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383" r:id="rId2"/>
    <p:sldId id="356" r:id="rId3"/>
    <p:sldId id="330" r:id="rId4"/>
    <p:sldId id="328" r:id="rId5"/>
    <p:sldId id="452" r:id="rId6"/>
    <p:sldId id="453" r:id="rId7"/>
    <p:sldId id="454" r:id="rId8"/>
    <p:sldId id="455" r:id="rId9"/>
    <p:sldId id="456" r:id="rId10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116CC29-14FD-4D15-A40C-638878CB143D}">
          <p14:sldIdLst>
            <p14:sldId id="383"/>
            <p14:sldId id="356"/>
          </p14:sldIdLst>
        </p14:section>
        <p14:section name="Untitled Section" id="{7B4E35BD-4556-49C3-BAD3-D06512364823}">
          <p14:sldIdLst>
            <p14:sldId id="330"/>
            <p14:sldId id="328"/>
            <p14:sldId id="452"/>
            <p14:sldId id="453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>
    <p:extLst/>
  </p:cmAuthor>
  <p:cmAuthor id="2" name="Microsoft Office User" initials="Office [2]" lastIdx="1" clrIdx="1"/>
  <p:cmAuthor id="3" name="Microsoft Office User" initials="Office [6]" lastIdx="1" clrIdx="2"/>
  <p:cmAuthor id="4" name="Microsoft Office User" initials="Office [5]" lastIdx="1" clrIdx="3"/>
  <p:cmAuthor id="5" name="Microsoft Office User" initials="Office [3]" lastIdx="1" clrIdx="4"/>
  <p:cmAuthor id="6" name="Microsoft Office User" initials="Office [7]" lastIdx="1" clrIdx="5"/>
  <p:cmAuthor id="7" name="Microsoft Office User" initials="Office [9]" lastIdx="1" clrIdx="6"/>
  <p:cmAuthor id="8" name="Microsoft Office User" initials="Office [8]" lastIdx="1" clrIdx="7"/>
  <p:cmAuthor id="9" name="Microsoft Office User" initials="Office [10]" lastIdx="1" clrIdx="8"/>
  <p:cmAuthor id="10" name="Microsoft Office User" initials="Office [11]" lastIdx="1" clrIdx="9"/>
  <p:cmAuthor id="11" name="Microsoft Office User" initials="Office [12]" lastIdx="1" clrIdx="10"/>
  <p:cmAuthor id="12" name="Microsoft Office User" initials="Office [13]" lastIdx="1" clrIdx="11"/>
  <p:cmAuthor id="13" name="Microsoft Office User" initials="Office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7F5"/>
    <a:srgbClr val="7F8596"/>
    <a:srgbClr val="111B58"/>
    <a:srgbClr val="2C3684"/>
    <a:srgbClr val="2C3683"/>
    <a:srgbClr val="101E8E"/>
    <a:srgbClr val="1A3B8E"/>
    <a:srgbClr val="253D98"/>
    <a:srgbClr val="2526A9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 autoAdjust="0"/>
    <p:restoredTop sz="66511" autoAdjust="0"/>
  </p:normalViewPr>
  <p:slideViewPr>
    <p:cSldViewPr snapToGrid="0">
      <p:cViewPr varScale="1">
        <p:scale>
          <a:sx n="36" d="100"/>
          <a:sy n="36" d="100"/>
        </p:scale>
        <p:origin x="2538" y="96"/>
      </p:cViewPr>
      <p:guideLst>
        <p:guide pos="7679"/>
        <p:guide orient="horz" pos="44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16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5/24/2018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5/24/2018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marL="1800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3600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5400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8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Chatops</a:t>
            </a:r>
            <a:r>
              <a:rPr lang="en-US" dirty="0"/>
              <a:t> is a thing (apparently)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0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at OpenText since October 2017</a:t>
            </a:r>
          </a:p>
          <a:p>
            <a:r>
              <a:rPr lang="en-US" dirty="0"/>
              <a:t>Worked for Balfour Beatty prior to that</a:t>
            </a:r>
          </a:p>
          <a:p>
            <a:r>
              <a:rPr lang="en-US" dirty="0"/>
              <a:t>Technically a Senior </a:t>
            </a:r>
            <a:r>
              <a:rPr lang="en-US" dirty="0" err="1"/>
              <a:t>SysAdmin</a:t>
            </a:r>
            <a:r>
              <a:rPr lang="en-US" dirty="0"/>
              <a:t> but only because I’m grey at 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228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all love and have been using Slack</a:t>
            </a:r>
          </a:p>
          <a:p>
            <a:pPr marL="457200" indent="-457200">
              <a:buFontTx/>
              <a:buChar char="-"/>
            </a:pPr>
            <a:r>
              <a:rPr lang="en-US" dirty="0"/>
              <a:t>Lots of community channels for SQL </a:t>
            </a:r>
            <a:r>
              <a:rPr lang="en-US" dirty="0" err="1"/>
              <a:t>DBATools</a:t>
            </a:r>
            <a:r>
              <a:rPr lang="en-US" dirty="0"/>
              <a:t>, Powershell, </a:t>
            </a:r>
            <a:r>
              <a:rPr lang="en-US" dirty="0" err="1"/>
              <a:t>MacAdmins</a:t>
            </a:r>
            <a:r>
              <a:rPr lang="en-US" dirty="0"/>
              <a:t> (weirdos), InfoSec type teams</a:t>
            </a:r>
          </a:p>
          <a:p>
            <a:endParaRPr lang="en-US" dirty="0"/>
          </a:p>
          <a:p>
            <a:r>
              <a:rPr lang="en-US" dirty="0"/>
              <a:t>Teams a little bit behind the curve in terms of publicly accessible but enterprise adoption.</a:t>
            </a:r>
          </a:p>
          <a:p>
            <a:endParaRPr lang="en-US" dirty="0"/>
          </a:p>
          <a:p>
            <a:r>
              <a:rPr lang="en-US" dirty="0"/>
              <a:t>Free with O365 licenses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30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Pro-active Monitoring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OMS</a:t>
            </a:r>
          </a:p>
          <a:p>
            <a:pPr marL="457200" indent="-457200">
              <a:buFontTx/>
              <a:buChar char="-"/>
            </a:pPr>
            <a:r>
              <a:rPr lang="en-US" dirty="0"/>
              <a:t>Zabbix</a:t>
            </a:r>
          </a:p>
          <a:p>
            <a:pPr marL="457200" indent="-457200">
              <a:buFontTx/>
              <a:buChar char="-"/>
            </a:pPr>
            <a:r>
              <a:rPr lang="en-US" dirty="0"/>
              <a:t>SCOM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Incident </a:t>
            </a:r>
            <a:r>
              <a:rPr lang="en-US" dirty="0" err="1"/>
              <a:t>Mgmt</a:t>
            </a:r>
            <a:r>
              <a:rPr lang="en-US" dirty="0"/>
              <a:t> Notifications</a:t>
            </a:r>
          </a:p>
          <a:p>
            <a:pPr marL="457200" indent="-457200">
              <a:buFontTx/>
              <a:buChar char="-"/>
            </a:pPr>
            <a:r>
              <a:rPr lang="en-US" dirty="0"/>
              <a:t>Outages and Technical Bridges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ITSM Ticket reminders</a:t>
            </a:r>
          </a:p>
          <a:p>
            <a:pPr marL="457200" indent="-457200">
              <a:buFontTx/>
              <a:buChar char="-"/>
            </a:pPr>
            <a:r>
              <a:rPr lang="en-US" dirty="0"/>
              <a:t>Tickets assigned</a:t>
            </a:r>
          </a:p>
          <a:p>
            <a:pPr marL="457200" indent="-457200">
              <a:buFontTx/>
              <a:buChar char="-"/>
            </a:pPr>
            <a:r>
              <a:rPr lang="en-US" dirty="0"/>
              <a:t>Tickets Updated</a:t>
            </a:r>
          </a:p>
          <a:p>
            <a:pPr marL="457200" indent="-457200">
              <a:buFontTx/>
              <a:buChar char="-"/>
            </a:pPr>
            <a:r>
              <a:rPr lang="en-US" dirty="0"/>
              <a:t>Tickets close to SLA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Other Miscellaneous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35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Incoming Webhooks have been around since GA (What I will focus on)</a:t>
            </a:r>
          </a:p>
          <a:p>
            <a:endParaRPr lang="en-GB" dirty="0"/>
          </a:p>
          <a:p>
            <a:r>
              <a:rPr lang="en-GB" dirty="0"/>
              <a:t>Outgoing Webhooks announced two weeks ago</a:t>
            </a:r>
          </a:p>
          <a:p>
            <a:pPr marL="457200" indent="-457200">
              <a:buFontTx/>
              <a:buChar char="-"/>
            </a:pPr>
            <a:r>
              <a:rPr lang="en-GB" dirty="0"/>
              <a:t>Name (Name of Bot) - @Mention</a:t>
            </a:r>
          </a:p>
          <a:p>
            <a:pPr marL="457200" indent="-457200">
              <a:buFontTx/>
              <a:buChar char="-"/>
            </a:pPr>
            <a:r>
              <a:rPr lang="en-GB" dirty="0" err="1"/>
              <a:t>Callback</a:t>
            </a:r>
            <a:r>
              <a:rPr lang="en-GB" dirty="0"/>
              <a:t> URL (Endpoint to receive Messages)</a:t>
            </a:r>
          </a:p>
          <a:p>
            <a:pPr marL="457200" indent="-457200">
              <a:buFontTx/>
              <a:buChar char="-"/>
            </a:pPr>
            <a:r>
              <a:rPr lang="en-GB" dirty="0"/>
              <a:t>Description</a:t>
            </a:r>
          </a:p>
          <a:p>
            <a:pPr marL="457200" indent="-457200">
              <a:buFontTx/>
              <a:buChar char="-"/>
            </a:pPr>
            <a:r>
              <a:rPr lang="en-GB" dirty="0"/>
              <a:t>Profile Pic</a:t>
            </a:r>
          </a:p>
          <a:p>
            <a:pPr marL="0" indent="0">
              <a:buFontTx/>
              <a:buNone/>
            </a:pPr>
            <a:endParaRPr lang="en-GB" dirty="0"/>
          </a:p>
          <a:p>
            <a:r>
              <a:rPr lang="en-GB" dirty="0"/>
              <a:t>Email channels GA – bit rubbish</a:t>
            </a:r>
          </a:p>
          <a:p>
            <a:endParaRPr lang="en-GB" dirty="0"/>
          </a:p>
          <a:p>
            <a:r>
              <a:rPr lang="en-GB" dirty="0"/>
              <a:t>Bots and Bot Framework 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Nintex Workflow Cloud</a:t>
            </a:r>
          </a:p>
          <a:p>
            <a:r>
              <a:rPr lang="en-GB" dirty="0" err="1"/>
              <a:t>Zapier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Don’t know what either of these things are!</a:t>
            </a:r>
          </a:p>
          <a:p>
            <a:endParaRPr lang="en-GB" dirty="0"/>
          </a:p>
          <a:p>
            <a:r>
              <a:rPr lang="en-GB" dirty="0"/>
              <a:t>POWERSHELL!!!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4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2364644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768960"/>
            <a:ext cx="13092236" cy="2226740"/>
          </a:xfrm>
        </p:spPr>
        <p:txBody>
          <a:bodyPr anchor="b"/>
          <a:lstStyle>
            <a:lvl1pPr algn="l">
              <a:defRPr sz="7000" b="1" i="0" cap="none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Header of the presentation to go here on two lines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7440665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3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of presentation to go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57164" y="12036256"/>
            <a:ext cx="13092236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5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  | 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2289536"/>
            <a:ext cx="24382413" cy="14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0" y="0"/>
            <a:ext cx="24384004" cy="1275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434170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1"/>
            <a:r>
              <a:rPr lang="en-US" dirty="0"/>
              <a:t>Sub Topic 2a</a:t>
            </a:r>
          </a:p>
          <a:p>
            <a:pPr lvl="1"/>
            <a:r>
              <a:rPr lang="en-US" dirty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Arial" charset="0"/>
        <a:buChar char="•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23" y="3635376"/>
            <a:ext cx="15049317" cy="2597149"/>
          </a:xfrm>
        </p:spPr>
        <p:txBody>
          <a:bodyPr anchor="ctr"/>
          <a:lstStyle/>
          <a:p>
            <a:r>
              <a:rPr lang="en-US" dirty="0"/>
              <a:t>Useful Notifications with Microsoft Teams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923" y="6434170"/>
            <a:ext cx="15049319" cy="1585880"/>
          </a:xfrm>
        </p:spPr>
        <p:txBody>
          <a:bodyPr anchor="ctr"/>
          <a:lstStyle/>
          <a:p>
            <a:r>
              <a:rPr lang="en-US" dirty="0"/>
              <a:t>Interact, collaborate and </a:t>
            </a:r>
            <a:r>
              <a:rPr lang="en-US" dirty="0" err="1"/>
              <a:t>ChatOps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1" y="341313"/>
            <a:ext cx="10944225" cy="194540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About Me – Brett Miller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0" y="2862263"/>
            <a:ext cx="18095992" cy="8729662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	System Administrator at OpenText</a:t>
            </a:r>
          </a:p>
          <a:p>
            <a:pPr marL="0" indent="0">
              <a:buNone/>
            </a:pPr>
            <a:r>
              <a:rPr lang="en-US" dirty="0"/>
              <a:t>	2 Years(</a:t>
            </a:r>
            <a:r>
              <a:rPr lang="en-US" dirty="0" err="1"/>
              <a:t>ish</a:t>
            </a:r>
            <a:r>
              <a:rPr lang="en-US" dirty="0"/>
              <a:t>) Powershell </a:t>
            </a:r>
            <a:r>
              <a:rPr lang="en-US" strike="sngStrike" dirty="0"/>
              <a:t>Experience</a:t>
            </a:r>
            <a:r>
              <a:rPr lang="en-US" dirty="0"/>
              <a:t> Trial &amp; Error</a:t>
            </a:r>
          </a:p>
          <a:p>
            <a:pPr marL="0" indent="0">
              <a:buNone/>
            </a:pPr>
            <a:r>
              <a:rPr lang="en-US" dirty="0"/>
              <a:t> 	Twitter – @BrettMiller_IT</a:t>
            </a:r>
          </a:p>
          <a:p>
            <a:pPr marL="0" indent="0">
              <a:buNone/>
            </a:pPr>
            <a:r>
              <a:rPr lang="en-US" dirty="0"/>
              <a:t>	GitHub – https://github.com/brettmillerb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6CD5AD-92E8-4E25-999C-2DF8E081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0" y="7905749"/>
            <a:ext cx="1000125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AF1BA-B2F8-40F8-B50F-27C2D7BD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83" y="636984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9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8" y="3751696"/>
            <a:ext cx="10944225" cy="194540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Do we use and love Slack?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7F1D3-BB10-4C2A-802D-E019B6B7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919" y="2286000"/>
            <a:ext cx="4876800" cy="4876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03CAA9-5CC7-4D9F-8BF7-AB39DF97E2AA}"/>
              </a:ext>
            </a:extLst>
          </p:cNvPr>
          <p:cNvSpPr txBox="1">
            <a:spLocks/>
          </p:cNvSpPr>
          <p:nvPr/>
        </p:nvSpPr>
        <p:spPr bwMode="auto">
          <a:xfrm>
            <a:off x="12190413" y="8671328"/>
            <a:ext cx="10945812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8000"/>
              </a:lnSpc>
              <a:spcBef>
                <a:spcPct val="0"/>
              </a:spcBef>
              <a:spcAft>
                <a:spcPct val="0"/>
              </a:spcAft>
              <a:defRPr sz="7000" kern="1200" baseline="0">
                <a:solidFill>
                  <a:schemeClr val="accent2"/>
                </a:solidFill>
                <a:latin typeface="+mj-lt"/>
                <a:ea typeface="ＭＳ Ｐゴシック" charset="0"/>
                <a:cs typeface="AllerMod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5pPr>
            <a:lvl6pPr marL="1219124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6pPr>
            <a:lvl7pPr marL="2438248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7pPr>
            <a:lvl8pPr marL="3657371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8pPr>
            <a:lvl9pPr marL="4876495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Do we have to use Teams?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E6C21-B04C-4C5B-A4C5-3F17E6CF7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0" y="7205632"/>
            <a:ext cx="4876800" cy="487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D70B9-6A6D-4410-B37A-1A4F4144CF5E}"/>
              </a:ext>
            </a:extLst>
          </p:cNvPr>
          <p:cNvSpPr txBox="1"/>
          <p:nvPr/>
        </p:nvSpPr>
        <p:spPr>
          <a:xfrm>
            <a:off x="1246188" y="777472"/>
            <a:ext cx="218900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7000" dirty="0">
                <a:solidFill>
                  <a:schemeClr val="tx2"/>
                </a:solidFill>
                <a:latin typeface="+mj-lt"/>
              </a:rPr>
              <a:t>Collaboration</a:t>
            </a:r>
            <a:r>
              <a:rPr lang="en-GB" sz="7200" dirty="0">
                <a:solidFill>
                  <a:schemeClr val="tx2"/>
                </a:solidFill>
                <a:latin typeface="+mj-lt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6789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6188" y="5492250"/>
            <a:ext cx="11084859" cy="194540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Who has an inbox like this?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693D8A-9057-4696-83C6-28F0015863E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3139570" y="1073804"/>
            <a:ext cx="8974678" cy="10782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7409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B20-DF2A-41F8-B076-DA51DAE7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Useful Notifications with </a:t>
            </a:r>
            <a:r>
              <a:rPr lang="en-GB" dirty="0" err="1">
                <a:solidFill>
                  <a:schemeClr val="tx2"/>
                </a:solidFill>
              </a:rPr>
              <a:t>MSTeams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6947-8FF6-4819-8B2E-5B72819E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859" y="2862263"/>
            <a:ext cx="19317433" cy="9467850"/>
          </a:xfrm>
        </p:spPr>
        <p:txBody>
          <a:bodyPr anchor="ctr"/>
          <a:lstStyle/>
          <a:p>
            <a:pPr algn="just">
              <a:buClr>
                <a:schemeClr val="tx2"/>
              </a:buClr>
            </a:pPr>
            <a:r>
              <a:rPr lang="en-GB" dirty="0"/>
              <a:t>Incoming Webhooks</a:t>
            </a:r>
          </a:p>
          <a:p>
            <a:pPr marL="539750" indent="-539750" algn="just">
              <a:buClr>
                <a:schemeClr val="tx2"/>
              </a:buClr>
            </a:pPr>
            <a:r>
              <a:rPr lang="en-GB" dirty="0"/>
              <a:t>Outgoing Webhooks (New)</a:t>
            </a:r>
          </a:p>
          <a:p>
            <a:pPr algn="just">
              <a:buClr>
                <a:schemeClr val="tx2"/>
              </a:buClr>
            </a:pPr>
            <a:r>
              <a:rPr lang="en-GB" dirty="0"/>
              <a:t>Emailing channels (a bit rubbish)</a:t>
            </a:r>
          </a:p>
          <a:p>
            <a:pPr algn="just">
              <a:buClr>
                <a:schemeClr val="tx2"/>
              </a:buClr>
            </a:pPr>
            <a:r>
              <a:rPr lang="en-GB" dirty="0"/>
              <a:t>Bots and the Bot Framework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3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19B8-0758-40C4-A83A-BA2295A9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341313"/>
            <a:ext cx="21890037" cy="1951727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Incoming Webhook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41A0-02B5-4887-A4A7-EBF34100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541" y="2862263"/>
            <a:ext cx="19236751" cy="9467851"/>
          </a:xfrm>
        </p:spPr>
        <p:txBody>
          <a:bodyPr anchor="ctr"/>
          <a:lstStyle/>
          <a:p>
            <a:pPr>
              <a:buClr>
                <a:schemeClr val="tx2"/>
              </a:buClr>
            </a:pPr>
            <a:r>
              <a:rPr lang="en-GB" dirty="0"/>
              <a:t>You can have as many incoming </a:t>
            </a:r>
            <a:r>
              <a:rPr lang="en-GB" dirty="0" err="1"/>
              <a:t>webhooks</a:t>
            </a:r>
            <a:r>
              <a:rPr lang="en-GB" dirty="0"/>
              <a:t> as you like (I think)</a:t>
            </a:r>
          </a:p>
          <a:p>
            <a:pPr>
              <a:buClr>
                <a:schemeClr val="tx2"/>
              </a:buClr>
            </a:pPr>
            <a:r>
              <a:rPr lang="en-GB" dirty="0"/>
              <a:t>Webhooks are on a per channel basis</a:t>
            </a:r>
          </a:p>
          <a:p>
            <a:pPr>
              <a:buClr>
                <a:schemeClr val="tx2"/>
              </a:buClr>
            </a:pPr>
            <a:r>
              <a:rPr lang="en-GB" dirty="0"/>
              <a:t>Ways to interact with your webhook</a:t>
            </a:r>
          </a:p>
          <a:p>
            <a:pPr lvl="1">
              <a:buClr>
                <a:schemeClr val="tx2"/>
              </a:buClr>
            </a:pPr>
            <a:r>
              <a:rPr lang="en-GB" dirty="0" err="1"/>
              <a:t>Zapier</a:t>
            </a:r>
            <a:r>
              <a:rPr lang="en-GB" dirty="0"/>
              <a:t> (Webform)</a:t>
            </a:r>
          </a:p>
          <a:p>
            <a:pPr lvl="1">
              <a:buClr>
                <a:schemeClr val="tx2"/>
              </a:buClr>
            </a:pPr>
            <a:r>
              <a:rPr lang="en-GB" dirty="0"/>
              <a:t>Nintex Workflow Cloud</a:t>
            </a:r>
          </a:p>
          <a:p>
            <a:pPr lvl="1">
              <a:buClr>
                <a:schemeClr val="tx2"/>
              </a:buClr>
            </a:pPr>
            <a:r>
              <a:rPr lang="en-GB" dirty="0"/>
              <a:t>Powershell</a:t>
            </a:r>
          </a:p>
          <a:p>
            <a:pPr marL="721800" indent="-685800">
              <a:buClr>
                <a:schemeClr val="tx2"/>
              </a:buClr>
            </a:pPr>
            <a:r>
              <a:rPr lang="en-GB" dirty="0"/>
              <a:t>It’s not an email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04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6548-9B3F-4BF2-8D02-D922E3FF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341314"/>
            <a:ext cx="21890036" cy="195172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Demo Stuff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A6588F-18A3-4FCA-9FF6-6D027FBF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111" y="3307976"/>
            <a:ext cx="22455652" cy="86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8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D5E4-EBF9-4D88-81F0-E0A2413A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806824"/>
            <a:ext cx="22047724" cy="1152329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000" dirty="0"/>
              <a:t>Questions?</a:t>
            </a:r>
            <a:endParaRPr lang="en-GB" sz="7000" dirty="0"/>
          </a:p>
        </p:txBody>
      </p:sp>
    </p:spTree>
    <p:extLst>
      <p:ext uri="{BB962C8B-B14F-4D97-AF65-F5344CB8AC3E}">
        <p14:creationId xmlns:p14="http://schemas.microsoft.com/office/powerpoint/2010/main" val="22002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3FDA-59F3-4AD5-B134-A4BF805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Things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0B8CDA-7D36-4ADF-9F4D-011C30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518" y="2862263"/>
            <a:ext cx="20500774" cy="8729662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Twitter			- @BrettMiller_IT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Demo Code		- https://github.com/brettmillerb/Presentations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Project			- https://github.com/brettmillerb/msteams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Get-PSUGUK	- get-psuguk.slack.com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Powershell		- powershell.slack.com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71496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24215</TotalTime>
  <Words>283</Words>
  <Application>Microsoft Office PowerPoint</Application>
  <PresentationFormat>Custom</PresentationFormat>
  <Paragraphs>79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AllerMod</vt:lpstr>
      <vt:lpstr>AllerMod Regular</vt:lpstr>
      <vt:lpstr>Arial</vt:lpstr>
      <vt:lpstr>HelveticaNeueLT Std</vt:lpstr>
      <vt:lpstr>Wingdings</vt:lpstr>
      <vt:lpstr>OpenText template-2016-16-9</vt:lpstr>
      <vt:lpstr>Useful Notifications with Microsoft Teams</vt:lpstr>
      <vt:lpstr>About Me – Brett Miller</vt:lpstr>
      <vt:lpstr>Do we use and love Slack?</vt:lpstr>
      <vt:lpstr>Who has an inbox like this?</vt:lpstr>
      <vt:lpstr>Useful Notifications with MSTeams</vt:lpstr>
      <vt:lpstr>Incoming Webhook</vt:lpstr>
      <vt:lpstr>Demo Stuff</vt:lpstr>
      <vt:lpstr>PowerPoint Presentation</vt:lpstr>
      <vt:lpstr>Links and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Brett Miller</cp:lastModifiedBy>
  <cp:revision>371</cp:revision>
  <cp:lastPrinted>2017-10-25T12:41:19Z</cp:lastPrinted>
  <dcterms:created xsi:type="dcterms:W3CDTF">2012-07-04T16:49:58Z</dcterms:created>
  <dcterms:modified xsi:type="dcterms:W3CDTF">2018-05-24T16:37:52Z</dcterms:modified>
</cp:coreProperties>
</file>