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Arvo" panose="020B0604020202020204" charset="0"/>
      <p:regular r:id="rId27"/>
      <p:bold r:id="rId28"/>
      <p:italic r:id="rId29"/>
      <p:boldItalic r:id="rId30"/>
    </p:embeddedFont>
    <p:embeddedFont>
      <p:font typeface="Bodoni" panose="020B0604020202020204" charset="0"/>
      <p:regular r:id="rId31"/>
      <p:bold r:id="rId32"/>
      <p:italic r:id="rId33"/>
      <p:boldItalic r:id="rId34"/>
    </p:embeddedFont>
    <p:embeddedFont>
      <p:font typeface="Ubuntu" panose="020B0604020202020204" charset="0"/>
      <p:regular r:id="rId35"/>
      <p:bold r:id="rId36"/>
      <p:italic r:id="rId37"/>
      <p:boldItalic r:id="rId38"/>
    </p:embeddedFont>
    <p:embeddedFont>
      <p:font typeface="Ubuntu Ligh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A4A3A4"/>
          </p15:clr>
        </p15:guide>
        <p15:guide id="2" orient="horz" pos="3053">
          <p15:clr>
            <a:srgbClr val="A4A3A4"/>
          </p15:clr>
        </p15:guide>
        <p15:guide id="3" orient="horz"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62" y="34"/>
      </p:cViewPr>
      <p:guideLst>
        <p:guide orient="horz"/>
        <p:guide orient="horz" pos="3053"/>
        <p:guide orient="horz" pos="287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42eb61d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42eb61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a35ef0001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a35ef0001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adb8ce9ef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adb8ce9ef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35ef0001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35ef0001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db8ce9ef2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db8ce9ef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Dawson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db8ce9ef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db8ce9ef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Dawson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42eb61d9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442eb61d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Dawson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35ef0001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35ef000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Dawson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db8ce9ef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db8ce9ef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Dawson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a35ef0001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a35ef0001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Dawson</a:t>
            </a:r>
            <a:endParaRPr/>
          </a:p>
          <a:p>
            <a:pPr marL="0" lvl="0" indent="0" algn="l" rtl="0">
              <a:spcBef>
                <a:spcPts val="0"/>
              </a:spcBef>
              <a:spcAft>
                <a:spcPts val="0"/>
              </a:spcAft>
              <a:buNone/>
            </a:pPr>
            <a:endParaRPr/>
          </a:p>
          <a:p>
            <a:pPr marL="0" lvl="0" indent="0" algn="l" rtl="0">
              <a:lnSpc>
                <a:spcPct val="115000"/>
              </a:lnSpc>
              <a:spcBef>
                <a:spcPts val="120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For our data lake, we decided to utilize the store data, employee data and vendor data that we created for our transactional process applications and utilized in our data warehouse through the ETL Process. We decided on this data because we thought it would be interesting to understand store, employee and vendor data by zip code and then compare that to zip code demographic data. Additionally, we found Census data that contained the Zip Code, Total Population, Median Age, Total Males, Total Females, Total Households and Average Household Size. We thought this demographic data would be interesting for home depot in relation to store data, vendor data and employee data. Below, you can see the census data that we utilized and the data lake we created where joined the census data with our data. With more data from Home Depot, this data lake would be very interesting to run analytics on store, employee and vendor data as it relates to store demographics. Additionally, we ran some aggregations to understand the data better. For example we ran a count function on employees, vendors and stores so that we could compare the number of stores, vendors and employees with the demographic data.</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db8ce9ef2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db8ce9ef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35ef0001c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35ef0001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a35ef0001c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a35ef0001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35ef0001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35ef0001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35ef0001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35ef0001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442eb61d9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442eb61d9d_0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442eb61d9d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35ef0001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35ef0001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42eb61d9d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42eb61d9d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db8ce9ef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db8ce9ef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42eb61d9d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42eb61d9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adb8ce9ef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adb8ce9ef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35ef0001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35ef000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adb8ce9ef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adb8ce9ef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676300" y="321200"/>
            <a:ext cx="4885500" cy="443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1" name="Google Shape;11;p2"/>
          <p:cNvSpPr txBox="1">
            <a:spLocks noGrp="1"/>
          </p:cNvSpPr>
          <p:nvPr>
            <p:ph type="ctrTitle"/>
          </p:nvPr>
        </p:nvSpPr>
        <p:spPr>
          <a:xfrm>
            <a:off x="1610650" y="1856275"/>
            <a:ext cx="6157800" cy="875700"/>
          </a:xfrm>
          <a:prstGeom prst="rect">
            <a:avLst/>
          </a:prstGeom>
          <a:ln w="38100" cap="flat" cmpd="sng">
            <a:solidFill>
              <a:srgbClr val="53535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600"/>
              <a:buNone/>
              <a:defRPr sz="36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2 columns slide" type="twoColTx">
  <p:cSld name="TITLE_AND_TWO_COLUMNS">
    <p:bg>
      <p:bgPr>
        <a:solidFill>
          <a:schemeClr val="lt1"/>
        </a:solidFill>
        <a:effectLst/>
      </p:bgPr>
    </p:bg>
    <p:spTree>
      <p:nvGrpSpPr>
        <p:cNvPr id="1" name="Shape 67"/>
        <p:cNvGrpSpPr/>
        <p:nvPr/>
      </p:nvGrpSpPr>
      <p:grpSpPr>
        <a:xfrm>
          <a:off x="0" y="0"/>
          <a:ext cx="0" cy="0"/>
          <a:chOff x="0" y="0"/>
          <a:chExt cx="0" cy="0"/>
        </a:xfrm>
      </p:grpSpPr>
      <p:sp>
        <p:nvSpPr>
          <p:cNvPr id="68" name="Google Shape;68;p11"/>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 name="Google Shape;69;p11"/>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70" name="Google Shape;70;p1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71" name="Google Shape;71;p11"/>
          <p:cNvSpPr txBox="1">
            <a:spLocks noGrp="1"/>
          </p:cNvSpPr>
          <p:nvPr>
            <p:ph type="ctrTitle"/>
          </p:nvPr>
        </p:nvSpPr>
        <p:spPr>
          <a:xfrm>
            <a:off x="1113228" y="1571550"/>
            <a:ext cx="3169500" cy="644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72" name="Google Shape;72;p11"/>
          <p:cNvSpPr txBox="1">
            <a:spLocks noGrp="1"/>
          </p:cNvSpPr>
          <p:nvPr>
            <p:ph type="subTitle" idx="1"/>
          </p:nvPr>
        </p:nvSpPr>
        <p:spPr>
          <a:xfrm>
            <a:off x="1113229" y="2177000"/>
            <a:ext cx="3101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73" name="Google Shape;73;p11"/>
          <p:cNvSpPr txBox="1">
            <a:spLocks noGrp="1"/>
          </p:cNvSpPr>
          <p:nvPr>
            <p:ph type="ctrTitle" idx="2"/>
          </p:nvPr>
        </p:nvSpPr>
        <p:spPr>
          <a:xfrm>
            <a:off x="4818378" y="1571550"/>
            <a:ext cx="3169500" cy="644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74" name="Google Shape;74;p11"/>
          <p:cNvSpPr txBox="1">
            <a:spLocks noGrp="1"/>
          </p:cNvSpPr>
          <p:nvPr>
            <p:ph type="subTitle" idx="3"/>
          </p:nvPr>
        </p:nvSpPr>
        <p:spPr>
          <a:xfrm>
            <a:off x="4818379" y="2177000"/>
            <a:ext cx="3101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75" name="Google Shape;75;p11"/>
          <p:cNvSpPr txBox="1">
            <a:spLocks noGrp="1"/>
          </p:cNvSpPr>
          <p:nvPr>
            <p:ph type="title" idx="4"/>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2 columns slide 1">
  <p:cSld name="TITLE_AND_TWO_COLUMNS_2">
    <p:bg>
      <p:bgPr>
        <a:solidFill>
          <a:schemeClr val="lt1"/>
        </a:solidFill>
        <a:effectLst/>
      </p:bgPr>
    </p:bg>
    <p:spTree>
      <p:nvGrpSpPr>
        <p:cNvPr id="1" name="Shape 76"/>
        <p:cNvGrpSpPr/>
        <p:nvPr/>
      </p:nvGrpSpPr>
      <p:grpSpPr>
        <a:xfrm>
          <a:off x="0" y="0"/>
          <a:ext cx="0" cy="0"/>
          <a:chOff x="0" y="0"/>
          <a:chExt cx="0" cy="0"/>
        </a:xfrm>
      </p:grpSpPr>
      <p:sp>
        <p:nvSpPr>
          <p:cNvPr id="77" name="Google Shape;77;p12"/>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12"/>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79" name="Google Shape;79;p12"/>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80" name="Google Shape;80;p12"/>
          <p:cNvSpPr txBox="1">
            <a:spLocks noGrp="1"/>
          </p:cNvSpPr>
          <p:nvPr>
            <p:ph type="ctrTitle"/>
          </p:nvPr>
        </p:nvSpPr>
        <p:spPr>
          <a:xfrm>
            <a:off x="1113228" y="2151075"/>
            <a:ext cx="3169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81" name="Google Shape;81;p12"/>
          <p:cNvSpPr txBox="1">
            <a:spLocks noGrp="1"/>
          </p:cNvSpPr>
          <p:nvPr>
            <p:ph type="subTitle" idx="1"/>
          </p:nvPr>
        </p:nvSpPr>
        <p:spPr>
          <a:xfrm>
            <a:off x="1147278" y="2756525"/>
            <a:ext cx="310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82" name="Google Shape;82;p12"/>
          <p:cNvSpPr txBox="1">
            <a:spLocks noGrp="1"/>
          </p:cNvSpPr>
          <p:nvPr>
            <p:ph type="ctrTitle" idx="2"/>
          </p:nvPr>
        </p:nvSpPr>
        <p:spPr>
          <a:xfrm>
            <a:off x="4818378" y="2151075"/>
            <a:ext cx="3169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83" name="Google Shape;83;p12"/>
          <p:cNvSpPr txBox="1">
            <a:spLocks noGrp="1"/>
          </p:cNvSpPr>
          <p:nvPr>
            <p:ph type="subTitle" idx="3"/>
          </p:nvPr>
        </p:nvSpPr>
        <p:spPr>
          <a:xfrm>
            <a:off x="4852428" y="2756525"/>
            <a:ext cx="310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84" name="Google Shape;84;p12"/>
          <p:cNvSpPr txBox="1">
            <a:spLocks noGrp="1"/>
          </p:cNvSpPr>
          <p:nvPr>
            <p:ph type="title" idx="4"/>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3 columns slide">
  <p:cSld name="TITLE_AND_TWO_COLUMNS_1">
    <p:bg>
      <p:bgPr>
        <a:solidFill>
          <a:schemeClr val="lt1"/>
        </a:solidFill>
        <a:effectLst/>
      </p:bgPr>
    </p:bg>
    <p:spTree>
      <p:nvGrpSpPr>
        <p:cNvPr id="1" name="Shape 85"/>
        <p:cNvGrpSpPr/>
        <p:nvPr/>
      </p:nvGrpSpPr>
      <p:grpSpPr>
        <a:xfrm>
          <a:off x="0" y="0"/>
          <a:ext cx="0" cy="0"/>
          <a:chOff x="0" y="0"/>
          <a:chExt cx="0" cy="0"/>
        </a:xfrm>
      </p:grpSpPr>
      <p:sp>
        <p:nvSpPr>
          <p:cNvPr id="86" name="Google Shape;86;p13"/>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txBox="1">
            <a:spLocks noGrp="1"/>
          </p:cNvSpPr>
          <p:nvPr>
            <p:ph type="title"/>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8" name="Google Shape;88;p1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89" name="Google Shape;89;p13"/>
          <p:cNvSpPr txBox="1">
            <a:spLocks noGrp="1"/>
          </p:cNvSpPr>
          <p:nvPr>
            <p:ph type="ctrTitle" idx="2"/>
          </p:nvPr>
        </p:nvSpPr>
        <p:spPr>
          <a:xfrm>
            <a:off x="11053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90" name="Google Shape;90;p13"/>
          <p:cNvSpPr txBox="1">
            <a:spLocks noGrp="1"/>
          </p:cNvSpPr>
          <p:nvPr>
            <p:ph type="subTitle" idx="1"/>
          </p:nvPr>
        </p:nvSpPr>
        <p:spPr>
          <a:xfrm>
            <a:off x="11053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1" name="Google Shape;91;p13"/>
          <p:cNvSpPr txBox="1">
            <a:spLocks noGrp="1"/>
          </p:cNvSpPr>
          <p:nvPr>
            <p:ph type="ctrTitle" idx="3"/>
          </p:nvPr>
        </p:nvSpPr>
        <p:spPr>
          <a:xfrm>
            <a:off x="35152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92" name="Google Shape;92;p13"/>
          <p:cNvSpPr txBox="1">
            <a:spLocks noGrp="1"/>
          </p:cNvSpPr>
          <p:nvPr>
            <p:ph type="subTitle" idx="4"/>
          </p:nvPr>
        </p:nvSpPr>
        <p:spPr>
          <a:xfrm>
            <a:off x="35152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3" name="Google Shape;93;p13"/>
          <p:cNvSpPr txBox="1">
            <a:spLocks noGrp="1"/>
          </p:cNvSpPr>
          <p:nvPr>
            <p:ph type="ctrTitle" idx="5"/>
          </p:nvPr>
        </p:nvSpPr>
        <p:spPr>
          <a:xfrm>
            <a:off x="59251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94" name="Google Shape;94;p13"/>
          <p:cNvSpPr txBox="1">
            <a:spLocks noGrp="1"/>
          </p:cNvSpPr>
          <p:nvPr>
            <p:ph type="subTitle" idx="6"/>
          </p:nvPr>
        </p:nvSpPr>
        <p:spPr>
          <a:xfrm>
            <a:off x="59251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cxnSp>
        <p:nvCxnSpPr>
          <p:cNvPr id="95" name="Google Shape;95;p13"/>
          <p:cNvCxnSpPr/>
          <p:nvPr/>
        </p:nvCxnSpPr>
        <p:spPr>
          <a:xfrm>
            <a:off x="3406450" y="1926825"/>
            <a:ext cx="0" cy="1941300"/>
          </a:xfrm>
          <a:prstGeom prst="straightConnector1">
            <a:avLst/>
          </a:prstGeom>
          <a:noFill/>
          <a:ln w="38100" cap="flat" cmpd="sng">
            <a:solidFill>
              <a:schemeClr val="accent1"/>
            </a:solidFill>
            <a:prstDash val="solid"/>
            <a:round/>
            <a:headEnd type="none" w="med" len="med"/>
            <a:tailEnd type="none" w="med" len="med"/>
          </a:ln>
        </p:spPr>
      </p:cxnSp>
      <p:cxnSp>
        <p:nvCxnSpPr>
          <p:cNvPr id="96" name="Google Shape;96;p13"/>
          <p:cNvCxnSpPr/>
          <p:nvPr/>
        </p:nvCxnSpPr>
        <p:spPr>
          <a:xfrm>
            <a:off x="5737375" y="1926825"/>
            <a:ext cx="0" cy="194130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6 columns slide">
  <p:cSld name="TITLE_AND_TWO_COLUMNS_1_1">
    <p:bg>
      <p:bgPr>
        <a:solidFill>
          <a:schemeClr val="lt1"/>
        </a:solidFill>
        <a:effectLst/>
      </p:bgPr>
    </p:bg>
    <p:spTree>
      <p:nvGrpSpPr>
        <p:cNvPr id="1" name="Shape 97"/>
        <p:cNvGrpSpPr/>
        <p:nvPr/>
      </p:nvGrpSpPr>
      <p:grpSpPr>
        <a:xfrm>
          <a:off x="0" y="0"/>
          <a:ext cx="0" cy="0"/>
          <a:chOff x="0" y="0"/>
          <a:chExt cx="0" cy="0"/>
        </a:xfrm>
      </p:grpSpPr>
      <p:sp>
        <p:nvSpPr>
          <p:cNvPr id="98" name="Google Shape;98;p14"/>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txBox="1">
            <a:spLocks noGrp="1"/>
          </p:cNvSpPr>
          <p:nvPr>
            <p:ph type="ctrTitle"/>
          </p:nvPr>
        </p:nvSpPr>
        <p:spPr>
          <a:xfrm>
            <a:off x="1105351" y="2765600"/>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00" name="Google Shape;100;p14"/>
          <p:cNvSpPr txBox="1">
            <a:spLocks noGrp="1"/>
          </p:cNvSpPr>
          <p:nvPr>
            <p:ph type="subTitle" idx="1"/>
          </p:nvPr>
        </p:nvSpPr>
        <p:spPr>
          <a:xfrm>
            <a:off x="980600" y="3371050"/>
            <a:ext cx="23631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1" name="Google Shape;101;p14"/>
          <p:cNvSpPr txBox="1">
            <a:spLocks noGrp="1"/>
          </p:cNvSpPr>
          <p:nvPr>
            <p:ph type="ctrTitle" idx="2"/>
          </p:nvPr>
        </p:nvSpPr>
        <p:spPr>
          <a:xfrm>
            <a:off x="3484651" y="2765600"/>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02" name="Google Shape;102;p14"/>
          <p:cNvSpPr txBox="1">
            <a:spLocks noGrp="1"/>
          </p:cNvSpPr>
          <p:nvPr>
            <p:ph type="subTitle" idx="3"/>
          </p:nvPr>
        </p:nvSpPr>
        <p:spPr>
          <a:xfrm>
            <a:off x="3419975" y="3371050"/>
            <a:ext cx="22428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3" name="Google Shape;103;p14"/>
          <p:cNvSpPr txBox="1">
            <a:spLocks noGrp="1"/>
          </p:cNvSpPr>
          <p:nvPr>
            <p:ph type="ctrTitle" idx="4"/>
          </p:nvPr>
        </p:nvSpPr>
        <p:spPr>
          <a:xfrm>
            <a:off x="5880251" y="2765600"/>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04" name="Google Shape;104;p14"/>
          <p:cNvSpPr txBox="1">
            <a:spLocks noGrp="1"/>
          </p:cNvSpPr>
          <p:nvPr>
            <p:ph type="subTitle" idx="5"/>
          </p:nvPr>
        </p:nvSpPr>
        <p:spPr>
          <a:xfrm>
            <a:off x="5880250" y="3371050"/>
            <a:ext cx="21135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5" name="Google Shape;105;p14"/>
          <p:cNvSpPr txBox="1">
            <a:spLocks noGrp="1"/>
          </p:cNvSpPr>
          <p:nvPr>
            <p:ph type="title" idx="6"/>
          </p:nvPr>
        </p:nvSpPr>
        <p:spPr>
          <a:xfrm>
            <a:off x="773850" y="638075"/>
            <a:ext cx="7672500" cy="48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06" name="Google Shape;106;p1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107" name="Google Shape;107;p14"/>
          <p:cNvCxnSpPr/>
          <p:nvPr/>
        </p:nvCxnSpPr>
        <p:spPr>
          <a:xfrm>
            <a:off x="3343596" y="1602675"/>
            <a:ext cx="0" cy="2459700"/>
          </a:xfrm>
          <a:prstGeom prst="straightConnector1">
            <a:avLst/>
          </a:prstGeom>
          <a:noFill/>
          <a:ln w="38100" cap="flat" cmpd="sng">
            <a:solidFill>
              <a:schemeClr val="accent1"/>
            </a:solidFill>
            <a:prstDash val="solid"/>
            <a:round/>
            <a:headEnd type="none" w="med" len="med"/>
            <a:tailEnd type="none" w="med" len="med"/>
          </a:ln>
        </p:spPr>
      </p:cxnSp>
      <p:cxnSp>
        <p:nvCxnSpPr>
          <p:cNvPr id="108" name="Google Shape;108;p14"/>
          <p:cNvCxnSpPr/>
          <p:nvPr/>
        </p:nvCxnSpPr>
        <p:spPr>
          <a:xfrm>
            <a:off x="5739196" y="1602675"/>
            <a:ext cx="0" cy="2459700"/>
          </a:xfrm>
          <a:prstGeom prst="straightConnector1">
            <a:avLst/>
          </a:prstGeom>
          <a:noFill/>
          <a:ln w="38100" cap="flat" cmpd="sng">
            <a:solidFill>
              <a:schemeClr val="accent1"/>
            </a:solidFill>
            <a:prstDash val="solid"/>
            <a:round/>
            <a:headEnd type="none" w="med" len="med"/>
            <a:tailEnd type="none" w="med" len="med"/>
          </a:ln>
        </p:spPr>
      </p:cxnSp>
      <p:cxnSp>
        <p:nvCxnSpPr>
          <p:cNvPr id="109" name="Google Shape;109;p14"/>
          <p:cNvCxnSpPr/>
          <p:nvPr/>
        </p:nvCxnSpPr>
        <p:spPr>
          <a:xfrm>
            <a:off x="4233900" y="1120475"/>
            <a:ext cx="676200" cy="0"/>
          </a:xfrm>
          <a:prstGeom prst="straightConnector1">
            <a:avLst/>
          </a:prstGeom>
          <a:noFill/>
          <a:ln w="76200" cap="flat" cmpd="sng">
            <a:solidFill>
              <a:schemeClr val="accent1"/>
            </a:solidFill>
            <a:prstDash val="solid"/>
            <a:round/>
            <a:headEnd type="none" w="med" len="med"/>
            <a:tailEnd type="none" w="med" len="med"/>
          </a:ln>
        </p:spPr>
      </p:cxnSp>
      <p:cxnSp>
        <p:nvCxnSpPr>
          <p:cNvPr id="110" name="Google Shape;110;p14"/>
          <p:cNvCxnSpPr/>
          <p:nvPr/>
        </p:nvCxnSpPr>
        <p:spPr>
          <a:xfrm>
            <a:off x="1050450" y="2918000"/>
            <a:ext cx="7043100" cy="0"/>
          </a:xfrm>
          <a:prstGeom prst="straightConnector1">
            <a:avLst/>
          </a:prstGeom>
          <a:noFill/>
          <a:ln w="38100" cap="flat" cmpd="sng">
            <a:solidFill>
              <a:schemeClr val="accent1"/>
            </a:solidFill>
            <a:prstDash val="solid"/>
            <a:round/>
            <a:headEnd type="none" w="med" len="med"/>
            <a:tailEnd type="none" w="med" len="med"/>
          </a:ln>
        </p:spPr>
      </p:cxnSp>
      <p:sp>
        <p:nvSpPr>
          <p:cNvPr id="111" name="Google Shape;111;p14"/>
          <p:cNvSpPr txBox="1">
            <a:spLocks noGrp="1"/>
          </p:cNvSpPr>
          <p:nvPr>
            <p:ph type="ctrTitle" idx="7"/>
          </p:nvPr>
        </p:nvSpPr>
        <p:spPr>
          <a:xfrm>
            <a:off x="1105351" y="143637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12" name="Google Shape;112;p14"/>
          <p:cNvSpPr txBox="1">
            <a:spLocks noGrp="1"/>
          </p:cNvSpPr>
          <p:nvPr>
            <p:ph type="subTitle" idx="8"/>
          </p:nvPr>
        </p:nvSpPr>
        <p:spPr>
          <a:xfrm>
            <a:off x="1073150" y="2041825"/>
            <a:ext cx="21780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13" name="Google Shape;113;p14"/>
          <p:cNvSpPr txBox="1">
            <a:spLocks noGrp="1"/>
          </p:cNvSpPr>
          <p:nvPr>
            <p:ph type="ctrTitle" idx="9"/>
          </p:nvPr>
        </p:nvSpPr>
        <p:spPr>
          <a:xfrm>
            <a:off x="3484651" y="143637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14" name="Google Shape;114;p14"/>
          <p:cNvSpPr txBox="1">
            <a:spLocks noGrp="1"/>
          </p:cNvSpPr>
          <p:nvPr>
            <p:ph type="subTitle" idx="13"/>
          </p:nvPr>
        </p:nvSpPr>
        <p:spPr>
          <a:xfrm>
            <a:off x="3452400" y="2041825"/>
            <a:ext cx="21780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15" name="Google Shape;115;p14"/>
          <p:cNvSpPr txBox="1">
            <a:spLocks noGrp="1"/>
          </p:cNvSpPr>
          <p:nvPr>
            <p:ph type="ctrTitle" idx="14"/>
          </p:nvPr>
        </p:nvSpPr>
        <p:spPr>
          <a:xfrm>
            <a:off x="5880251" y="143637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16" name="Google Shape;116;p14"/>
          <p:cNvSpPr txBox="1">
            <a:spLocks noGrp="1"/>
          </p:cNvSpPr>
          <p:nvPr>
            <p:ph type="subTitle" idx="15"/>
          </p:nvPr>
        </p:nvSpPr>
        <p:spPr>
          <a:xfrm>
            <a:off x="5831650" y="2041825"/>
            <a:ext cx="2210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ext &amp; some text slide">
  <p:cSld name="BIG_NUMBER">
    <p:bg>
      <p:bgPr>
        <a:solidFill>
          <a:schemeClr val="lt1"/>
        </a:solidFill>
        <a:effectLst/>
      </p:bgPr>
    </p:bg>
    <p:spTree>
      <p:nvGrpSpPr>
        <p:cNvPr id="1" name="Shape 117"/>
        <p:cNvGrpSpPr/>
        <p:nvPr/>
      </p:nvGrpSpPr>
      <p:grpSpPr>
        <a:xfrm>
          <a:off x="0" y="0"/>
          <a:ext cx="0" cy="0"/>
          <a:chOff x="0" y="0"/>
          <a:chExt cx="0" cy="0"/>
        </a:xfrm>
      </p:grpSpPr>
      <p:sp>
        <p:nvSpPr>
          <p:cNvPr id="118" name="Google Shape;118;p15"/>
          <p:cNvSpPr/>
          <p:nvPr/>
        </p:nvSpPr>
        <p:spPr>
          <a:xfrm>
            <a:off x="406950" y="35220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20" name="Google Shape;120;p15"/>
          <p:cNvSpPr txBox="1">
            <a:spLocks noGrp="1"/>
          </p:cNvSpPr>
          <p:nvPr>
            <p:ph type="subTitle" idx="1"/>
          </p:nvPr>
        </p:nvSpPr>
        <p:spPr>
          <a:xfrm>
            <a:off x="2433300" y="3015325"/>
            <a:ext cx="42774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121" name="Google Shape;121;p15"/>
          <p:cNvSpPr txBox="1">
            <a:spLocks noGrp="1"/>
          </p:cNvSpPr>
          <p:nvPr>
            <p:ph type="title"/>
          </p:nvPr>
        </p:nvSpPr>
        <p:spPr>
          <a:xfrm>
            <a:off x="0" y="2466400"/>
            <a:ext cx="9144000" cy="48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b="1"/>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amp; some text slide 2">
  <p:cSld name="BIG_NUMBER_2">
    <p:bg>
      <p:bgPr>
        <a:solidFill>
          <a:schemeClr val="lt1"/>
        </a:solidFill>
        <a:effectLst/>
      </p:bgPr>
    </p:bg>
    <p:spTree>
      <p:nvGrpSpPr>
        <p:cNvPr id="1" name="Shape 122"/>
        <p:cNvGrpSpPr/>
        <p:nvPr/>
      </p:nvGrpSpPr>
      <p:grpSpPr>
        <a:xfrm>
          <a:off x="0" y="0"/>
          <a:ext cx="0" cy="0"/>
          <a:chOff x="0" y="0"/>
          <a:chExt cx="0" cy="0"/>
        </a:xfrm>
      </p:grpSpPr>
      <p:sp>
        <p:nvSpPr>
          <p:cNvPr id="123" name="Google Shape;123;p16"/>
          <p:cNvSpPr/>
          <p:nvPr/>
        </p:nvSpPr>
        <p:spPr>
          <a:xfrm>
            <a:off x="406950" y="35220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title" hasCustomPrompt="1"/>
          </p:nvPr>
        </p:nvSpPr>
        <p:spPr>
          <a:xfrm>
            <a:off x="742950" y="1238100"/>
            <a:ext cx="7729500" cy="196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1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26" name="Google Shape;126;p16"/>
          <p:cNvSpPr txBox="1">
            <a:spLocks noGrp="1"/>
          </p:cNvSpPr>
          <p:nvPr>
            <p:ph type="subTitle" idx="1"/>
          </p:nvPr>
        </p:nvSpPr>
        <p:spPr>
          <a:xfrm>
            <a:off x="2433300" y="3015325"/>
            <a:ext cx="42774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mp; some text slide 1">
  <p:cSld name="BIG_NUMBER_1">
    <p:bg>
      <p:bgPr>
        <a:solidFill>
          <a:schemeClr val="lt1"/>
        </a:solidFill>
        <a:effectLst/>
      </p:bgPr>
    </p:bg>
    <p:spTree>
      <p:nvGrpSpPr>
        <p:cNvPr id="1" name="Shape 127"/>
        <p:cNvGrpSpPr/>
        <p:nvPr/>
      </p:nvGrpSpPr>
      <p:grpSpPr>
        <a:xfrm>
          <a:off x="0" y="0"/>
          <a:ext cx="0" cy="0"/>
          <a:chOff x="0" y="0"/>
          <a:chExt cx="0" cy="0"/>
        </a:xfrm>
      </p:grpSpPr>
      <p:sp>
        <p:nvSpPr>
          <p:cNvPr id="128" name="Google Shape;128;p17"/>
          <p:cNvSpPr/>
          <p:nvPr/>
        </p:nvSpPr>
        <p:spPr>
          <a:xfrm>
            <a:off x="406950" y="35220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title" hasCustomPrompt="1"/>
          </p:nvPr>
        </p:nvSpPr>
        <p:spPr>
          <a:xfrm>
            <a:off x="742950" y="832600"/>
            <a:ext cx="7729500" cy="8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0" name="Google Shape;130;p1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31" name="Google Shape;131;p17"/>
          <p:cNvSpPr txBox="1">
            <a:spLocks noGrp="1"/>
          </p:cNvSpPr>
          <p:nvPr>
            <p:ph type="subTitle" idx="1"/>
          </p:nvPr>
        </p:nvSpPr>
        <p:spPr>
          <a:xfrm>
            <a:off x="1667075" y="1469500"/>
            <a:ext cx="5809800" cy="3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132" name="Google Shape;132;p17"/>
          <p:cNvSpPr txBox="1">
            <a:spLocks noGrp="1"/>
          </p:cNvSpPr>
          <p:nvPr>
            <p:ph type="title" idx="2" hasCustomPrompt="1"/>
          </p:nvPr>
        </p:nvSpPr>
        <p:spPr>
          <a:xfrm>
            <a:off x="742950" y="1956000"/>
            <a:ext cx="7729500" cy="8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3" name="Google Shape;133;p17"/>
          <p:cNvSpPr txBox="1">
            <a:spLocks noGrp="1"/>
          </p:cNvSpPr>
          <p:nvPr>
            <p:ph type="subTitle" idx="3"/>
          </p:nvPr>
        </p:nvSpPr>
        <p:spPr>
          <a:xfrm>
            <a:off x="1667075" y="2592900"/>
            <a:ext cx="5809800" cy="3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134" name="Google Shape;134;p17"/>
          <p:cNvSpPr txBox="1">
            <a:spLocks noGrp="1"/>
          </p:cNvSpPr>
          <p:nvPr>
            <p:ph type="title" idx="4" hasCustomPrompt="1"/>
          </p:nvPr>
        </p:nvSpPr>
        <p:spPr>
          <a:xfrm>
            <a:off x="742950" y="3079400"/>
            <a:ext cx="7729500" cy="8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 name="Google Shape;135;p17"/>
          <p:cNvSpPr txBox="1">
            <a:spLocks noGrp="1"/>
          </p:cNvSpPr>
          <p:nvPr>
            <p:ph type="subTitle" idx="5"/>
          </p:nvPr>
        </p:nvSpPr>
        <p:spPr>
          <a:xfrm>
            <a:off x="1667075" y="3716300"/>
            <a:ext cx="5809800" cy="3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chemeClr val="lt1"/>
        </a:solidFill>
        <a:effectLst/>
      </p:bgPr>
    </p:bg>
    <p:spTree>
      <p:nvGrpSpPr>
        <p:cNvPr id="1" name="Shape 13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White frame">
  <p:cSld name="BLANK_1_1">
    <p:bg>
      <p:bgPr>
        <a:solidFill>
          <a:schemeClr val="lt1"/>
        </a:solidFill>
        <a:effectLst/>
      </p:bgPr>
    </p:bg>
    <p:spTree>
      <p:nvGrpSpPr>
        <p:cNvPr id="1" name="Shape 137"/>
        <p:cNvGrpSpPr/>
        <p:nvPr/>
      </p:nvGrpSpPr>
      <p:grpSpPr>
        <a:xfrm>
          <a:off x="0" y="0"/>
          <a:ext cx="0" cy="0"/>
          <a:chOff x="0" y="0"/>
          <a:chExt cx="0" cy="0"/>
        </a:xfrm>
      </p:grpSpPr>
      <p:sp>
        <p:nvSpPr>
          <p:cNvPr id="138" name="Google Shape;138;p19"/>
          <p:cNvSpPr/>
          <p:nvPr/>
        </p:nvSpPr>
        <p:spPr>
          <a:xfrm>
            <a:off x="406950" y="41625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quare with title and text">
  <p:cSld name="CUSTOM_1">
    <p:bg>
      <p:bgPr>
        <a:solidFill>
          <a:schemeClr val="lt1"/>
        </a:solidFill>
        <a:effectLst/>
      </p:bgPr>
    </p:bg>
    <p:spTree>
      <p:nvGrpSpPr>
        <p:cNvPr id="1" name="Shape 139"/>
        <p:cNvGrpSpPr/>
        <p:nvPr/>
      </p:nvGrpSpPr>
      <p:grpSpPr>
        <a:xfrm>
          <a:off x="0" y="0"/>
          <a:ext cx="0" cy="0"/>
          <a:chOff x="0" y="0"/>
          <a:chExt cx="0" cy="0"/>
        </a:xfrm>
      </p:grpSpPr>
      <p:sp>
        <p:nvSpPr>
          <p:cNvPr id="140" name="Google Shape;140;p2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41" name="Google Shape;141;p20"/>
          <p:cNvSpPr/>
          <p:nvPr/>
        </p:nvSpPr>
        <p:spPr>
          <a:xfrm>
            <a:off x="406950" y="352200"/>
            <a:ext cx="42879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txBox="1">
            <a:spLocks noGrp="1"/>
          </p:cNvSpPr>
          <p:nvPr>
            <p:ph type="title"/>
          </p:nvPr>
        </p:nvSpPr>
        <p:spPr>
          <a:xfrm>
            <a:off x="737850" y="980260"/>
            <a:ext cx="3571500" cy="578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b="1"/>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3" name="Google Shape;143;p20"/>
          <p:cNvSpPr txBox="1">
            <a:spLocks noGrp="1"/>
          </p:cNvSpPr>
          <p:nvPr>
            <p:ph type="subTitle" idx="1"/>
          </p:nvPr>
        </p:nvSpPr>
        <p:spPr>
          <a:xfrm>
            <a:off x="737850" y="2261500"/>
            <a:ext cx="3606600" cy="1941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144" name="Google Shape;144;p20"/>
          <p:cNvCxnSpPr/>
          <p:nvPr/>
        </p:nvCxnSpPr>
        <p:spPr>
          <a:xfrm>
            <a:off x="2203050" y="159747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Content"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698275" y="189950"/>
            <a:ext cx="53112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14" name="Google Shape;14;p3"/>
          <p:cNvSpPr txBox="1">
            <a:spLocks noGrp="1"/>
          </p:cNvSpPr>
          <p:nvPr>
            <p:ph type="subTitle" idx="1"/>
          </p:nvPr>
        </p:nvSpPr>
        <p:spPr>
          <a:xfrm>
            <a:off x="4696224" y="170944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15" name="Google Shape;15;p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6" name="Google Shape;16;p3"/>
          <p:cNvSpPr/>
          <p:nvPr/>
        </p:nvSpPr>
        <p:spPr>
          <a:xfrm>
            <a:off x="4572000" y="429350"/>
            <a:ext cx="2772000" cy="6357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7" name="Google Shape;17;p3"/>
          <p:cNvSpPr txBox="1">
            <a:spLocks noGrp="1"/>
          </p:cNvSpPr>
          <p:nvPr>
            <p:ph type="title" idx="2"/>
          </p:nvPr>
        </p:nvSpPr>
        <p:spPr>
          <a:xfrm>
            <a:off x="4696225" y="1198788"/>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8" name="Google Shape;18;p3"/>
          <p:cNvSpPr txBox="1">
            <a:spLocks noGrp="1"/>
          </p:cNvSpPr>
          <p:nvPr>
            <p:ph type="subTitle" idx="3"/>
          </p:nvPr>
        </p:nvSpPr>
        <p:spPr>
          <a:xfrm>
            <a:off x="4696224" y="283667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19" name="Google Shape;19;p3"/>
          <p:cNvSpPr txBox="1">
            <a:spLocks noGrp="1"/>
          </p:cNvSpPr>
          <p:nvPr>
            <p:ph type="title" idx="4"/>
          </p:nvPr>
        </p:nvSpPr>
        <p:spPr>
          <a:xfrm>
            <a:off x="4696225" y="2326013"/>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0" name="Google Shape;20;p3"/>
          <p:cNvSpPr txBox="1">
            <a:spLocks noGrp="1"/>
          </p:cNvSpPr>
          <p:nvPr>
            <p:ph type="subTitle" idx="5"/>
          </p:nvPr>
        </p:nvSpPr>
        <p:spPr>
          <a:xfrm>
            <a:off x="4696224" y="3967490"/>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21" name="Google Shape;21;p3"/>
          <p:cNvSpPr txBox="1">
            <a:spLocks noGrp="1"/>
          </p:cNvSpPr>
          <p:nvPr>
            <p:ph type="title" idx="6"/>
          </p:nvPr>
        </p:nvSpPr>
        <p:spPr>
          <a:xfrm>
            <a:off x="4696225" y="3453254"/>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2" name="Google Shape;22;p3"/>
          <p:cNvSpPr/>
          <p:nvPr/>
        </p:nvSpPr>
        <p:spPr>
          <a:xfrm>
            <a:off x="0" y="0"/>
            <a:ext cx="2855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582225" y="1426175"/>
            <a:ext cx="838800" cy="81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582225" y="2553400"/>
            <a:ext cx="838800" cy="81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582225" y="3680625"/>
            <a:ext cx="838800" cy="81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idx="7" hasCustomPrompt="1"/>
          </p:nvPr>
        </p:nvSpPr>
        <p:spPr>
          <a:xfrm>
            <a:off x="3372225" y="151827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27" name="Google Shape;27;p3"/>
          <p:cNvSpPr txBox="1">
            <a:spLocks noGrp="1"/>
          </p:cNvSpPr>
          <p:nvPr>
            <p:ph type="title" idx="8" hasCustomPrompt="1"/>
          </p:nvPr>
        </p:nvSpPr>
        <p:spPr>
          <a:xfrm>
            <a:off x="3372225" y="2645500"/>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28" name="Google Shape;28;p3"/>
          <p:cNvSpPr txBox="1">
            <a:spLocks noGrp="1"/>
          </p:cNvSpPr>
          <p:nvPr>
            <p:ph type="title" idx="9" hasCustomPrompt="1"/>
          </p:nvPr>
        </p:nvSpPr>
        <p:spPr>
          <a:xfrm>
            <a:off x="3372225" y="377272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ubtitle with cyan frame">
  <p:cSld name="CUSTOM_1_1_1">
    <p:bg>
      <p:bgPr>
        <a:solidFill>
          <a:schemeClr val="lt1"/>
        </a:solidFill>
        <a:effectLst/>
      </p:bgPr>
    </p:bg>
    <p:spTree>
      <p:nvGrpSpPr>
        <p:cNvPr id="1" name="Shape 145"/>
        <p:cNvGrpSpPr/>
        <p:nvPr/>
      </p:nvGrpSpPr>
      <p:grpSpPr>
        <a:xfrm>
          <a:off x="0" y="0"/>
          <a:ext cx="0" cy="0"/>
          <a:chOff x="0" y="0"/>
          <a:chExt cx="0" cy="0"/>
        </a:xfrm>
      </p:grpSpPr>
      <p:sp>
        <p:nvSpPr>
          <p:cNvPr id="146" name="Google Shape;146;p21"/>
          <p:cNvSpPr/>
          <p:nvPr/>
        </p:nvSpPr>
        <p:spPr>
          <a:xfrm>
            <a:off x="4609950" y="-11150"/>
            <a:ext cx="45453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marL="0" lvl="0" indent="0" algn="l" rtl="0">
              <a:spcBef>
                <a:spcPts val="0"/>
              </a:spcBef>
              <a:spcAft>
                <a:spcPts val="0"/>
              </a:spcAft>
              <a:buNone/>
            </a:pPr>
            <a:endParaRPr/>
          </a:p>
          <a:p>
            <a:pPr marL="0" lvl="0" indent="0" algn="l" rtl="0">
              <a:spcBef>
                <a:spcPts val="0"/>
              </a:spcBef>
              <a:spcAft>
                <a:spcPts val="0"/>
              </a:spcAft>
              <a:buNone/>
            </a:pPr>
            <a:fld id="{00000000-1234-1234-1234-123412341234}" type="slidenum">
              <a:rPr lang="es"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
        <p:nvSpPr>
          <p:cNvPr id="148" name="Google Shape;148;p21"/>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49" name="Google Shape;149;p21"/>
          <p:cNvSpPr txBox="1">
            <a:spLocks noGrp="1"/>
          </p:cNvSpPr>
          <p:nvPr>
            <p:ph type="subTitle" idx="1"/>
          </p:nvPr>
        </p:nvSpPr>
        <p:spPr>
          <a:xfrm>
            <a:off x="626079" y="2261500"/>
            <a:ext cx="36066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50" name="Google Shape;150;p21"/>
          <p:cNvCxnSpPr/>
          <p:nvPr/>
        </p:nvCxnSpPr>
        <p:spPr>
          <a:xfrm>
            <a:off x="737850" y="1597475"/>
            <a:ext cx="676200" cy="0"/>
          </a:xfrm>
          <a:prstGeom prst="straightConnector1">
            <a:avLst/>
          </a:prstGeom>
          <a:noFill/>
          <a:ln w="76200" cap="flat" cmpd="sng">
            <a:solidFill>
              <a:schemeClr val="accent1"/>
            </a:solidFill>
            <a:prstDash val="solid"/>
            <a:round/>
            <a:headEnd type="none" w="med" len="med"/>
            <a:tailEnd type="none" w="med" len="med"/>
          </a:ln>
        </p:spPr>
      </p:cxnSp>
      <p:sp>
        <p:nvSpPr>
          <p:cNvPr id="151" name="Google Shape;151;p21"/>
          <p:cNvSpPr txBox="1">
            <a:spLocks noGrp="1"/>
          </p:cNvSpPr>
          <p:nvPr>
            <p:ph type="subTitle" idx="2"/>
          </p:nvPr>
        </p:nvSpPr>
        <p:spPr>
          <a:xfrm>
            <a:off x="5079304" y="2261500"/>
            <a:ext cx="36066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yan frame 1">
  <p:cSld name="CUSTOM_1_1_1_1">
    <p:bg>
      <p:bgPr>
        <a:solidFill>
          <a:schemeClr val="lt1"/>
        </a:solidFill>
        <a:effectLst/>
      </p:bgPr>
    </p:bg>
    <p:spTree>
      <p:nvGrpSpPr>
        <p:cNvPr id="1" name="Shape 152"/>
        <p:cNvGrpSpPr/>
        <p:nvPr/>
      </p:nvGrpSpPr>
      <p:grpSpPr>
        <a:xfrm>
          <a:off x="0" y="0"/>
          <a:ext cx="0" cy="0"/>
          <a:chOff x="0" y="0"/>
          <a:chExt cx="0" cy="0"/>
        </a:xfrm>
      </p:grpSpPr>
      <p:sp>
        <p:nvSpPr>
          <p:cNvPr id="153" name="Google Shape;153;p22"/>
          <p:cNvSpPr/>
          <p:nvPr/>
        </p:nvSpPr>
        <p:spPr>
          <a:xfrm>
            <a:off x="5200425" y="-11150"/>
            <a:ext cx="39549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marL="0" lvl="0" indent="0" algn="l" rtl="0">
              <a:spcBef>
                <a:spcPts val="0"/>
              </a:spcBef>
              <a:spcAft>
                <a:spcPts val="0"/>
              </a:spcAft>
              <a:buNone/>
            </a:pPr>
            <a:endParaRPr/>
          </a:p>
          <a:p>
            <a:pPr marL="0" lvl="0" indent="0" algn="l" rtl="0">
              <a:spcBef>
                <a:spcPts val="0"/>
              </a:spcBef>
              <a:spcAft>
                <a:spcPts val="0"/>
              </a:spcAft>
              <a:buNone/>
            </a:pPr>
            <a:fld id="{00000000-1234-1234-1234-123412341234}" type="slidenum">
              <a:rPr lang="es"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yan with title and text ">
  <p:cSld name="CUSTOM_2">
    <p:spTree>
      <p:nvGrpSpPr>
        <p:cNvPr id="1" name="Shape 155"/>
        <p:cNvGrpSpPr/>
        <p:nvPr/>
      </p:nvGrpSpPr>
      <p:grpSpPr>
        <a:xfrm>
          <a:off x="0" y="0"/>
          <a:ext cx="0" cy="0"/>
          <a:chOff x="0" y="0"/>
          <a:chExt cx="0" cy="0"/>
        </a:xfrm>
      </p:grpSpPr>
      <p:sp>
        <p:nvSpPr>
          <p:cNvPr id="156" name="Google Shape;156;p23"/>
          <p:cNvSpPr/>
          <p:nvPr/>
        </p:nvSpPr>
        <p:spPr>
          <a:xfrm>
            <a:off x="0" y="1027350"/>
            <a:ext cx="9144000" cy="308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txBox="1">
            <a:spLocks noGrp="1"/>
          </p:cNvSpPr>
          <p:nvPr>
            <p:ph type="title"/>
          </p:nvPr>
        </p:nvSpPr>
        <p:spPr>
          <a:xfrm>
            <a:off x="4696275" y="1725450"/>
            <a:ext cx="30555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58" name="Google Shape;158;p23"/>
          <p:cNvSpPr txBox="1">
            <a:spLocks noGrp="1"/>
          </p:cNvSpPr>
          <p:nvPr>
            <p:ph type="subTitle" idx="1"/>
          </p:nvPr>
        </p:nvSpPr>
        <p:spPr>
          <a:xfrm>
            <a:off x="4696275" y="2839950"/>
            <a:ext cx="2770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59" name="Google Shape;159;p23"/>
          <p:cNvSpPr txBox="1">
            <a:spLocks noGrp="1"/>
          </p:cNvSpPr>
          <p:nvPr>
            <p:ph type="sldNum" idx="12"/>
          </p:nvPr>
        </p:nvSpPr>
        <p:spPr>
          <a:xfrm>
            <a:off x="8364708" y="4269092"/>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yan with title and text  1">
  <p:cSld name="CUSTOM_2_1">
    <p:spTree>
      <p:nvGrpSpPr>
        <p:cNvPr id="1" name="Shape 160"/>
        <p:cNvGrpSpPr/>
        <p:nvPr/>
      </p:nvGrpSpPr>
      <p:grpSpPr>
        <a:xfrm>
          <a:off x="0" y="0"/>
          <a:ext cx="0" cy="0"/>
          <a:chOff x="0" y="0"/>
          <a:chExt cx="0" cy="0"/>
        </a:xfrm>
      </p:grpSpPr>
      <p:sp>
        <p:nvSpPr>
          <p:cNvPr id="161" name="Google Shape;161;p24"/>
          <p:cNvSpPr/>
          <p:nvPr/>
        </p:nvSpPr>
        <p:spPr>
          <a:xfrm>
            <a:off x="0" y="1027350"/>
            <a:ext cx="9144000" cy="308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txBox="1">
            <a:spLocks noGrp="1"/>
          </p:cNvSpPr>
          <p:nvPr>
            <p:ph type="title"/>
          </p:nvPr>
        </p:nvSpPr>
        <p:spPr>
          <a:xfrm>
            <a:off x="1630100" y="1725450"/>
            <a:ext cx="3055500" cy="11145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2400"/>
              <a:buNone/>
              <a:defRPr b="1"/>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endParaRPr/>
          </a:p>
        </p:txBody>
      </p:sp>
      <p:sp>
        <p:nvSpPr>
          <p:cNvPr id="163" name="Google Shape;163;p24"/>
          <p:cNvSpPr txBox="1">
            <a:spLocks noGrp="1"/>
          </p:cNvSpPr>
          <p:nvPr>
            <p:ph type="subTitle" idx="1"/>
          </p:nvPr>
        </p:nvSpPr>
        <p:spPr>
          <a:xfrm>
            <a:off x="1915400" y="2839950"/>
            <a:ext cx="2770200" cy="578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chemeClr val="dk2"/>
                </a:solidFill>
              </a:defRPr>
            </a:lvl1pPr>
            <a:lvl2pPr lvl="1" algn="r" rtl="0">
              <a:spcBef>
                <a:spcPts val="0"/>
              </a:spcBef>
              <a:spcAft>
                <a:spcPts val="0"/>
              </a:spcAft>
              <a:buNone/>
              <a:defRPr>
                <a:solidFill>
                  <a:schemeClr val="dk2"/>
                </a:solidFill>
              </a:defRPr>
            </a:lvl2pPr>
            <a:lvl3pPr lvl="2" algn="r" rtl="0">
              <a:spcBef>
                <a:spcPts val="0"/>
              </a:spcBef>
              <a:spcAft>
                <a:spcPts val="0"/>
              </a:spcAft>
              <a:buNone/>
              <a:defRPr>
                <a:solidFill>
                  <a:schemeClr val="dk2"/>
                </a:solidFill>
              </a:defRPr>
            </a:lvl3pPr>
            <a:lvl4pPr lvl="3" algn="r" rtl="0">
              <a:spcBef>
                <a:spcPts val="0"/>
              </a:spcBef>
              <a:spcAft>
                <a:spcPts val="0"/>
              </a:spcAft>
              <a:buNone/>
              <a:defRPr>
                <a:solidFill>
                  <a:schemeClr val="dk2"/>
                </a:solidFill>
              </a:defRPr>
            </a:lvl4pPr>
            <a:lvl5pPr lvl="4" algn="r" rtl="0">
              <a:spcBef>
                <a:spcPts val="0"/>
              </a:spcBef>
              <a:spcAft>
                <a:spcPts val="0"/>
              </a:spcAft>
              <a:buNone/>
              <a:defRPr>
                <a:solidFill>
                  <a:schemeClr val="dk2"/>
                </a:solidFill>
              </a:defRPr>
            </a:lvl5pPr>
            <a:lvl6pPr lvl="5" algn="r" rtl="0">
              <a:spcBef>
                <a:spcPts val="0"/>
              </a:spcBef>
              <a:spcAft>
                <a:spcPts val="0"/>
              </a:spcAft>
              <a:buNone/>
              <a:defRPr>
                <a:solidFill>
                  <a:schemeClr val="dk2"/>
                </a:solidFill>
              </a:defRPr>
            </a:lvl6pPr>
            <a:lvl7pPr lvl="6" algn="r" rtl="0">
              <a:spcBef>
                <a:spcPts val="0"/>
              </a:spcBef>
              <a:spcAft>
                <a:spcPts val="0"/>
              </a:spcAft>
              <a:buNone/>
              <a:defRPr>
                <a:solidFill>
                  <a:schemeClr val="dk2"/>
                </a:solidFill>
              </a:defRPr>
            </a:lvl7pPr>
            <a:lvl8pPr lvl="7" algn="r" rtl="0">
              <a:spcBef>
                <a:spcPts val="0"/>
              </a:spcBef>
              <a:spcAft>
                <a:spcPts val="0"/>
              </a:spcAft>
              <a:buNone/>
              <a:defRPr>
                <a:solidFill>
                  <a:schemeClr val="dk2"/>
                </a:solidFill>
              </a:defRPr>
            </a:lvl8pPr>
            <a:lvl9pPr lvl="8" algn="r" rtl="0">
              <a:spcBef>
                <a:spcPts val="0"/>
              </a:spcBef>
              <a:spcAft>
                <a:spcPts val="0"/>
              </a:spcAft>
              <a:buNone/>
              <a:defRPr>
                <a:solidFill>
                  <a:schemeClr val="dk2"/>
                </a:solidFill>
              </a:defRPr>
            </a:lvl9pPr>
          </a:lstStyle>
          <a:p>
            <a:endParaRPr/>
          </a:p>
        </p:txBody>
      </p:sp>
      <p:sp>
        <p:nvSpPr>
          <p:cNvPr id="164" name="Google Shape;164;p24"/>
          <p:cNvSpPr txBox="1">
            <a:spLocks noGrp="1"/>
          </p:cNvSpPr>
          <p:nvPr>
            <p:ph type="sldNum" idx="12"/>
          </p:nvPr>
        </p:nvSpPr>
        <p:spPr>
          <a:xfrm>
            <a:off x="8364708" y="4269092"/>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yan with title and text">
  <p:cSld name="CUSTOM_7">
    <p:spTree>
      <p:nvGrpSpPr>
        <p:cNvPr id="1" name="Shape 165"/>
        <p:cNvGrpSpPr/>
        <p:nvPr/>
      </p:nvGrpSpPr>
      <p:grpSpPr>
        <a:xfrm>
          <a:off x="0" y="0"/>
          <a:ext cx="0" cy="0"/>
          <a:chOff x="0" y="0"/>
          <a:chExt cx="0" cy="0"/>
        </a:xfrm>
      </p:grpSpPr>
      <p:sp>
        <p:nvSpPr>
          <p:cNvPr id="166" name="Google Shape;166;p25"/>
          <p:cNvSpPr/>
          <p:nvPr/>
        </p:nvSpPr>
        <p:spPr>
          <a:xfrm>
            <a:off x="-73650" y="-11150"/>
            <a:ext cx="92289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1430400" y="653850"/>
            <a:ext cx="6283200" cy="383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1430400" y="1371450"/>
            <a:ext cx="1147200" cy="39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2675900" y="1220035"/>
            <a:ext cx="3926100" cy="482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70" name="Google Shape;170;p25"/>
          <p:cNvSpPr txBox="1">
            <a:spLocks noGrp="1"/>
          </p:cNvSpPr>
          <p:nvPr>
            <p:ph type="subTitle" idx="1"/>
          </p:nvPr>
        </p:nvSpPr>
        <p:spPr>
          <a:xfrm>
            <a:off x="2675901" y="2547750"/>
            <a:ext cx="31362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with frame ">
  <p:cSld name="BLANK_1_1_1">
    <p:bg>
      <p:bgPr>
        <a:solidFill>
          <a:schemeClr val="accent1"/>
        </a:solidFill>
        <a:effectLst/>
      </p:bgPr>
    </p:bg>
    <p:spTree>
      <p:nvGrpSpPr>
        <p:cNvPr id="1" name="Shape 171"/>
        <p:cNvGrpSpPr/>
        <p:nvPr/>
      </p:nvGrpSpPr>
      <p:grpSpPr>
        <a:xfrm>
          <a:off x="0" y="0"/>
          <a:ext cx="0" cy="0"/>
          <a:chOff x="0" y="0"/>
          <a:chExt cx="0" cy="0"/>
        </a:xfrm>
      </p:grpSpPr>
      <p:sp>
        <p:nvSpPr>
          <p:cNvPr id="172" name="Google Shape;172;p26"/>
          <p:cNvSpPr/>
          <p:nvPr/>
        </p:nvSpPr>
        <p:spPr>
          <a:xfrm>
            <a:off x="406950" y="416250"/>
            <a:ext cx="8330100" cy="431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solidFill>
                <a:schemeClr val="lt1"/>
              </a:solidFill>
            </a:endParaRPr>
          </a:p>
        </p:txBody>
      </p:sp>
      <p:sp>
        <p:nvSpPr>
          <p:cNvPr id="174" name="Google Shape;174;p26"/>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a:endParaRPr/>
          </a:p>
        </p:txBody>
      </p:sp>
      <p:cxnSp>
        <p:nvCxnSpPr>
          <p:cNvPr id="175" name="Google Shape;175;p26"/>
          <p:cNvCxnSpPr/>
          <p:nvPr/>
        </p:nvCxnSpPr>
        <p:spPr>
          <a:xfrm>
            <a:off x="918900" y="3511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with frame  1">
  <p:cSld name="BLANK_1_1_1_1">
    <p:bg>
      <p:bgPr>
        <a:solidFill>
          <a:schemeClr val="accent1"/>
        </a:solidFill>
        <a:effectLst/>
      </p:bgPr>
    </p:bg>
    <p:spTree>
      <p:nvGrpSpPr>
        <p:cNvPr id="1" name="Shape 176"/>
        <p:cNvGrpSpPr/>
        <p:nvPr/>
      </p:nvGrpSpPr>
      <p:grpSpPr>
        <a:xfrm>
          <a:off x="0" y="0"/>
          <a:ext cx="0" cy="0"/>
          <a:chOff x="0" y="0"/>
          <a:chExt cx="0" cy="0"/>
        </a:xfrm>
      </p:grpSpPr>
      <p:sp>
        <p:nvSpPr>
          <p:cNvPr id="177" name="Google Shape;177;p27"/>
          <p:cNvSpPr/>
          <p:nvPr/>
        </p:nvSpPr>
        <p:spPr>
          <a:xfrm>
            <a:off x="406950" y="416250"/>
            <a:ext cx="8330100" cy="431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solidFill>
                <a:schemeClr val="lt1"/>
              </a:solidFill>
            </a:endParaRPr>
          </a:p>
        </p:txBody>
      </p:sp>
      <p:sp>
        <p:nvSpPr>
          <p:cNvPr id="179" name="Google Shape;179;p27"/>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subtitle">
  <p:cSld name="SECTION_HEADER_2">
    <p:bg>
      <p:bgPr>
        <a:solidFill>
          <a:schemeClr val="lt1"/>
        </a:solidFill>
        <a:effectLst/>
      </p:bgPr>
    </p:bg>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956271" y="189950"/>
            <a:ext cx="53112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31" name="Google Shape;31;p4"/>
          <p:cNvSpPr txBox="1">
            <a:spLocks noGrp="1"/>
          </p:cNvSpPr>
          <p:nvPr>
            <p:ph type="subTitle" idx="1"/>
          </p:nvPr>
        </p:nvSpPr>
        <p:spPr>
          <a:xfrm>
            <a:off x="954225" y="1709475"/>
            <a:ext cx="3367200" cy="2477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32" name="Google Shape;32;p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33" name="Google Shape;33;p4"/>
          <p:cNvSpPr/>
          <p:nvPr/>
        </p:nvSpPr>
        <p:spPr>
          <a:xfrm>
            <a:off x="5177125" y="212900"/>
            <a:ext cx="3742800" cy="4684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4571997" y="3832425"/>
            <a:ext cx="762000" cy="11685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5;p4"/>
          <p:cNvCxnSpPr/>
          <p:nvPr/>
        </p:nvCxnSpPr>
        <p:spPr>
          <a:xfrm>
            <a:off x="1068750" y="134015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Content 1 1">
  <p:cSld name="SECTION_HEADER_2_1">
    <p:bg>
      <p:bgPr>
        <a:solidFill>
          <a:schemeClr val="lt1"/>
        </a:solidFill>
        <a:effectLst/>
      </p:bgPr>
    </p:bg>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956273" y="3469550"/>
            <a:ext cx="34830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38" name="Google Shape;38;p5"/>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39" name="Google Shape;39;p5"/>
          <p:cNvCxnSpPr/>
          <p:nvPr/>
        </p:nvCxnSpPr>
        <p:spPr>
          <a:xfrm>
            <a:off x="1068750" y="461975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ubtitle">
  <p:cSld name="SECTION_HEADER_1">
    <p:bg>
      <p:bgPr>
        <a:solidFill>
          <a:schemeClr val="lt1"/>
        </a:solidFill>
        <a:effectLst/>
      </p:bgPr>
    </p:bg>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570047" y="993900"/>
            <a:ext cx="30555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42" name="Google Shape;42;p6"/>
          <p:cNvSpPr txBox="1">
            <a:spLocks noGrp="1"/>
          </p:cNvSpPr>
          <p:nvPr>
            <p:ph type="subTitle" idx="1"/>
          </p:nvPr>
        </p:nvSpPr>
        <p:spPr>
          <a:xfrm>
            <a:off x="614775" y="2564775"/>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3" name="Google Shape;43;p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44" name="Google Shape;44;p6"/>
          <p:cNvCxnSpPr/>
          <p:nvPr/>
        </p:nvCxnSpPr>
        <p:spPr>
          <a:xfrm>
            <a:off x="678525" y="206057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slide">
  <p:cSld name="CUSTOM">
    <p:bg>
      <p:bgPr>
        <a:solidFill>
          <a:schemeClr val="lt1"/>
        </a:solidFill>
        <a:effectLst/>
      </p:bgPr>
    </p:bg>
    <p:spTree>
      <p:nvGrpSpPr>
        <p:cNvPr id="1" name="Shape 45"/>
        <p:cNvGrpSpPr/>
        <p:nvPr/>
      </p:nvGrpSpPr>
      <p:grpSpPr>
        <a:xfrm>
          <a:off x="0" y="0"/>
          <a:ext cx="0" cy="0"/>
          <a:chOff x="0" y="0"/>
          <a:chExt cx="0" cy="0"/>
        </a:xfrm>
      </p:grpSpPr>
      <p:sp>
        <p:nvSpPr>
          <p:cNvPr id="46" name="Google Shape;46;p7"/>
          <p:cNvSpPr/>
          <p:nvPr/>
        </p:nvSpPr>
        <p:spPr>
          <a:xfrm>
            <a:off x="1395500" y="892500"/>
            <a:ext cx="6189000" cy="273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txBox="1">
            <a:spLocks noGrp="1"/>
          </p:cNvSpPr>
          <p:nvPr>
            <p:ph type="subTitle" idx="1"/>
          </p:nvPr>
        </p:nvSpPr>
        <p:spPr>
          <a:xfrm>
            <a:off x="1894475" y="1126950"/>
            <a:ext cx="5397600" cy="210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chemeClr val="dk1"/>
                </a:solidFill>
                <a:latin typeface="Ubuntu"/>
                <a:ea typeface="Ubuntu"/>
                <a:cs typeface="Ubuntu"/>
                <a:sym typeface="Ubuntu"/>
              </a:defRPr>
            </a:lvl1pPr>
            <a:lvl2pPr lvl="1" rtl="0">
              <a:spcBef>
                <a:spcPts val="0"/>
              </a:spcBef>
              <a:spcAft>
                <a:spcPts val="0"/>
              </a:spcAft>
              <a:buNone/>
              <a:defRPr b="1">
                <a:solidFill>
                  <a:schemeClr val="dk1"/>
                </a:solidFill>
                <a:latin typeface="Arvo"/>
                <a:ea typeface="Arvo"/>
                <a:cs typeface="Arvo"/>
                <a:sym typeface="Arvo"/>
              </a:defRPr>
            </a:lvl2pPr>
            <a:lvl3pPr lvl="2" rtl="0">
              <a:spcBef>
                <a:spcPts val="0"/>
              </a:spcBef>
              <a:spcAft>
                <a:spcPts val="0"/>
              </a:spcAft>
              <a:buNone/>
              <a:defRPr b="1">
                <a:solidFill>
                  <a:schemeClr val="dk1"/>
                </a:solidFill>
                <a:latin typeface="Arvo"/>
                <a:ea typeface="Arvo"/>
                <a:cs typeface="Arvo"/>
                <a:sym typeface="Arvo"/>
              </a:defRPr>
            </a:lvl3pPr>
            <a:lvl4pPr lvl="3" rtl="0">
              <a:spcBef>
                <a:spcPts val="0"/>
              </a:spcBef>
              <a:spcAft>
                <a:spcPts val="0"/>
              </a:spcAft>
              <a:buNone/>
              <a:defRPr b="1">
                <a:solidFill>
                  <a:schemeClr val="dk1"/>
                </a:solidFill>
                <a:latin typeface="Arvo"/>
                <a:ea typeface="Arvo"/>
                <a:cs typeface="Arvo"/>
                <a:sym typeface="Arvo"/>
              </a:defRPr>
            </a:lvl4pPr>
            <a:lvl5pPr lvl="4" rtl="0">
              <a:spcBef>
                <a:spcPts val="0"/>
              </a:spcBef>
              <a:spcAft>
                <a:spcPts val="0"/>
              </a:spcAft>
              <a:buNone/>
              <a:defRPr b="1">
                <a:solidFill>
                  <a:schemeClr val="dk1"/>
                </a:solidFill>
                <a:latin typeface="Arvo"/>
                <a:ea typeface="Arvo"/>
                <a:cs typeface="Arvo"/>
                <a:sym typeface="Arvo"/>
              </a:defRPr>
            </a:lvl5pPr>
            <a:lvl6pPr lvl="5" rtl="0">
              <a:spcBef>
                <a:spcPts val="0"/>
              </a:spcBef>
              <a:spcAft>
                <a:spcPts val="0"/>
              </a:spcAft>
              <a:buNone/>
              <a:defRPr b="1">
                <a:solidFill>
                  <a:schemeClr val="dk1"/>
                </a:solidFill>
                <a:latin typeface="Arvo"/>
                <a:ea typeface="Arvo"/>
                <a:cs typeface="Arvo"/>
                <a:sym typeface="Arvo"/>
              </a:defRPr>
            </a:lvl6pPr>
            <a:lvl7pPr lvl="6" rtl="0">
              <a:spcBef>
                <a:spcPts val="0"/>
              </a:spcBef>
              <a:spcAft>
                <a:spcPts val="0"/>
              </a:spcAft>
              <a:buNone/>
              <a:defRPr b="1">
                <a:solidFill>
                  <a:schemeClr val="dk1"/>
                </a:solidFill>
                <a:latin typeface="Arvo"/>
                <a:ea typeface="Arvo"/>
                <a:cs typeface="Arvo"/>
                <a:sym typeface="Arvo"/>
              </a:defRPr>
            </a:lvl7pPr>
            <a:lvl8pPr lvl="7" rtl="0">
              <a:spcBef>
                <a:spcPts val="0"/>
              </a:spcBef>
              <a:spcAft>
                <a:spcPts val="0"/>
              </a:spcAft>
              <a:buNone/>
              <a:defRPr b="1">
                <a:solidFill>
                  <a:schemeClr val="dk1"/>
                </a:solidFill>
                <a:latin typeface="Arvo"/>
                <a:ea typeface="Arvo"/>
                <a:cs typeface="Arvo"/>
                <a:sym typeface="Arvo"/>
              </a:defRPr>
            </a:lvl8pPr>
            <a:lvl9pPr lvl="8" rtl="0">
              <a:spcBef>
                <a:spcPts val="0"/>
              </a:spcBef>
              <a:spcAft>
                <a:spcPts val="0"/>
              </a:spcAft>
              <a:buNone/>
              <a:defRPr b="1">
                <a:solidFill>
                  <a:schemeClr val="dk1"/>
                </a:solidFill>
                <a:latin typeface="Arvo"/>
                <a:ea typeface="Arvo"/>
                <a:cs typeface="Arvo"/>
                <a:sym typeface="Arvo"/>
              </a:defRPr>
            </a:lvl9pPr>
          </a:lstStyle>
          <a:p>
            <a:endParaRPr/>
          </a:p>
        </p:txBody>
      </p:sp>
      <p:sp>
        <p:nvSpPr>
          <p:cNvPr id="48" name="Google Shape;48;p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49" name="Google Shape;49;p7"/>
          <p:cNvSpPr txBox="1">
            <a:spLocks noGrp="1"/>
          </p:cNvSpPr>
          <p:nvPr>
            <p:ph type="subTitle" idx="2"/>
          </p:nvPr>
        </p:nvSpPr>
        <p:spPr>
          <a:xfrm>
            <a:off x="1894475" y="2977400"/>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bg>
      <p:bgPr>
        <a:solidFill>
          <a:schemeClr val="lt1"/>
        </a:solidFill>
        <a:effectLst/>
      </p:bgPr>
    </p:bg>
    <p:spTree>
      <p:nvGrpSpPr>
        <p:cNvPr id="1" name="Shape 50"/>
        <p:cNvGrpSpPr/>
        <p:nvPr/>
      </p:nvGrpSpPr>
      <p:grpSpPr>
        <a:xfrm>
          <a:off x="0" y="0"/>
          <a:ext cx="0" cy="0"/>
          <a:chOff x="0" y="0"/>
          <a:chExt cx="0" cy="0"/>
        </a:xfrm>
      </p:grpSpPr>
      <p:sp>
        <p:nvSpPr>
          <p:cNvPr id="51" name="Google Shape;51;p8"/>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3" name="Google Shape;53;p8"/>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sz="1400"/>
            </a:lvl2pPr>
            <a:lvl3pPr marL="1371600" lvl="2" indent="-311150" algn="ctr" rtl="0">
              <a:lnSpc>
                <a:spcPct val="100000"/>
              </a:lnSpc>
              <a:spcBef>
                <a:spcPts val="0"/>
              </a:spcBef>
              <a:spcAft>
                <a:spcPts val="0"/>
              </a:spcAft>
              <a:buSzPts val="1300"/>
              <a:buChar char="■"/>
              <a:defRPr sz="1300"/>
            </a:lvl3pPr>
            <a:lvl4pPr marL="1828800" lvl="3" indent="-311150" algn="ctr" rtl="0">
              <a:lnSpc>
                <a:spcPct val="100000"/>
              </a:lnSpc>
              <a:spcBef>
                <a:spcPts val="0"/>
              </a:spcBef>
              <a:spcAft>
                <a:spcPts val="0"/>
              </a:spcAft>
              <a:buSzPts val="1300"/>
              <a:buChar char="●"/>
              <a:defRPr sz="1300"/>
            </a:lvl4pPr>
            <a:lvl5pPr marL="2286000" lvl="4" indent="-304800" algn="ctr" rtl="0">
              <a:lnSpc>
                <a:spcPct val="100000"/>
              </a:lnSpc>
              <a:spcBef>
                <a:spcPts val="0"/>
              </a:spcBef>
              <a:spcAft>
                <a:spcPts val="0"/>
              </a:spcAft>
              <a:buSzPts val="1200"/>
              <a:buChar char="○"/>
              <a:defRPr sz="1200"/>
            </a:lvl5pPr>
            <a:lvl6pPr marL="2743200" lvl="5" indent="-304800" algn="ctr" rtl="0">
              <a:lnSpc>
                <a:spcPct val="100000"/>
              </a:lnSpc>
              <a:spcBef>
                <a:spcPts val="0"/>
              </a:spcBef>
              <a:spcAft>
                <a:spcPts val="0"/>
              </a:spcAft>
              <a:buSzPts val="1200"/>
              <a:buChar char="■"/>
              <a:defRPr sz="1200"/>
            </a:lvl6pPr>
            <a:lvl7pPr marL="3200400" lvl="6" indent="-298450" algn="ctr" rtl="0">
              <a:lnSpc>
                <a:spcPct val="100000"/>
              </a:lnSpc>
              <a:spcBef>
                <a:spcPts val="0"/>
              </a:spcBef>
              <a:spcAft>
                <a:spcPts val="0"/>
              </a:spcAft>
              <a:buSzPts val="1100"/>
              <a:buChar char="●"/>
              <a:defRPr sz="1100"/>
            </a:lvl7pPr>
            <a:lvl8pPr marL="3657600" lvl="7" indent="-298450" algn="ctr" rtl="0">
              <a:lnSpc>
                <a:spcPct val="100000"/>
              </a:lnSpc>
              <a:spcBef>
                <a:spcPts val="0"/>
              </a:spcBef>
              <a:spcAft>
                <a:spcPts val="0"/>
              </a:spcAft>
              <a:buSzPts val="1100"/>
              <a:buChar char="○"/>
              <a:defRPr sz="1100"/>
            </a:lvl8pPr>
            <a:lvl9pPr marL="4114800" lvl="8" indent="-292100" algn="ctr" rtl="0">
              <a:lnSpc>
                <a:spcPct val="100000"/>
              </a:lnSpc>
              <a:spcBef>
                <a:spcPts val="0"/>
              </a:spcBef>
              <a:spcAft>
                <a:spcPts val="0"/>
              </a:spcAft>
              <a:buSzPts val="1000"/>
              <a:buChar char="■"/>
              <a:defRPr sz="1000"/>
            </a:lvl9pPr>
          </a:lstStyle>
          <a:p>
            <a:endParaRPr/>
          </a:p>
        </p:txBody>
      </p:sp>
      <p:sp>
        <p:nvSpPr>
          <p:cNvPr id="54" name="Google Shape;54;p8"/>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55" name="Google Shape;55;p8"/>
          <p:cNvCxnSpPr/>
          <p:nvPr/>
        </p:nvCxnSpPr>
        <p:spPr>
          <a:xfrm>
            <a:off x="4233900" y="1223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design 1">
  <p:cSld name="TITLE_AND_BODY_2">
    <p:bg>
      <p:bgPr>
        <a:solidFill>
          <a:schemeClr val="lt1"/>
        </a:solidFill>
        <a:effectLst/>
      </p:bgPr>
    </p:bg>
    <p:spTree>
      <p:nvGrpSpPr>
        <p:cNvPr id="1" name="Shape 56"/>
        <p:cNvGrpSpPr/>
        <p:nvPr/>
      </p:nvGrpSpPr>
      <p:grpSpPr>
        <a:xfrm>
          <a:off x="0" y="0"/>
          <a:ext cx="0" cy="0"/>
          <a:chOff x="0" y="0"/>
          <a:chExt cx="0" cy="0"/>
        </a:xfrm>
      </p:grpSpPr>
      <p:sp>
        <p:nvSpPr>
          <p:cNvPr id="57" name="Google Shape;57;p9"/>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9" name="Google Shape;59;p9"/>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60" name="Google Shape;60;p9"/>
          <p:cNvCxnSpPr/>
          <p:nvPr/>
        </p:nvCxnSpPr>
        <p:spPr>
          <a:xfrm>
            <a:off x="4233900" y="1223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ubtitle">
  <p:cSld name="TITLE_AND_BODY_1">
    <p:bg>
      <p:bgPr>
        <a:solidFill>
          <a:schemeClr val="lt1"/>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598900" y="773100"/>
            <a:ext cx="3888000" cy="120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3" name="Google Shape;63;p1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64" name="Google Shape;64;p10"/>
          <p:cNvSpPr/>
          <p:nvPr/>
        </p:nvSpPr>
        <p:spPr>
          <a:xfrm>
            <a:off x="0" y="0"/>
            <a:ext cx="4259700" cy="5143500"/>
          </a:xfrm>
          <a:prstGeom prst="snip2Diag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txBox="1">
            <a:spLocks noGrp="1"/>
          </p:cNvSpPr>
          <p:nvPr>
            <p:ph type="subTitle" idx="1"/>
          </p:nvPr>
        </p:nvSpPr>
        <p:spPr>
          <a:xfrm>
            <a:off x="4598900" y="2968204"/>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6" name="Google Shape;66;p10"/>
          <p:cNvCxnSpPr/>
          <p:nvPr/>
        </p:nvCxnSpPr>
        <p:spPr>
          <a:xfrm>
            <a:off x="4778200" y="278062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Ubuntu"/>
              <a:buNone/>
              <a:defRPr sz="2400" b="1">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marL="914400" lvl="1"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marL="1371600" lvl="2"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marL="1828800" lvl="3"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marL="2286000" lvl="4"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marL="2743200" lvl="5"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marL="3200400" lvl="6"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marL="3657600" lvl="7"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marL="4114800" lvl="8" indent="-2921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p:nvPr/>
        </p:nvSpPr>
        <p:spPr>
          <a:xfrm>
            <a:off x="1610650" y="1220000"/>
            <a:ext cx="4004400" cy="658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s" sz="1800">
                <a:solidFill>
                  <a:schemeClr val="dk1"/>
                </a:solidFill>
                <a:latin typeface="Ubuntu Light"/>
                <a:ea typeface="Ubuntu Light"/>
                <a:cs typeface="Ubuntu Light"/>
                <a:sym typeface="Ubuntu Light"/>
              </a:rPr>
              <a:t>Intro to Data Management Project</a:t>
            </a:r>
            <a:endParaRPr sz="1800">
              <a:solidFill>
                <a:schemeClr val="dk1"/>
              </a:solidFill>
              <a:latin typeface="Ubuntu Light"/>
              <a:ea typeface="Ubuntu Light"/>
              <a:cs typeface="Ubuntu Light"/>
              <a:sym typeface="Ubuntu Light"/>
            </a:endParaRPr>
          </a:p>
        </p:txBody>
      </p:sp>
      <p:sp>
        <p:nvSpPr>
          <p:cNvPr id="185" name="Google Shape;185;p28"/>
          <p:cNvSpPr txBox="1">
            <a:spLocks noGrp="1"/>
          </p:cNvSpPr>
          <p:nvPr>
            <p:ph type="ctrTitle"/>
          </p:nvPr>
        </p:nvSpPr>
        <p:spPr>
          <a:xfrm>
            <a:off x="1610650" y="1856275"/>
            <a:ext cx="6157800" cy="875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s"/>
              <a:t>The Home Depot</a:t>
            </a:r>
            <a:endParaRPr i="1"/>
          </a:p>
        </p:txBody>
      </p:sp>
      <p:sp>
        <p:nvSpPr>
          <p:cNvPr id="186" name="Google Shape;186;p28"/>
          <p:cNvSpPr txBox="1"/>
          <p:nvPr/>
        </p:nvSpPr>
        <p:spPr>
          <a:xfrm>
            <a:off x="1689575" y="3089950"/>
            <a:ext cx="4004400" cy="658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s" sz="1800">
                <a:solidFill>
                  <a:schemeClr val="dk1"/>
                </a:solidFill>
                <a:latin typeface="Ubuntu Light"/>
                <a:ea typeface="Ubuntu Light"/>
                <a:cs typeface="Ubuntu Light"/>
                <a:sym typeface="Ubuntu Light"/>
              </a:rPr>
              <a:t>By Bhavna Kaparaju, Brett Nesfeder,</a:t>
            </a:r>
            <a:endParaRPr sz="1800">
              <a:solidFill>
                <a:schemeClr val="dk1"/>
              </a:solidFill>
              <a:latin typeface="Ubuntu Light"/>
              <a:ea typeface="Ubuntu Light"/>
              <a:cs typeface="Ubuntu Light"/>
              <a:sym typeface="Ubuntu Light"/>
            </a:endParaRPr>
          </a:p>
          <a:p>
            <a:pPr marL="0" lvl="0" indent="0" algn="l" rtl="0">
              <a:lnSpc>
                <a:spcPct val="115000"/>
              </a:lnSpc>
              <a:spcBef>
                <a:spcPts val="0"/>
              </a:spcBef>
              <a:spcAft>
                <a:spcPts val="0"/>
              </a:spcAft>
              <a:buNone/>
            </a:pPr>
            <a:r>
              <a:rPr lang="es" sz="1800">
                <a:solidFill>
                  <a:schemeClr val="dk1"/>
                </a:solidFill>
                <a:latin typeface="Ubuntu Light"/>
                <a:ea typeface="Ubuntu Light"/>
                <a:cs typeface="Ubuntu Light"/>
                <a:sym typeface="Ubuntu Light"/>
              </a:rPr>
              <a:t>Callie Gilmore &amp; Dawson Cook</a:t>
            </a:r>
            <a:endParaRPr sz="1800">
              <a:solidFill>
                <a:schemeClr val="dk1"/>
              </a:solidFill>
              <a:latin typeface="Ubuntu Light"/>
              <a:ea typeface="Ubuntu Light"/>
              <a:cs typeface="Ubuntu Light"/>
              <a:sym typeface="Ubuntu Light"/>
            </a:endParaRPr>
          </a:p>
        </p:txBody>
      </p:sp>
      <p:pic>
        <p:nvPicPr>
          <p:cNvPr id="187" name="Google Shape;187;p28"/>
          <p:cNvPicPr preferRelativeResize="0"/>
          <p:nvPr/>
        </p:nvPicPr>
        <p:blipFill>
          <a:blip r:embed="rId3">
            <a:alphaModFix/>
          </a:blip>
          <a:stretch>
            <a:fillRect/>
          </a:stretch>
        </p:blipFill>
        <p:spPr>
          <a:xfrm>
            <a:off x="6208928" y="3037775"/>
            <a:ext cx="1633750" cy="164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Inventory DDL &amp; Inserts</a:t>
            </a:r>
            <a:endParaRPr/>
          </a:p>
        </p:txBody>
      </p:sp>
      <p:pic>
        <p:nvPicPr>
          <p:cNvPr id="271" name="Google Shape;271;p37"/>
          <p:cNvPicPr preferRelativeResize="0"/>
          <p:nvPr/>
        </p:nvPicPr>
        <p:blipFill>
          <a:blip r:embed="rId3">
            <a:alphaModFix/>
          </a:blip>
          <a:stretch>
            <a:fillRect/>
          </a:stretch>
        </p:blipFill>
        <p:spPr>
          <a:xfrm>
            <a:off x="823900" y="3790425"/>
            <a:ext cx="7496175" cy="457200"/>
          </a:xfrm>
          <a:prstGeom prst="rect">
            <a:avLst/>
          </a:prstGeom>
          <a:noFill/>
          <a:ln>
            <a:noFill/>
          </a:ln>
        </p:spPr>
      </p:pic>
      <p:pic>
        <p:nvPicPr>
          <p:cNvPr id="272" name="Google Shape;272;p37"/>
          <p:cNvPicPr preferRelativeResize="0"/>
          <p:nvPr/>
        </p:nvPicPr>
        <p:blipFill>
          <a:blip r:embed="rId4">
            <a:alphaModFix/>
          </a:blip>
          <a:stretch>
            <a:fillRect/>
          </a:stretch>
        </p:blipFill>
        <p:spPr>
          <a:xfrm>
            <a:off x="3217050" y="2047900"/>
            <a:ext cx="2562225" cy="419100"/>
          </a:xfrm>
          <a:prstGeom prst="rect">
            <a:avLst/>
          </a:prstGeom>
          <a:noFill/>
          <a:ln>
            <a:noFill/>
          </a:ln>
        </p:spPr>
      </p:pic>
      <p:pic>
        <p:nvPicPr>
          <p:cNvPr id="273" name="Google Shape;273;p37"/>
          <p:cNvPicPr preferRelativeResize="0"/>
          <p:nvPr/>
        </p:nvPicPr>
        <p:blipFill>
          <a:blip r:embed="rId5">
            <a:alphaModFix/>
          </a:blip>
          <a:stretch>
            <a:fillRect/>
          </a:stretch>
        </p:blipFill>
        <p:spPr>
          <a:xfrm>
            <a:off x="5553075" y="2796250"/>
            <a:ext cx="2047875" cy="466725"/>
          </a:xfrm>
          <a:prstGeom prst="rect">
            <a:avLst/>
          </a:prstGeom>
          <a:noFill/>
          <a:ln>
            <a:noFill/>
          </a:ln>
        </p:spPr>
      </p:pic>
      <p:pic>
        <p:nvPicPr>
          <p:cNvPr id="274" name="Google Shape;274;p37"/>
          <p:cNvPicPr preferRelativeResize="0"/>
          <p:nvPr/>
        </p:nvPicPr>
        <p:blipFill>
          <a:blip r:embed="rId6">
            <a:alphaModFix/>
          </a:blip>
          <a:stretch>
            <a:fillRect/>
          </a:stretch>
        </p:blipFill>
        <p:spPr>
          <a:xfrm>
            <a:off x="1738350" y="2835213"/>
            <a:ext cx="1733550" cy="533400"/>
          </a:xfrm>
          <a:prstGeom prst="rect">
            <a:avLst/>
          </a:prstGeom>
          <a:noFill/>
          <a:ln>
            <a:noFill/>
          </a:ln>
        </p:spPr>
      </p:pic>
      <p:pic>
        <p:nvPicPr>
          <p:cNvPr id="275" name="Google Shape;275;p37"/>
          <p:cNvPicPr preferRelativeResize="0"/>
          <p:nvPr/>
        </p:nvPicPr>
        <p:blipFill>
          <a:blip r:embed="rId7">
            <a:alphaModFix/>
          </a:blip>
          <a:stretch>
            <a:fillRect/>
          </a:stretch>
        </p:blipFill>
        <p:spPr>
          <a:xfrm>
            <a:off x="1569225" y="1184375"/>
            <a:ext cx="5857875" cy="49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Wholesale Purchasing ERD</a:t>
            </a:r>
            <a:endParaRPr/>
          </a:p>
        </p:txBody>
      </p:sp>
      <p:pic>
        <p:nvPicPr>
          <p:cNvPr id="281" name="Google Shape;281;p38"/>
          <p:cNvPicPr preferRelativeResize="0"/>
          <p:nvPr/>
        </p:nvPicPr>
        <p:blipFill rotWithShape="1">
          <a:blip r:embed="rId3">
            <a:alphaModFix/>
          </a:blip>
          <a:srcRect t="7415"/>
          <a:stretch/>
        </p:blipFill>
        <p:spPr>
          <a:xfrm>
            <a:off x="1906700" y="1083800"/>
            <a:ext cx="4948174" cy="353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Wholesale Purchasing DDL &amp; Inserts </a:t>
            </a:r>
            <a:endParaRPr/>
          </a:p>
        </p:txBody>
      </p:sp>
      <p:pic>
        <p:nvPicPr>
          <p:cNvPr id="287" name="Google Shape;287;p39"/>
          <p:cNvPicPr preferRelativeResize="0"/>
          <p:nvPr/>
        </p:nvPicPr>
        <p:blipFill>
          <a:blip r:embed="rId3">
            <a:alphaModFix/>
          </a:blip>
          <a:stretch>
            <a:fillRect/>
          </a:stretch>
        </p:blipFill>
        <p:spPr>
          <a:xfrm>
            <a:off x="1000150" y="1187963"/>
            <a:ext cx="4591050" cy="457200"/>
          </a:xfrm>
          <a:prstGeom prst="rect">
            <a:avLst/>
          </a:prstGeom>
          <a:noFill/>
          <a:ln>
            <a:noFill/>
          </a:ln>
        </p:spPr>
      </p:pic>
      <p:pic>
        <p:nvPicPr>
          <p:cNvPr id="288" name="Google Shape;288;p39"/>
          <p:cNvPicPr preferRelativeResize="0"/>
          <p:nvPr/>
        </p:nvPicPr>
        <p:blipFill>
          <a:blip r:embed="rId4">
            <a:alphaModFix/>
          </a:blip>
          <a:stretch>
            <a:fillRect/>
          </a:stretch>
        </p:blipFill>
        <p:spPr>
          <a:xfrm>
            <a:off x="1270475" y="1818025"/>
            <a:ext cx="5886450" cy="438150"/>
          </a:xfrm>
          <a:prstGeom prst="rect">
            <a:avLst/>
          </a:prstGeom>
          <a:noFill/>
          <a:ln>
            <a:noFill/>
          </a:ln>
        </p:spPr>
      </p:pic>
      <p:pic>
        <p:nvPicPr>
          <p:cNvPr id="289" name="Google Shape;289;p39"/>
          <p:cNvPicPr preferRelativeResize="0"/>
          <p:nvPr/>
        </p:nvPicPr>
        <p:blipFill>
          <a:blip r:embed="rId5">
            <a:alphaModFix/>
          </a:blip>
          <a:stretch>
            <a:fillRect/>
          </a:stretch>
        </p:blipFill>
        <p:spPr>
          <a:xfrm>
            <a:off x="1394250" y="2433150"/>
            <a:ext cx="5810250" cy="542925"/>
          </a:xfrm>
          <a:prstGeom prst="rect">
            <a:avLst/>
          </a:prstGeom>
          <a:noFill/>
          <a:ln>
            <a:noFill/>
          </a:ln>
        </p:spPr>
      </p:pic>
      <p:pic>
        <p:nvPicPr>
          <p:cNvPr id="290" name="Google Shape;290;p39"/>
          <p:cNvPicPr preferRelativeResize="0"/>
          <p:nvPr/>
        </p:nvPicPr>
        <p:blipFill>
          <a:blip r:embed="rId6">
            <a:alphaModFix/>
          </a:blip>
          <a:stretch>
            <a:fillRect/>
          </a:stretch>
        </p:blipFill>
        <p:spPr>
          <a:xfrm>
            <a:off x="827275" y="3161225"/>
            <a:ext cx="7530699" cy="315400"/>
          </a:xfrm>
          <a:prstGeom prst="rect">
            <a:avLst/>
          </a:prstGeom>
          <a:noFill/>
          <a:ln>
            <a:noFill/>
          </a:ln>
        </p:spPr>
      </p:pic>
      <p:pic>
        <p:nvPicPr>
          <p:cNvPr id="291" name="Google Shape;291;p39"/>
          <p:cNvPicPr preferRelativeResize="0"/>
          <p:nvPr/>
        </p:nvPicPr>
        <p:blipFill>
          <a:blip r:embed="rId7">
            <a:alphaModFix/>
          </a:blip>
          <a:stretch>
            <a:fillRect/>
          </a:stretch>
        </p:blipFill>
        <p:spPr>
          <a:xfrm>
            <a:off x="1851450" y="3768150"/>
            <a:ext cx="5353050" cy="447675"/>
          </a:xfrm>
          <a:prstGeom prst="rect">
            <a:avLst/>
          </a:prstGeom>
          <a:noFill/>
          <a:ln>
            <a:noFill/>
          </a:ln>
        </p:spPr>
      </p:pic>
      <p:pic>
        <p:nvPicPr>
          <p:cNvPr id="292" name="Google Shape;292;p39"/>
          <p:cNvPicPr preferRelativeResize="0"/>
          <p:nvPr/>
        </p:nvPicPr>
        <p:blipFill>
          <a:blip r:embed="rId8">
            <a:alphaModFix/>
          </a:blip>
          <a:stretch>
            <a:fillRect/>
          </a:stretch>
        </p:blipFill>
        <p:spPr>
          <a:xfrm>
            <a:off x="5944275" y="1187975"/>
            <a:ext cx="2457450" cy="438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a:spLocks noGrp="1"/>
          </p:cNvSpPr>
          <p:nvPr>
            <p:ph type="title"/>
          </p:nvPr>
        </p:nvSpPr>
        <p:spPr>
          <a:xfrm>
            <a:off x="4598900" y="1491800"/>
            <a:ext cx="3593700" cy="12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a:t>Data Warehouse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1"/>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Data Warehouse ERD</a:t>
            </a:r>
            <a:endParaRPr/>
          </a:p>
        </p:txBody>
      </p:sp>
      <p:pic>
        <p:nvPicPr>
          <p:cNvPr id="303" name="Google Shape;303;p41"/>
          <p:cNvPicPr preferRelativeResize="0"/>
          <p:nvPr/>
        </p:nvPicPr>
        <p:blipFill>
          <a:blip r:embed="rId3">
            <a:alphaModFix/>
          </a:blip>
          <a:stretch>
            <a:fillRect/>
          </a:stretch>
        </p:blipFill>
        <p:spPr>
          <a:xfrm>
            <a:off x="1383175" y="1032175"/>
            <a:ext cx="6027177" cy="3525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2"/>
          <p:cNvSpPr txBox="1">
            <a:spLocks noGrp="1"/>
          </p:cNvSpPr>
          <p:nvPr>
            <p:ph type="title"/>
          </p:nvPr>
        </p:nvSpPr>
        <p:spPr>
          <a:xfrm>
            <a:off x="4598900" y="1491800"/>
            <a:ext cx="3593700" cy="12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a:t>ETL Process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3"/>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ETL - Store Example</a:t>
            </a:r>
            <a:endParaRPr/>
          </a:p>
        </p:txBody>
      </p:sp>
      <p:pic>
        <p:nvPicPr>
          <p:cNvPr id="314" name="Google Shape;314;p43"/>
          <p:cNvPicPr preferRelativeResize="0"/>
          <p:nvPr/>
        </p:nvPicPr>
        <p:blipFill>
          <a:blip r:embed="rId3">
            <a:alphaModFix/>
          </a:blip>
          <a:stretch>
            <a:fillRect/>
          </a:stretch>
        </p:blipFill>
        <p:spPr>
          <a:xfrm>
            <a:off x="1126113" y="1858963"/>
            <a:ext cx="6891773" cy="142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4598900" y="1491800"/>
            <a:ext cx="3593700" cy="12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a:t>Data Lake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Data Lake</a:t>
            </a:r>
            <a:endParaRPr/>
          </a:p>
        </p:txBody>
      </p:sp>
      <p:pic>
        <p:nvPicPr>
          <p:cNvPr id="325" name="Google Shape;325;p45"/>
          <p:cNvPicPr preferRelativeResize="0"/>
          <p:nvPr/>
        </p:nvPicPr>
        <p:blipFill>
          <a:blip r:embed="rId3">
            <a:alphaModFix/>
          </a:blip>
          <a:stretch>
            <a:fillRect/>
          </a:stretch>
        </p:blipFill>
        <p:spPr>
          <a:xfrm>
            <a:off x="910325" y="1059199"/>
            <a:ext cx="7491402" cy="1601899"/>
          </a:xfrm>
          <a:prstGeom prst="rect">
            <a:avLst/>
          </a:prstGeom>
          <a:noFill/>
          <a:ln>
            <a:noFill/>
          </a:ln>
        </p:spPr>
      </p:pic>
      <p:pic>
        <p:nvPicPr>
          <p:cNvPr id="326" name="Google Shape;326;p45"/>
          <p:cNvPicPr preferRelativeResize="0"/>
          <p:nvPr/>
        </p:nvPicPr>
        <p:blipFill>
          <a:blip r:embed="rId4">
            <a:alphaModFix/>
          </a:blip>
          <a:stretch>
            <a:fillRect/>
          </a:stretch>
        </p:blipFill>
        <p:spPr>
          <a:xfrm>
            <a:off x="2263400" y="2705198"/>
            <a:ext cx="3708937" cy="1898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6"/>
          <p:cNvSpPr txBox="1">
            <a:spLocks noGrp="1"/>
          </p:cNvSpPr>
          <p:nvPr>
            <p:ph type="title"/>
          </p:nvPr>
        </p:nvSpPr>
        <p:spPr>
          <a:xfrm>
            <a:off x="4598900" y="1491800"/>
            <a:ext cx="3593700" cy="12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a:t>Analytical Patterns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The Home Depot</a:t>
            </a:r>
            <a:endParaRPr/>
          </a:p>
        </p:txBody>
      </p:sp>
      <p:sp>
        <p:nvSpPr>
          <p:cNvPr id="193" name="Google Shape;193;p29"/>
          <p:cNvSpPr txBox="1"/>
          <p:nvPr/>
        </p:nvSpPr>
        <p:spPr>
          <a:xfrm>
            <a:off x="1639125" y="1379125"/>
            <a:ext cx="6511200" cy="7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Ubuntu Light"/>
              <a:ea typeface="Ubuntu Light"/>
              <a:cs typeface="Ubuntu Light"/>
              <a:sym typeface="Ubuntu Light"/>
            </a:endParaRPr>
          </a:p>
        </p:txBody>
      </p:sp>
      <p:sp>
        <p:nvSpPr>
          <p:cNvPr id="194" name="Google Shape;194;p29"/>
          <p:cNvSpPr txBox="1">
            <a:spLocks noGrp="1"/>
          </p:cNvSpPr>
          <p:nvPr>
            <p:ph type="subTitle" idx="4294967295"/>
          </p:nvPr>
        </p:nvSpPr>
        <p:spPr>
          <a:xfrm>
            <a:off x="1090900" y="1379125"/>
            <a:ext cx="7181700" cy="28536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s" sz="1600"/>
              <a:t>The Home Depot is the largest home improvement retailer in America</a:t>
            </a:r>
            <a:endParaRPr sz="1600"/>
          </a:p>
          <a:p>
            <a:pPr marL="457200" lvl="0" indent="-330200" algn="l" rtl="0">
              <a:lnSpc>
                <a:spcPct val="150000"/>
              </a:lnSpc>
              <a:spcBef>
                <a:spcPts val="0"/>
              </a:spcBef>
              <a:spcAft>
                <a:spcPts val="0"/>
              </a:spcAft>
              <a:buSzPts val="1600"/>
              <a:buChar char="●"/>
            </a:pPr>
            <a:r>
              <a:rPr lang="es" sz="1600"/>
              <a:t>They supply tools, construction products, and home improvement services.</a:t>
            </a:r>
            <a:endParaRPr sz="1600"/>
          </a:p>
          <a:p>
            <a:pPr marL="457200" lvl="0" indent="-330200" algn="l" rtl="0">
              <a:lnSpc>
                <a:spcPct val="150000"/>
              </a:lnSpc>
              <a:spcBef>
                <a:spcPts val="0"/>
              </a:spcBef>
              <a:spcAft>
                <a:spcPts val="0"/>
              </a:spcAft>
              <a:buSzPts val="1600"/>
              <a:buChar char="●"/>
            </a:pPr>
            <a:r>
              <a:rPr lang="es" sz="1600"/>
              <a:t>Founded in 1978 in Atlanta, Georgia </a:t>
            </a:r>
            <a:endParaRPr sz="1600"/>
          </a:p>
          <a:p>
            <a:pPr marL="457200" lvl="0" indent="-330200" algn="l" rtl="0">
              <a:lnSpc>
                <a:spcPct val="150000"/>
              </a:lnSpc>
              <a:spcBef>
                <a:spcPts val="0"/>
              </a:spcBef>
              <a:spcAft>
                <a:spcPts val="0"/>
              </a:spcAft>
              <a:buSzPts val="1600"/>
              <a:buChar char="●"/>
            </a:pPr>
            <a:r>
              <a:rPr lang="es" sz="1600"/>
              <a:t>Currently has 2,278 stores across North America</a:t>
            </a:r>
            <a:endParaRPr sz="1600"/>
          </a:p>
          <a:p>
            <a:pPr marL="457200" lvl="0" indent="-330200" algn="l" rtl="0">
              <a:lnSpc>
                <a:spcPct val="150000"/>
              </a:lnSpc>
              <a:spcBef>
                <a:spcPts val="0"/>
              </a:spcBef>
              <a:spcAft>
                <a:spcPts val="0"/>
              </a:spcAft>
              <a:buSzPts val="1600"/>
              <a:buChar char="●"/>
            </a:pPr>
            <a:r>
              <a:rPr lang="es" sz="1600"/>
              <a:t>WIth a large amount of stores and locations, The Home Depot deals with a huge amount of data on a daily basis.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7"/>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000"/>
              <a:t>Total Males vs Total Females by Zip Code</a:t>
            </a:r>
            <a:endParaRPr sz="2000"/>
          </a:p>
        </p:txBody>
      </p:sp>
      <p:pic>
        <p:nvPicPr>
          <p:cNvPr id="337" name="Google Shape;337;p47"/>
          <p:cNvPicPr preferRelativeResize="0"/>
          <p:nvPr/>
        </p:nvPicPr>
        <p:blipFill>
          <a:blip r:embed="rId3">
            <a:alphaModFix/>
          </a:blip>
          <a:stretch>
            <a:fillRect/>
          </a:stretch>
        </p:blipFill>
        <p:spPr>
          <a:xfrm>
            <a:off x="2220500" y="1224375"/>
            <a:ext cx="4933950" cy="333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8"/>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Total Employee Count vs Total Number of Stores</a:t>
            </a:r>
            <a:endParaRPr/>
          </a:p>
        </p:txBody>
      </p:sp>
      <p:pic>
        <p:nvPicPr>
          <p:cNvPr id="343" name="Google Shape;343;p48"/>
          <p:cNvPicPr preferRelativeResize="0"/>
          <p:nvPr/>
        </p:nvPicPr>
        <p:blipFill>
          <a:blip r:embed="rId3">
            <a:alphaModFix/>
          </a:blip>
          <a:stretch>
            <a:fillRect/>
          </a:stretch>
        </p:blipFill>
        <p:spPr>
          <a:xfrm>
            <a:off x="1803650" y="1232300"/>
            <a:ext cx="5051023" cy="30837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4598900" y="1491800"/>
            <a:ext cx="3593700" cy="12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a:t>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0"/>
          <p:cNvSpPr txBox="1">
            <a:spLocks noGrp="1"/>
          </p:cNvSpPr>
          <p:nvPr>
            <p:ph type="body" idx="1"/>
          </p:nvPr>
        </p:nvSpPr>
        <p:spPr>
          <a:xfrm>
            <a:off x="1633500" y="1331800"/>
            <a:ext cx="5877000" cy="298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dk2"/>
                </a:solidFill>
                <a:latin typeface="Ubuntu"/>
                <a:ea typeface="Ubuntu"/>
                <a:cs typeface="Ubuntu"/>
                <a:sym typeface="Ubuntu"/>
              </a:rPr>
              <a:t>Corporate Data Environments are very complex</a:t>
            </a:r>
            <a:endParaRPr b="1">
              <a:solidFill>
                <a:schemeClr val="dk2"/>
              </a:solidFill>
              <a:latin typeface="Ubuntu"/>
              <a:ea typeface="Ubuntu"/>
              <a:cs typeface="Ubuntu"/>
              <a:sym typeface="Ubuntu"/>
            </a:endParaRPr>
          </a:p>
          <a:p>
            <a:pPr marL="0" lvl="0" indent="0" algn="ctr" rtl="0">
              <a:spcBef>
                <a:spcPts val="0"/>
              </a:spcBef>
              <a:spcAft>
                <a:spcPts val="0"/>
              </a:spcAft>
              <a:buNone/>
            </a:pPr>
            <a:endParaRPr/>
          </a:p>
          <a:p>
            <a:pPr marL="0" lvl="0" indent="0" algn="ctr" rtl="0">
              <a:spcBef>
                <a:spcPts val="0"/>
              </a:spcBef>
              <a:spcAft>
                <a:spcPts val="0"/>
              </a:spcAft>
              <a:buNone/>
            </a:pPr>
            <a:r>
              <a:rPr lang="es"/>
              <a:t>Clear &amp; organized naming conventions are required to keep everything straight</a:t>
            </a:r>
            <a:endParaRPr/>
          </a:p>
          <a:p>
            <a:pPr marL="0" lvl="0" indent="0" algn="ctr" rtl="0">
              <a:spcBef>
                <a:spcPts val="0"/>
              </a:spcBef>
              <a:spcAft>
                <a:spcPts val="0"/>
              </a:spcAft>
              <a:buNone/>
            </a:pPr>
            <a:endParaRPr/>
          </a:p>
          <a:p>
            <a:pPr marL="0" lvl="0" indent="0" algn="ctr" rtl="0">
              <a:spcBef>
                <a:spcPts val="0"/>
              </a:spcBef>
              <a:spcAft>
                <a:spcPts val="0"/>
              </a:spcAft>
              <a:buNone/>
            </a:pPr>
            <a:r>
              <a:rPr lang="es"/>
              <a:t>Clear &amp; concise documentation on what you did and how you did it will not only help yourself but will also help team members and overall organization</a:t>
            </a:r>
            <a:endParaRPr/>
          </a:p>
          <a:p>
            <a:pPr marL="0" lvl="0" indent="0" algn="ctr" rtl="0">
              <a:spcBef>
                <a:spcPts val="0"/>
              </a:spcBef>
              <a:spcAft>
                <a:spcPts val="0"/>
              </a:spcAft>
              <a:buNone/>
            </a:pPr>
            <a:endParaRPr/>
          </a:p>
          <a:p>
            <a:pPr marL="0" lvl="0" indent="0" algn="ctr" rtl="0">
              <a:spcBef>
                <a:spcPts val="0"/>
              </a:spcBef>
              <a:spcAft>
                <a:spcPts val="0"/>
              </a:spcAft>
              <a:buNone/>
            </a:pPr>
            <a:r>
              <a:rPr lang="es"/>
              <a:t>Value: Data only matters if you can access it. This project taught us the importance of maintaining complex data environments so that we can access it and perform analytics. </a:t>
            </a:r>
            <a:endParaRPr/>
          </a:p>
          <a:p>
            <a:pPr marL="0" lvl="0" indent="0" algn="ctr" rtl="0">
              <a:spcBef>
                <a:spcPts val="0"/>
              </a:spcBef>
              <a:spcAft>
                <a:spcPts val="0"/>
              </a:spcAft>
              <a:buNone/>
            </a:pPr>
            <a:endParaRPr/>
          </a:p>
          <a:p>
            <a:pPr marL="0" lvl="0" indent="0" algn="ctr" rtl="0">
              <a:spcBef>
                <a:spcPts val="0"/>
              </a:spcBef>
              <a:spcAft>
                <a:spcPts val="0"/>
              </a:spcAft>
              <a:buNone/>
            </a:pPr>
            <a:r>
              <a:rPr lang="es"/>
              <a:t>Going forward: practicing documentation, organization and clear naming conventions</a:t>
            </a:r>
            <a:endParaRPr/>
          </a:p>
        </p:txBody>
      </p:sp>
      <p:sp>
        <p:nvSpPr>
          <p:cNvPr id="354" name="Google Shape;354;p50"/>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a:t>Final Thoughts</a:t>
            </a:r>
            <a:endParaRPr sz="2400"/>
          </a:p>
        </p:txBody>
      </p:sp>
      <p:sp>
        <p:nvSpPr>
          <p:cNvPr id="355" name="Google Shape;355;p5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9"/>
        <p:cNvGrpSpPr/>
        <p:nvPr/>
      </p:nvGrpSpPr>
      <p:grpSpPr>
        <a:xfrm>
          <a:off x="0" y="0"/>
          <a:ext cx="0" cy="0"/>
          <a:chOff x="0" y="0"/>
          <a:chExt cx="0" cy="0"/>
        </a:xfrm>
      </p:grpSpPr>
      <p:sp>
        <p:nvSpPr>
          <p:cNvPr id="360" name="Google Shape;360;p51"/>
          <p:cNvSpPr/>
          <p:nvPr/>
        </p:nvSpPr>
        <p:spPr>
          <a:xfrm>
            <a:off x="676300" y="321200"/>
            <a:ext cx="7848900" cy="444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1"/>
          <p:cNvSpPr/>
          <p:nvPr/>
        </p:nvSpPr>
        <p:spPr>
          <a:xfrm>
            <a:off x="676300" y="321200"/>
            <a:ext cx="2029200" cy="444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1"/>
          <p:cNvSpPr txBox="1">
            <a:spLocks noGrp="1"/>
          </p:cNvSpPr>
          <p:nvPr>
            <p:ph type="body" idx="4294967295"/>
          </p:nvPr>
        </p:nvSpPr>
        <p:spPr>
          <a:xfrm>
            <a:off x="2705500" y="2953800"/>
            <a:ext cx="3790500" cy="42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200">
                <a:solidFill>
                  <a:schemeClr val="dk1"/>
                </a:solidFill>
              </a:rPr>
              <a:t>Any Questions?</a:t>
            </a:r>
            <a:endParaRPr sz="2200">
              <a:solidFill>
                <a:schemeClr val="dk1"/>
              </a:solidFill>
            </a:endParaRPr>
          </a:p>
          <a:p>
            <a:pPr marL="0" lvl="0" indent="0" algn="ctr" rtl="0">
              <a:spcBef>
                <a:spcPts val="0"/>
              </a:spcBef>
              <a:spcAft>
                <a:spcPts val="0"/>
              </a:spcAft>
              <a:buClr>
                <a:schemeClr val="dk1"/>
              </a:buClr>
              <a:buSzPts val="1100"/>
              <a:buFont typeface="Arial"/>
              <a:buNone/>
            </a:pPr>
            <a:endParaRPr sz="1200">
              <a:solidFill>
                <a:schemeClr val="dk1"/>
              </a:solidFill>
            </a:endParaRPr>
          </a:p>
          <a:p>
            <a:pPr marL="0" lvl="0" indent="0" algn="ctr" rtl="0">
              <a:spcBef>
                <a:spcPts val="0"/>
              </a:spcBef>
              <a:spcAft>
                <a:spcPts val="0"/>
              </a:spcAft>
              <a:buNone/>
            </a:pPr>
            <a:endParaRPr sz="1200">
              <a:solidFill>
                <a:schemeClr val="dk1"/>
              </a:solidFill>
            </a:endParaRPr>
          </a:p>
        </p:txBody>
      </p:sp>
      <p:cxnSp>
        <p:nvCxnSpPr>
          <p:cNvPr id="363" name="Google Shape;363;p51"/>
          <p:cNvCxnSpPr/>
          <p:nvPr/>
        </p:nvCxnSpPr>
        <p:spPr>
          <a:xfrm>
            <a:off x="4233850" y="3374100"/>
            <a:ext cx="676200" cy="0"/>
          </a:xfrm>
          <a:prstGeom prst="straightConnector1">
            <a:avLst/>
          </a:prstGeom>
          <a:noFill/>
          <a:ln w="76200" cap="flat" cmpd="sng">
            <a:solidFill>
              <a:schemeClr val="accent1"/>
            </a:solidFill>
            <a:prstDash val="solid"/>
            <a:round/>
            <a:headEnd type="none" w="med" len="med"/>
            <a:tailEnd type="none" w="med" len="med"/>
          </a:ln>
        </p:spPr>
      </p:cxnSp>
      <p:sp>
        <p:nvSpPr>
          <p:cNvPr id="364" name="Google Shape;364;p51"/>
          <p:cNvSpPr txBox="1">
            <a:spLocks noGrp="1"/>
          </p:cNvSpPr>
          <p:nvPr>
            <p:ph type="sldNum" idx="4294967295"/>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sz="1200">
                <a:solidFill>
                  <a:srgbClr val="CCCCCC"/>
                </a:solidFill>
                <a:latin typeface="Arvo"/>
                <a:ea typeface="Arvo"/>
                <a:cs typeface="Arvo"/>
                <a:sym typeface="Arvo"/>
              </a:rPr>
              <a:t>24</a:t>
            </a:fld>
            <a:endParaRPr sz="1200">
              <a:solidFill>
                <a:srgbClr val="CCCCCC"/>
              </a:solidFill>
              <a:latin typeface="Arvo"/>
              <a:ea typeface="Arvo"/>
              <a:cs typeface="Arvo"/>
              <a:sym typeface="Arvo"/>
            </a:endParaRPr>
          </a:p>
        </p:txBody>
      </p:sp>
      <p:sp>
        <p:nvSpPr>
          <p:cNvPr id="365" name="Google Shape;365;p51"/>
          <p:cNvSpPr txBox="1">
            <a:spLocks noGrp="1"/>
          </p:cNvSpPr>
          <p:nvPr>
            <p:ph type="ctrTitle"/>
          </p:nvPr>
        </p:nvSpPr>
        <p:spPr>
          <a:xfrm>
            <a:off x="3094000" y="1515550"/>
            <a:ext cx="2955900" cy="853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s" sz="3600"/>
              <a:t>T</a:t>
            </a:r>
            <a:r>
              <a:rPr lang="es"/>
              <a:t>hanks</a:t>
            </a:r>
            <a:r>
              <a:rPr lang="es" sz="3600"/>
              <a:t>!</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 Strategy </a:t>
            </a:r>
            <a:endParaRPr/>
          </a:p>
        </p:txBody>
      </p:sp>
      <p:sp>
        <p:nvSpPr>
          <p:cNvPr id="200" name="Google Shape;200;p30"/>
          <p:cNvSpPr txBox="1">
            <a:spLocks noGrp="1"/>
          </p:cNvSpPr>
          <p:nvPr>
            <p:ph type="subTitle" idx="4294967295"/>
          </p:nvPr>
        </p:nvSpPr>
        <p:spPr>
          <a:xfrm>
            <a:off x="1090900" y="1379125"/>
            <a:ext cx="7181700" cy="2853600"/>
          </a:xfrm>
          <a:prstGeom prst="rect">
            <a:avLst/>
          </a:prstGeom>
          <a:solidFill>
            <a:schemeClr val="lt1"/>
          </a:solidFill>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s"/>
              <a:t>Offensive Strategy</a:t>
            </a:r>
            <a:endParaRPr/>
          </a:p>
          <a:p>
            <a:pPr marL="914400" lvl="1" indent="-317500" algn="l" rtl="0">
              <a:lnSpc>
                <a:spcPct val="200000"/>
              </a:lnSpc>
              <a:spcBef>
                <a:spcPts val="0"/>
              </a:spcBef>
              <a:spcAft>
                <a:spcPts val="0"/>
              </a:spcAft>
              <a:buSzPts val="1400"/>
              <a:buChar char="○"/>
            </a:pPr>
            <a:r>
              <a:rPr lang="es"/>
              <a:t>Highly Competitive Market (Lowe’s, Walmart, Amazon)</a:t>
            </a:r>
            <a:endParaRPr/>
          </a:p>
          <a:p>
            <a:pPr marL="457200" marR="0" lvl="0" indent="-317500" algn="l" rtl="0">
              <a:lnSpc>
                <a:spcPct val="200000"/>
              </a:lnSpc>
              <a:spcBef>
                <a:spcPts val="0"/>
              </a:spcBef>
              <a:spcAft>
                <a:spcPts val="0"/>
              </a:spcAft>
              <a:buSzPts val="1400"/>
              <a:buChar char="●"/>
            </a:pPr>
            <a:r>
              <a:rPr lang="es"/>
              <a:t>Focus on supporting revenue growth</a:t>
            </a:r>
            <a:endParaRPr/>
          </a:p>
          <a:p>
            <a:pPr marL="457200" marR="0" lvl="0" indent="-317500" algn="l" rtl="0">
              <a:lnSpc>
                <a:spcPct val="200000"/>
              </a:lnSpc>
              <a:spcBef>
                <a:spcPts val="0"/>
              </a:spcBef>
              <a:spcAft>
                <a:spcPts val="0"/>
              </a:spcAft>
              <a:buSzPts val="1400"/>
              <a:buChar char="●"/>
            </a:pPr>
            <a:r>
              <a:rPr lang="es"/>
              <a:t>Generate customer insights </a:t>
            </a:r>
            <a:endParaRPr/>
          </a:p>
          <a:p>
            <a:pPr marL="457200" marR="0" lvl="0" indent="-317500" algn="l" rtl="0">
              <a:lnSpc>
                <a:spcPct val="200000"/>
              </a:lnSpc>
              <a:spcBef>
                <a:spcPts val="0"/>
              </a:spcBef>
              <a:spcAft>
                <a:spcPts val="0"/>
              </a:spcAft>
              <a:buSzPts val="1400"/>
              <a:buChar char="●"/>
            </a:pPr>
            <a:r>
              <a:rPr lang="es"/>
              <a:t>Integrate customer and market data to support managerial decision making</a:t>
            </a:r>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grpSp>
        <p:nvGrpSpPr>
          <p:cNvPr id="205" name="Google Shape;205;p31"/>
          <p:cNvGrpSpPr/>
          <p:nvPr/>
        </p:nvGrpSpPr>
        <p:grpSpPr>
          <a:xfrm>
            <a:off x="1907514" y="1611245"/>
            <a:ext cx="5328973" cy="2793092"/>
            <a:chOff x="1907514" y="1611245"/>
            <a:chExt cx="5328973" cy="2793092"/>
          </a:xfrm>
        </p:grpSpPr>
        <p:sp>
          <p:nvSpPr>
            <p:cNvPr id="206" name="Google Shape;206;p31"/>
            <p:cNvSpPr/>
            <p:nvPr/>
          </p:nvSpPr>
          <p:spPr>
            <a:xfrm>
              <a:off x="1907514" y="1611245"/>
              <a:ext cx="1103817" cy="1191534"/>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3974021" y="1611245"/>
              <a:ext cx="1101018" cy="1191534"/>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a:off x="2921990" y="3212803"/>
              <a:ext cx="1104050" cy="1191534"/>
            </a:xfrm>
            <a:custGeom>
              <a:avLst/>
              <a:gdLst/>
              <a:ahLst/>
              <a:cxnLst/>
              <a:rect l="l" t="t" r="r" b="b"/>
              <a:pathLst>
                <a:path w="4733" h="5225" extrusionOk="0">
                  <a:moveTo>
                    <a:pt x="2367" y="0"/>
                  </a:moveTo>
                  <a:lnTo>
                    <a:pt x="2059" y="469"/>
                  </a:lnTo>
                  <a:lnTo>
                    <a:pt x="346" y="469"/>
                  </a:lnTo>
                  <a:cubicBezTo>
                    <a:pt x="161" y="469"/>
                    <a:pt x="1" y="616"/>
                    <a:pt x="1" y="801"/>
                  </a:cubicBezTo>
                  <a:lnTo>
                    <a:pt x="1" y="4892"/>
                  </a:lnTo>
                  <a:cubicBezTo>
                    <a:pt x="1" y="5077"/>
                    <a:pt x="161" y="5225"/>
                    <a:pt x="346" y="5225"/>
                  </a:cubicBezTo>
                  <a:lnTo>
                    <a:pt x="4400" y="5225"/>
                  </a:lnTo>
                  <a:cubicBezTo>
                    <a:pt x="4584" y="5225"/>
                    <a:pt x="4732" y="5077"/>
                    <a:pt x="4732" y="4892"/>
                  </a:cubicBezTo>
                  <a:lnTo>
                    <a:pt x="4732" y="801"/>
                  </a:lnTo>
                  <a:cubicBezTo>
                    <a:pt x="4732" y="616"/>
                    <a:pt x="4584" y="469"/>
                    <a:pt x="4400" y="469"/>
                  </a:cubicBezTo>
                  <a:lnTo>
                    <a:pt x="2687" y="469"/>
                  </a:lnTo>
                  <a:lnTo>
                    <a:pt x="23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1"/>
            <p:cNvSpPr/>
            <p:nvPr/>
          </p:nvSpPr>
          <p:spPr>
            <a:xfrm>
              <a:off x="5000161" y="3212803"/>
              <a:ext cx="1103817" cy="1191534"/>
            </a:xfrm>
            <a:custGeom>
              <a:avLst/>
              <a:gdLst/>
              <a:ahLst/>
              <a:cxnLst/>
              <a:rect l="l" t="t" r="r" b="b"/>
              <a:pathLst>
                <a:path w="4732" h="5225" extrusionOk="0">
                  <a:moveTo>
                    <a:pt x="2366" y="0"/>
                  </a:moveTo>
                  <a:lnTo>
                    <a:pt x="2058" y="469"/>
                  </a:lnTo>
                  <a:lnTo>
                    <a:pt x="358" y="469"/>
                  </a:lnTo>
                  <a:cubicBezTo>
                    <a:pt x="350" y="468"/>
                    <a:pt x="343" y="468"/>
                    <a:pt x="336" y="468"/>
                  </a:cubicBezTo>
                  <a:cubicBezTo>
                    <a:pt x="149" y="468"/>
                    <a:pt x="0" y="623"/>
                    <a:pt x="0" y="801"/>
                  </a:cubicBezTo>
                  <a:lnTo>
                    <a:pt x="0" y="4892"/>
                  </a:lnTo>
                  <a:cubicBezTo>
                    <a:pt x="0" y="5077"/>
                    <a:pt x="148" y="5225"/>
                    <a:pt x="333" y="5225"/>
                  </a:cubicBezTo>
                  <a:lnTo>
                    <a:pt x="4387" y="5225"/>
                  </a:lnTo>
                  <a:cubicBezTo>
                    <a:pt x="4572" y="5225"/>
                    <a:pt x="4732" y="5077"/>
                    <a:pt x="4732" y="4892"/>
                  </a:cubicBezTo>
                  <a:lnTo>
                    <a:pt x="4732" y="801"/>
                  </a:lnTo>
                  <a:cubicBezTo>
                    <a:pt x="4732" y="616"/>
                    <a:pt x="4572" y="469"/>
                    <a:pt x="4387" y="469"/>
                  </a:cubicBezTo>
                  <a:lnTo>
                    <a:pt x="2674" y="469"/>
                  </a:lnTo>
                  <a:lnTo>
                    <a:pt x="2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p:nvPr/>
          </p:nvSpPr>
          <p:spPr>
            <a:xfrm>
              <a:off x="6040529" y="1611245"/>
              <a:ext cx="1104050" cy="1191534"/>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p:nvPr/>
          </p:nvSpPr>
          <p:spPr>
            <a:xfrm>
              <a:off x="1976560" y="2983732"/>
              <a:ext cx="5259926" cy="48117"/>
            </a:xfrm>
            <a:custGeom>
              <a:avLst/>
              <a:gdLst/>
              <a:ahLst/>
              <a:cxnLst/>
              <a:rect l="l" t="t" r="r" b="b"/>
              <a:pathLst>
                <a:path w="22549" h="211" extrusionOk="0">
                  <a:moveTo>
                    <a:pt x="0" y="1"/>
                  </a:moveTo>
                  <a:lnTo>
                    <a:pt x="0" y="210"/>
                  </a:lnTo>
                  <a:lnTo>
                    <a:pt x="22548" y="210"/>
                  </a:lnTo>
                  <a:lnTo>
                    <a:pt x="22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a:off x="2284006" y="2909504"/>
              <a:ext cx="267557" cy="224852"/>
            </a:xfrm>
            <a:custGeom>
              <a:avLst/>
              <a:gdLst/>
              <a:ahLst/>
              <a:cxnLst/>
              <a:rect l="l" t="t" r="r" b="b"/>
              <a:pathLst>
                <a:path w="1147" h="986" extrusionOk="0">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p:cNvSpPr/>
            <p:nvPr/>
          </p:nvSpPr>
          <p:spPr>
            <a:xfrm>
              <a:off x="3321575" y="2909732"/>
              <a:ext cx="267557" cy="224624"/>
            </a:xfrm>
            <a:custGeom>
              <a:avLst/>
              <a:gdLst/>
              <a:ahLst/>
              <a:cxnLst/>
              <a:rect l="l" t="t" r="r" b="b"/>
              <a:pathLst>
                <a:path w="1147" h="985" extrusionOk="0">
                  <a:moveTo>
                    <a:pt x="656" y="0"/>
                  </a:moveTo>
                  <a:cubicBezTo>
                    <a:pt x="534" y="0"/>
                    <a:pt x="409" y="46"/>
                    <a:pt x="309" y="146"/>
                  </a:cubicBezTo>
                  <a:cubicBezTo>
                    <a:pt x="1" y="454"/>
                    <a:pt x="222" y="984"/>
                    <a:pt x="654" y="984"/>
                  </a:cubicBezTo>
                  <a:cubicBezTo>
                    <a:pt x="925" y="984"/>
                    <a:pt x="1147" y="763"/>
                    <a:pt x="1147" y="491"/>
                  </a:cubicBezTo>
                  <a:cubicBezTo>
                    <a:pt x="1147" y="193"/>
                    <a:pt x="906"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4359144" y="2909276"/>
              <a:ext cx="267557" cy="223940"/>
            </a:xfrm>
            <a:custGeom>
              <a:avLst/>
              <a:gdLst/>
              <a:ahLst/>
              <a:cxnLst/>
              <a:rect l="l" t="t" r="r" b="b"/>
              <a:pathLst>
                <a:path w="1147" h="982" extrusionOk="0">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5399513" y="2909732"/>
              <a:ext cx="264757" cy="224624"/>
            </a:xfrm>
            <a:custGeom>
              <a:avLst/>
              <a:gdLst/>
              <a:ahLst/>
              <a:cxnLst/>
              <a:rect l="l" t="t" r="r" b="b"/>
              <a:pathLst>
                <a:path w="1135" h="985" extrusionOk="0">
                  <a:moveTo>
                    <a:pt x="653" y="0"/>
                  </a:moveTo>
                  <a:cubicBezTo>
                    <a:pt x="533" y="0"/>
                    <a:pt x="410" y="46"/>
                    <a:pt x="309" y="146"/>
                  </a:cubicBezTo>
                  <a:cubicBezTo>
                    <a:pt x="1" y="454"/>
                    <a:pt x="210" y="984"/>
                    <a:pt x="654" y="984"/>
                  </a:cubicBezTo>
                  <a:cubicBezTo>
                    <a:pt x="925" y="984"/>
                    <a:pt x="1135" y="763"/>
                    <a:pt x="1135" y="491"/>
                  </a:cubicBezTo>
                  <a:cubicBezTo>
                    <a:pt x="1135" y="193"/>
                    <a:pt x="900"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6474638" y="2909276"/>
              <a:ext cx="267557" cy="223940"/>
            </a:xfrm>
            <a:custGeom>
              <a:avLst/>
              <a:gdLst/>
              <a:ahLst/>
              <a:cxnLst/>
              <a:rect l="l" t="t" r="r" b="b"/>
              <a:pathLst>
                <a:path w="1147" h="982" extrusionOk="0">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31"/>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Steps</a:t>
            </a:r>
            <a:endParaRPr/>
          </a:p>
        </p:txBody>
      </p:sp>
      <p:sp>
        <p:nvSpPr>
          <p:cNvPr id="218" name="Google Shape;218;p3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solidFill>
                  <a:srgbClr val="CCCCCC"/>
                </a:solidFill>
              </a:rPr>
              <a:t>4</a:t>
            </a:fld>
            <a:endParaRPr>
              <a:solidFill>
                <a:srgbClr val="CCCCCC"/>
              </a:solidFill>
            </a:endParaRPr>
          </a:p>
        </p:txBody>
      </p:sp>
      <p:sp>
        <p:nvSpPr>
          <p:cNvPr id="219" name="Google Shape;219;p31"/>
          <p:cNvSpPr txBox="1">
            <a:spLocks noGrp="1"/>
          </p:cNvSpPr>
          <p:nvPr>
            <p:ph type="body" idx="4294967295"/>
          </p:nvPr>
        </p:nvSpPr>
        <p:spPr>
          <a:xfrm>
            <a:off x="1907525" y="1838000"/>
            <a:ext cx="1057200" cy="67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000">
                <a:solidFill>
                  <a:schemeClr val="dk1"/>
                </a:solidFill>
                <a:latin typeface="Ubuntu"/>
                <a:ea typeface="Ubuntu"/>
                <a:cs typeface="Ubuntu"/>
                <a:sym typeface="Ubuntu"/>
              </a:rPr>
              <a:t>Transactional Applications - ERDs and DDL</a:t>
            </a:r>
            <a:endParaRPr sz="1000">
              <a:solidFill>
                <a:schemeClr val="dk1"/>
              </a:solidFill>
              <a:latin typeface="Ubuntu"/>
              <a:ea typeface="Ubuntu"/>
              <a:cs typeface="Ubuntu"/>
              <a:sym typeface="Ubuntu"/>
            </a:endParaRPr>
          </a:p>
        </p:txBody>
      </p:sp>
      <p:sp>
        <p:nvSpPr>
          <p:cNvPr id="220" name="Google Shape;220;p31"/>
          <p:cNvSpPr txBox="1">
            <a:spLocks noGrp="1"/>
          </p:cNvSpPr>
          <p:nvPr>
            <p:ph type="body" idx="4294967295"/>
          </p:nvPr>
        </p:nvSpPr>
        <p:spPr>
          <a:xfrm>
            <a:off x="2964725" y="3531425"/>
            <a:ext cx="1057200" cy="67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000">
                <a:solidFill>
                  <a:schemeClr val="dk1"/>
                </a:solidFill>
                <a:latin typeface="Ubuntu"/>
                <a:ea typeface="Ubuntu"/>
                <a:cs typeface="Ubuntu"/>
                <a:sym typeface="Ubuntu"/>
              </a:rPr>
              <a:t>Data Warehouse - ERD and DDL</a:t>
            </a:r>
            <a:endParaRPr sz="1000">
              <a:solidFill>
                <a:schemeClr val="dk1"/>
              </a:solidFill>
              <a:latin typeface="Ubuntu"/>
              <a:ea typeface="Ubuntu"/>
              <a:cs typeface="Ubuntu"/>
              <a:sym typeface="Ubuntu"/>
            </a:endParaRPr>
          </a:p>
        </p:txBody>
      </p:sp>
      <p:sp>
        <p:nvSpPr>
          <p:cNvPr id="221" name="Google Shape;221;p31"/>
          <p:cNvSpPr txBox="1">
            <a:spLocks noGrp="1"/>
          </p:cNvSpPr>
          <p:nvPr>
            <p:ph type="body" idx="4294967295"/>
          </p:nvPr>
        </p:nvSpPr>
        <p:spPr>
          <a:xfrm>
            <a:off x="4021925" y="1838000"/>
            <a:ext cx="1057200" cy="67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000">
                <a:solidFill>
                  <a:schemeClr val="dk1"/>
                </a:solidFill>
                <a:latin typeface="Ubuntu"/>
                <a:ea typeface="Ubuntu"/>
                <a:cs typeface="Ubuntu"/>
                <a:sym typeface="Ubuntu"/>
              </a:rPr>
              <a:t>ETL Process</a:t>
            </a:r>
            <a:endParaRPr sz="1000">
              <a:solidFill>
                <a:schemeClr val="dk1"/>
              </a:solidFill>
              <a:latin typeface="Ubuntu"/>
              <a:ea typeface="Ubuntu"/>
              <a:cs typeface="Ubuntu"/>
              <a:sym typeface="Ubuntu"/>
            </a:endParaRPr>
          </a:p>
        </p:txBody>
      </p:sp>
      <p:sp>
        <p:nvSpPr>
          <p:cNvPr id="222" name="Google Shape;222;p31"/>
          <p:cNvSpPr txBox="1">
            <a:spLocks noGrp="1"/>
          </p:cNvSpPr>
          <p:nvPr>
            <p:ph type="body" idx="4294967295"/>
          </p:nvPr>
        </p:nvSpPr>
        <p:spPr>
          <a:xfrm>
            <a:off x="5011675" y="3531425"/>
            <a:ext cx="1057200" cy="67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000">
                <a:solidFill>
                  <a:schemeClr val="dk1"/>
                </a:solidFill>
                <a:latin typeface="Ubuntu"/>
                <a:ea typeface="Ubuntu"/>
                <a:cs typeface="Ubuntu"/>
                <a:sym typeface="Ubuntu"/>
              </a:rPr>
              <a:t>Data Lake</a:t>
            </a:r>
            <a:endParaRPr sz="1000">
              <a:solidFill>
                <a:schemeClr val="dk1"/>
              </a:solidFill>
              <a:latin typeface="Ubuntu"/>
              <a:ea typeface="Ubuntu"/>
              <a:cs typeface="Ubuntu"/>
              <a:sym typeface="Ubuntu"/>
            </a:endParaRPr>
          </a:p>
        </p:txBody>
      </p:sp>
      <p:sp>
        <p:nvSpPr>
          <p:cNvPr id="223" name="Google Shape;223;p31"/>
          <p:cNvSpPr txBox="1">
            <a:spLocks noGrp="1"/>
          </p:cNvSpPr>
          <p:nvPr>
            <p:ph type="body" idx="4294967295"/>
          </p:nvPr>
        </p:nvSpPr>
        <p:spPr>
          <a:xfrm>
            <a:off x="6068875" y="1752625"/>
            <a:ext cx="1057200" cy="67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000">
                <a:solidFill>
                  <a:schemeClr val="dk1"/>
                </a:solidFill>
                <a:latin typeface="Ubuntu"/>
                <a:ea typeface="Ubuntu"/>
                <a:cs typeface="Ubuntu"/>
                <a:sym typeface="Ubuntu"/>
              </a:rPr>
              <a:t>Analytical Patterns and Processes</a:t>
            </a:r>
            <a:endParaRPr sz="1000">
              <a:solidFill>
                <a:schemeClr val="dk1"/>
              </a:solidFill>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4598900" y="1491800"/>
            <a:ext cx="3593700" cy="12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a:t>Transactional Applications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11850" y="927075"/>
            <a:ext cx="91440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a:t>3 Transactional Applications</a:t>
            </a:r>
            <a:endParaRPr sz="2400"/>
          </a:p>
        </p:txBody>
      </p:sp>
      <p:cxnSp>
        <p:nvCxnSpPr>
          <p:cNvPr id="234" name="Google Shape;234;p33"/>
          <p:cNvCxnSpPr/>
          <p:nvPr/>
        </p:nvCxnSpPr>
        <p:spPr>
          <a:xfrm>
            <a:off x="3406450" y="1926825"/>
            <a:ext cx="0" cy="1941300"/>
          </a:xfrm>
          <a:prstGeom prst="straightConnector1">
            <a:avLst/>
          </a:prstGeom>
          <a:noFill/>
          <a:ln w="38100" cap="flat" cmpd="sng">
            <a:solidFill>
              <a:schemeClr val="accent1"/>
            </a:solidFill>
            <a:prstDash val="solid"/>
            <a:round/>
            <a:headEnd type="none" w="med" len="med"/>
            <a:tailEnd type="none" w="med" len="med"/>
          </a:ln>
        </p:spPr>
      </p:cxnSp>
      <p:cxnSp>
        <p:nvCxnSpPr>
          <p:cNvPr id="235" name="Google Shape;235;p33"/>
          <p:cNvCxnSpPr/>
          <p:nvPr/>
        </p:nvCxnSpPr>
        <p:spPr>
          <a:xfrm>
            <a:off x="5737375" y="1926825"/>
            <a:ext cx="0" cy="1941300"/>
          </a:xfrm>
          <a:prstGeom prst="straightConnector1">
            <a:avLst/>
          </a:prstGeom>
          <a:noFill/>
          <a:ln w="38100" cap="flat" cmpd="sng">
            <a:solidFill>
              <a:schemeClr val="accent1"/>
            </a:solidFill>
            <a:prstDash val="solid"/>
            <a:round/>
            <a:headEnd type="none" w="med" len="med"/>
            <a:tailEnd type="none" w="med" len="med"/>
          </a:ln>
        </p:spPr>
      </p:cxnSp>
      <p:sp>
        <p:nvSpPr>
          <p:cNvPr id="236" name="Google Shape;236;p3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6</a:t>
            </a:fld>
            <a:endParaRPr/>
          </a:p>
        </p:txBody>
      </p:sp>
      <p:sp>
        <p:nvSpPr>
          <p:cNvPr id="237" name="Google Shape;237;p33"/>
          <p:cNvSpPr txBox="1">
            <a:spLocks noGrp="1"/>
          </p:cNvSpPr>
          <p:nvPr>
            <p:ph type="ctrTitle" idx="2"/>
          </p:nvPr>
        </p:nvSpPr>
        <p:spPr>
          <a:xfrm>
            <a:off x="1105351" y="2062425"/>
            <a:ext cx="21135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Customer POS</a:t>
            </a:r>
            <a:endParaRPr/>
          </a:p>
        </p:txBody>
      </p:sp>
      <p:sp>
        <p:nvSpPr>
          <p:cNvPr id="238" name="Google Shape;238;p33"/>
          <p:cNvSpPr txBox="1">
            <a:spLocks noGrp="1"/>
          </p:cNvSpPr>
          <p:nvPr>
            <p:ph type="subTitle" idx="1"/>
          </p:nvPr>
        </p:nvSpPr>
        <p:spPr>
          <a:xfrm>
            <a:off x="1026600" y="2667875"/>
            <a:ext cx="2271000" cy="155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t>Point of sale system to track customer purchases</a:t>
            </a:r>
            <a:endParaRPr/>
          </a:p>
        </p:txBody>
      </p:sp>
      <p:sp>
        <p:nvSpPr>
          <p:cNvPr id="239" name="Google Shape;239;p33"/>
          <p:cNvSpPr txBox="1">
            <a:spLocks noGrp="1"/>
          </p:cNvSpPr>
          <p:nvPr>
            <p:ph type="ctrTitle" idx="3"/>
          </p:nvPr>
        </p:nvSpPr>
        <p:spPr>
          <a:xfrm>
            <a:off x="3515251" y="2062425"/>
            <a:ext cx="21135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Inventory</a:t>
            </a:r>
            <a:endParaRPr/>
          </a:p>
        </p:txBody>
      </p:sp>
      <p:sp>
        <p:nvSpPr>
          <p:cNvPr id="240" name="Google Shape;240;p33"/>
          <p:cNvSpPr txBox="1">
            <a:spLocks noGrp="1"/>
          </p:cNvSpPr>
          <p:nvPr>
            <p:ph type="subTitle" idx="4"/>
          </p:nvPr>
        </p:nvSpPr>
        <p:spPr>
          <a:xfrm>
            <a:off x="3515252" y="2667875"/>
            <a:ext cx="2113500" cy="155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t>Inventory system to keep track of stock and determine when to re-purchase</a:t>
            </a:r>
            <a:endParaRPr/>
          </a:p>
        </p:txBody>
      </p:sp>
      <p:sp>
        <p:nvSpPr>
          <p:cNvPr id="241" name="Google Shape;241;p33"/>
          <p:cNvSpPr txBox="1">
            <a:spLocks noGrp="1"/>
          </p:cNvSpPr>
          <p:nvPr>
            <p:ph type="ctrTitle" idx="5"/>
          </p:nvPr>
        </p:nvSpPr>
        <p:spPr>
          <a:xfrm>
            <a:off x="5925151" y="2062425"/>
            <a:ext cx="21135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Wholesale Purchasing</a:t>
            </a:r>
            <a:endParaRPr/>
          </a:p>
        </p:txBody>
      </p:sp>
      <p:sp>
        <p:nvSpPr>
          <p:cNvPr id="242" name="Google Shape;242;p33"/>
          <p:cNvSpPr txBox="1">
            <a:spLocks noGrp="1"/>
          </p:cNvSpPr>
          <p:nvPr>
            <p:ph type="subTitle" idx="6"/>
          </p:nvPr>
        </p:nvSpPr>
        <p:spPr>
          <a:xfrm>
            <a:off x="5925151" y="2667875"/>
            <a:ext cx="2113500" cy="155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t>Wholesale purchasing to re-new stock when necessary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Customer POS ERD</a:t>
            </a:r>
            <a:endParaRPr/>
          </a:p>
        </p:txBody>
      </p:sp>
      <p:pic>
        <p:nvPicPr>
          <p:cNvPr id="248" name="Google Shape;248;p34"/>
          <p:cNvPicPr preferRelativeResize="0"/>
          <p:nvPr/>
        </p:nvPicPr>
        <p:blipFill rotWithShape="1">
          <a:blip r:embed="rId3">
            <a:alphaModFix/>
          </a:blip>
          <a:srcRect t="3703" b="3703"/>
          <a:stretch/>
        </p:blipFill>
        <p:spPr>
          <a:xfrm>
            <a:off x="1920500" y="906475"/>
            <a:ext cx="4948174" cy="35405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Customer DDL &amp; Inserts</a:t>
            </a:r>
            <a:endParaRPr/>
          </a:p>
        </p:txBody>
      </p:sp>
      <p:pic>
        <p:nvPicPr>
          <p:cNvPr id="254" name="Google Shape;254;p35"/>
          <p:cNvPicPr preferRelativeResize="0"/>
          <p:nvPr/>
        </p:nvPicPr>
        <p:blipFill>
          <a:blip r:embed="rId3">
            <a:alphaModFix/>
          </a:blip>
          <a:stretch>
            <a:fillRect/>
          </a:stretch>
        </p:blipFill>
        <p:spPr>
          <a:xfrm>
            <a:off x="677450" y="1015100"/>
            <a:ext cx="4381500" cy="561975"/>
          </a:xfrm>
          <a:prstGeom prst="rect">
            <a:avLst/>
          </a:prstGeom>
          <a:noFill/>
          <a:ln>
            <a:noFill/>
          </a:ln>
        </p:spPr>
      </p:pic>
      <p:pic>
        <p:nvPicPr>
          <p:cNvPr id="255" name="Google Shape;255;p35"/>
          <p:cNvPicPr preferRelativeResize="0"/>
          <p:nvPr/>
        </p:nvPicPr>
        <p:blipFill>
          <a:blip r:embed="rId4">
            <a:alphaModFix/>
          </a:blip>
          <a:stretch>
            <a:fillRect/>
          </a:stretch>
        </p:blipFill>
        <p:spPr>
          <a:xfrm>
            <a:off x="783513" y="2835525"/>
            <a:ext cx="4762500" cy="476250"/>
          </a:xfrm>
          <a:prstGeom prst="rect">
            <a:avLst/>
          </a:prstGeom>
          <a:noFill/>
          <a:ln>
            <a:noFill/>
          </a:ln>
        </p:spPr>
      </p:pic>
      <p:pic>
        <p:nvPicPr>
          <p:cNvPr id="256" name="Google Shape;256;p35"/>
          <p:cNvPicPr preferRelativeResize="0"/>
          <p:nvPr/>
        </p:nvPicPr>
        <p:blipFill>
          <a:blip r:embed="rId5">
            <a:alphaModFix/>
          </a:blip>
          <a:stretch>
            <a:fillRect/>
          </a:stretch>
        </p:blipFill>
        <p:spPr>
          <a:xfrm>
            <a:off x="5542350" y="1015100"/>
            <a:ext cx="2409825" cy="457200"/>
          </a:xfrm>
          <a:prstGeom prst="rect">
            <a:avLst/>
          </a:prstGeom>
          <a:noFill/>
          <a:ln>
            <a:noFill/>
          </a:ln>
        </p:spPr>
      </p:pic>
      <p:pic>
        <p:nvPicPr>
          <p:cNvPr id="257" name="Google Shape;257;p35"/>
          <p:cNvPicPr preferRelativeResize="0"/>
          <p:nvPr/>
        </p:nvPicPr>
        <p:blipFill>
          <a:blip r:embed="rId6">
            <a:alphaModFix/>
          </a:blip>
          <a:stretch>
            <a:fillRect/>
          </a:stretch>
        </p:blipFill>
        <p:spPr>
          <a:xfrm>
            <a:off x="6024575" y="2835525"/>
            <a:ext cx="2108934" cy="316700"/>
          </a:xfrm>
          <a:prstGeom prst="rect">
            <a:avLst/>
          </a:prstGeom>
          <a:noFill/>
          <a:ln>
            <a:noFill/>
          </a:ln>
        </p:spPr>
      </p:pic>
      <p:pic>
        <p:nvPicPr>
          <p:cNvPr id="258" name="Google Shape;258;p35"/>
          <p:cNvPicPr preferRelativeResize="0"/>
          <p:nvPr/>
        </p:nvPicPr>
        <p:blipFill>
          <a:blip r:embed="rId7">
            <a:alphaModFix/>
          </a:blip>
          <a:stretch>
            <a:fillRect/>
          </a:stretch>
        </p:blipFill>
        <p:spPr>
          <a:xfrm>
            <a:off x="1577575" y="1793775"/>
            <a:ext cx="5895975" cy="495300"/>
          </a:xfrm>
          <a:prstGeom prst="rect">
            <a:avLst/>
          </a:prstGeom>
          <a:noFill/>
          <a:ln>
            <a:noFill/>
          </a:ln>
        </p:spPr>
      </p:pic>
      <p:pic>
        <p:nvPicPr>
          <p:cNvPr id="259" name="Google Shape;259;p35"/>
          <p:cNvPicPr preferRelativeResize="0"/>
          <p:nvPr/>
        </p:nvPicPr>
        <p:blipFill>
          <a:blip r:embed="rId8">
            <a:alphaModFix/>
          </a:blip>
          <a:stretch>
            <a:fillRect/>
          </a:stretch>
        </p:blipFill>
        <p:spPr>
          <a:xfrm>
            <a:off x="682613" y="3698675"/>
            <a:ext cx="7820025" cy="41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Inventory ERD</a:t>
            </a:r>
            <a:endParaRPr/>
          </a:p>
        </p:txBody>
      </p:sp>
      <p:pic>
        <p:nvPicPr>
          <p:cNvPr id="265" name="Google Shape;265;p36"/>
          <p:cNvPicPr preferRelativeResize="0"/>
          <p:nvPr/>
        </p:nvPicPr>
        <p:blipFill>
          <a:blip r:embed="rId3">
            <a:alphaModFix/>
          </a:blip>
          <a:stretch>
            <a:fillRect/>
          </a:stretch>
        </p:blipFill>
        <p:spPr>
          <a:xfrm>
            <a:off x="1018238" y="1203227"/>
            <a:ext cx="7148776" cy="2947700"/>
          </a:xfrm>
          <a:prstGeom prst="rect">
            <a:avLst/>
          </a:prstGeom>
          <a:noFill/>
          <a:ln>
            <a:noFill/>
          </a:ln>
        </p:spPr>
      </p:pic>
    </p:spTree>
  </p:cSld>
  <p:clrMapOvr>
    <a:masterClrMapping/>
  </p:clrMapOvr>
</p:sld>
</file>

<file path=ppt/theme/theme1.xml><?xml version="1.0" encoding="utf-8"?>
<a:theme xmlns:a="http://schemas.openxmlformats.org/drawingml/2006/main" name="Minimal Charm">
  <a:themeElements>
    <a:clrScheme name="Simple Light">
      <a:dk1>
        <a:srgbClr val="434343"/>
      </a:dk1>
      <a:lt1>
        <a:srgbClr val="FFFFFF"/>
      </a:lt1>
      <a:dk2>
        <a:srgbClr val="666666"/>
      </a:dk2>
      <a:lt2>
        <a:srgbClr val="999999"/>
      </a:lt2>
      <a:accent1>
        <a:srgbClr val="FFA76C"/>
      </a:accent1>
      <a:accent2>
        <a:srgbClr val="FFCCAA"/>
      </a:accent2>
      <a:accent3>
        <a:srgbClr val="C35B14"/>
      </a:accent3>
      <a:accent4>
        <a:srgbClr val="8F4E23"/>
      </a:accent4>
      <a:accent5>
        <a:srgbClr val="D66C25"/>
      </a:accent5>
      <a:accent6>
        <a:srgbClr val="EECBB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557</Words>
  <Application>Microsoft Office PowerPoint</Application>
  <PresentationFormat>On-screen Show (16:9)</PresentationFormat>
  <Paragraphs>70</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Times New Roman</vt:lpstr>
      <vt:lpstr>Arvo</vt:lpstr>
      <vt:lpstr>Ubuntu</vt:lpstr>
      <vt:lpstr>Bodoni</vt:lpstr>
      <vt:lpstr>Ubuntu Light</vt:lpstr>
      <vt:lpstr>Minimal Charm</vt:lpstr>
      <vt:lpstr>The Home Depot</vt:lpstr>
      <vt:lpstr>The Home Depot</vt:lpstr>
      <vt:lpstr>Data Strategy </vt:lpstr>
      <vt:lpstr>Steps</vt:lpstr>
      <vt:lpstr>Transactional Applications</vt:lpstr>
      <vt:lpstr>3 Transactional Applications</vt:lpstr>
      <vt:lpstr>Customer POS ERD</vt:lpstr>
      <vt:lpstr>Customer DDL &amp; Inserts</vt:lpstr>
      <vt:lpstr>Inventory ERD</vt:lpstr>
      <vt:lpstr>Inventory DDL &amp; Inserts</vt:lpstr>
      <vt:lpstr>Wholesale Purchasing ERD</vt:lpstr>
      <vt:lpstr>Wholesale Purchasing DDL &amp; Inserts </vt:lpstr>
      <vt:lpstr>Data Warehouse</vt:lpstr>
      <vt:lpstr>Data Warehouse ERD</vt:lpstr>
      <vt:lpstr>ETL Process</vt:lpstr>
      <vt:lpstr>ETL - Store Example</vt:lpstr>
      <vt:lpstr>Data Lake</vt:lpstr>
      <vt:lpstr>Data Lake</vt:lpstr>
      <vt:lpstr>Analytical Patterns</vt:lpstr>
      <vt:lpstr>Total Males vs Total Females by Zip Code</vt:lpstr>
      <vt:lpstr>Total Employee Count vs Total Number of Stores</vt:lpstr>
      <vt:lpstr>Conclusion</vt:lpstr>
      <vt:lpstr>Final Thoughts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Home Depot</dc:title>
  <cp:lastModifiedBy>Gilmore, Callie G</cp:lastModifiedBy>
  <cp:revision>1</cp:revision>
  <dcterms:modified xsi:type="dcterms:W3CDTF">2020-11-29T23:48:41Z</dcterms:modified>
</cp:coreProperties>
</file>