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FB7A-4D4D-C545-A7EA-271068DA1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520BD-5151-3798-0B52-EFE54C0A7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97724-6CDC-35B6-096B-B314AF75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92A0-2142-44EB-87F3-2232D1BF8B9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B36BB-D5F3-FF8F-21B7-35F592CC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94FB8-6197-1570-BCD1-8422380C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05A0-B7C4-496A-9D93-9D5017C3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79D6-0099-4959-82E6-E2F27531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097A6-A9EA-4AD2-1DC2-8A2E1FCD9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DA922-B20E-3D2C-02F5-194858A4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92A0-2142-44EB-87F3-2232D1BF8B9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C251F-4C46-6757-AFE7-1A058760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D4023-E31B-538C-600A-72BE2489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05A0-B7C4-496A-9D93-9D5017C3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9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6E26C-4A40-0322-AC6E-74649F714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CAE74-FCC6-7226-CE8B-2DEEE86CF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E83AD-F263-6439-695D-BE9966C1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92A0-2142-44EB-87F3-2232D1BF8B9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766E4-2842-F0E3-A49E-C017CD83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FA7C6-7FDD-6B64-9A3F-CB6FBB33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05A0-B7C4-496A-9D93-9D5017C3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0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2787-14EA-278C-CA14-2F0B8098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FBAF-F8EF-6E12-8A61-5FDCF4A5F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CC360-E548-69A5-7323-9896BE7E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92A0-2142-44EB-87F3-2232D1BF8B9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78A04-02A7-4765-DE51-1DADD7F4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A9709-FE01-1A1E-33CF-1B7386BA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05A0-B7C4-496A-9D93-9D5017C3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0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8EB7-DEF3-2D7A-ED66-DD30D1060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C2B03-1C8D-DE71-4D0D-AAC1DB98D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AC390-3BB1-1542-B817-5D75936E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92A0-2142-44EB-87F3-2232D1BF8B9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0BEE7-D62A-82C8-4FC1-2AF4ED95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2D0CF-1E86-FAA8-50F9-D0E874F7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05A0-B7C4-496A-9D93-9D5017C3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8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5742-C274-4359-33DD-A03C90C5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4FC59-B050-CD26-5339-7F4BD985C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D575A-752D-E895-79E0-FABB7845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F506D-E148-8A11-20FF-EF658D63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92A0-2142-44EB-87F3-2232D1BF8B9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9583F-7E5F-F19F-2882-912B1662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39967-634D-3BDA-4EB7-63F2BE65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05A0-B7C4-496A-9D93-9D5017C3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2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2598-2C25-2EDC-727E-0E0CD324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A9C5A-50A7-84E1-DCE0-A8A598FC7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4329A-D563-6849-67CD-18CFA9230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6CC37-6003-381F-F3A1-1411133F1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402EE-D1DE-5A70-68BB-42CC41B17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24A91-A8A1-DCF1-E510-752DF8C0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92A0-2142-44EB-87F3-2232D1BF8B9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FAD13-455C-C54A-39DC-56FD6801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C9AF09-B91E-D024-5648-BDB71AA3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05A0-B7C4-496A-9D93-9D5017C3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9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2676-2441-88B7-5571-9B282397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C0AFE-4814-67CD-1BA1-B82DD681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92A0-2142-44EB-87F3-2232D1BF8B9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40FF1-5990-C098-52AC-F48760C4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667E1-1C5A-1118-059E-D6CE79CE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05A0-B7C4-496A-9D93-9D5017C3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7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EBF38-F438-F987-D1F9-25562BBE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92A0-2142-44EB-87F3-2232D1BF8B9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EBFE3-1B93-546B-7358-343D4853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CA3FC-D5BA-495F-D7F3-C60ACFFA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05A0-B7C4-496A-9D93-9D5017C3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6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42FB-659B-8197-9032-0FBF0099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A0E3D-6750-E169-AEBD-9E6DA5C96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C14C3-DB37-94FA-CB07-98481609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31537-BD56-A5D0-5723-FC5B366C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92A0-2142-44EB-87F3-2232D1BF8B9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C5DAC-2411-2981-D1BB-393CE727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9DAE4-D049-4966-143F-10713576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05A0-B7C4-496A-9D93-9D5017C3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0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178D-C3F8-C248-E59F-92E784F5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7C272-0DF1-5BBD-E17B-B2193F52E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E3FF2-3016-9EE9-93C9-54A5E06B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28549-653B-0E91-EA8D-78E53FAD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92A0-2142-44EB-87F3-2232D1BF8B9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D2AD4-46C1-79B1-74AC-34ECFFC4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E1604-313C-76A8-A454-B176D0FE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05A0-B7C4-496A-9D93-9D5017C3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146C6-19F6-9CC1-F2DF-2BEA9346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8F868-037B-EE17-736F-ECDBD4D93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6D844-DFEB-8EA1-0E70-B33CDEEBC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D292A0-2142-44EB-87F3-2232D1BF8B9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9109C-8DF6-2A0D-2A30-1A7155857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DCC72-9CBF-1186-79A8-AFA0F3F64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B505A0-B7C4-496A-9D93-9D5017C32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0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programmer.com/9-common-problems-new-programmers-face/" TargetMode="External"/><Relationship Id="rId2" Type="http://schemas.openxmlformats.org/officeDocument/2006/relationships/hyperlink" Target="https://www.academia.edu/50211688/_CHALLENGES_AND_TRENDS_OF_EMERGING_PROGRAMMING_LANGUAGES_A_SYSTEMATIC_REVIEW_CHALLENGES_AND_TRENDS_OF_EMERGING_PROGRAMMING_LANGUAGES_A_SYSTEMATIC_LITERATURE_RE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snet.ahrq.gov/perspective/making-just-culture-reality-one-organizations-approach" TargetMode="External"/><Relationship Id="rId5" Type="http://schemas.openxmlformats.org/officeDocument/2006/relationships/hyperlink" Target="https://psnet.ahrq.gov/issue/requirements-implementing-just-culture-within-healthcare-organisations-integrative-review" TargetMode="External"/><Relationship Id="rId4" Type="http://schemas.openxmlformats.org/officeDocument/2006/relationships/hyperlink" Target="https://arxiv.org/pdf/1810.0235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99D1-6127-679A-B268-7A4226094C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Open Sans" panose="020B0606030504020204" pitchFamily="34" charset="0"/>
              </a:rPr>
              <a:t> Establishing a Just, Learning Culture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61873-BADB-FDDC-BCCC-FFAE71B1E5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Brett Stovall</a:t>
            </a:r>
          </a:p>
        </p:txBody>
      </p:sp>
      <p:pic>
        <p:nvPicPr>
          <p:cNvPr id="1026" name="Picture 2" descr="Image result for Learning Culture ">
            <a:extLst>
              <a:ext uri="{FF2B5EF4-FFF2-40B4-BE49-F238E27FC236}">
                <a16:creationId xmlns:a16="http://schemas.microsoft.com/office/drawing/2014/main" id="{AAABFE12-5F17-BA96-1176-BC03C39F3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50" y="4492625"/>
            <a:ext cx="3162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61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4E67-9FF6-23F8-C39C-3D0834D0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998A-0792-06F4-D8B8-A78335050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(PDF) "CHALLENGES AND TRENDS OF EMERGING PROGRAMMING LANGUAGES": A SYSTEMATIC REVIEW CHALLENGES AND TRENDS OF EMERGING PROGRAMMING LANGUAGES: A SYSTEMATIC LITERATURE REVIEW | Muhammad Saleem - Academia.edu</a:t>
            </a:r>
            <a:endParaRPr lang="en-US" dirty="0"/>
          </a:p>
          <a:p>
            <a:r>
              <a:rPr lang="en-US" dirty="0">
                <a:hlinkClick r:id="rId3"/>
              </a:rPr>
              <a:t>The 9 Most Common Problems New Programmers Face - Simple Programmer</a:t>
            </a:r>
            <a:endParaRPr lang="en-US" dirty="0"/>
          </a:p>
          <a:p>
            <a:r>
              <a:rPr lang="en-US" dirty="0">
                <a:hlinkClick r:id="rId4"/>
              </a:rPr>
              <a:t>1810.02350 (arxiv.org)</a:t>
            </a:r>
            <a:endParaRPr lang="en-US" dirty="0"/>
          </a:p>
          <a:p>
            <a:r>
              <a:rPr lang="en-US" dirty="0">
                <a:hlinkClick r:id="rId5"/>
              </a:rPr>
              <a:t>Requirements for implementing a 'just culture' within healthcare </a:t>
            </a:r>
            <a:r>
              <a:rPr lang="en-US" dirty="0" err="1">
                <a:hlinkClick r:id="rId5"/>
              </a:rPr>
              <a:t>organisations</a:t>
            </a:r>
            <a:r>
              <a:rPr lang="en-US" dirty="0">
                <a:hlinkClick r:id="rId5"/>
              </a:rPr>
              <a:t>: an integrative review. | </a:t>
            </a:r>
            <a:r>
              <a:rPr lang="en-US" dirty="0" err="1">
                <a:hlinkClick r:id="rId5"/>
              </a:rPr>
              <a:t>PSNet</a:t>
            </a:r>
            <a:r>
              <a:rPr lang="en-US" dirty="0">
                <a:hlinkClick r:id="rId5"/>
              </a:rPr>
              <a:t> (ahrq.gov)</a:t>
            </a:r>
            <a:endParaRPr lang="en-US" dirty="0"/>
          </a:p>
          <a:p>
            <a:r>
              <a:rPr lang="en-US" dirty="0">
                <a:hlinkClick r:id="rId6"/>
              </a:rPr>
              <a:t>Making Just Culture a Reality: One Organization's Approach | </a:t>
            </a:r>
            <a:r>
              <a:rPr lang="en-US" dirty="0" err="1">
                <a:hlinkClick r:id="rId6"/>
              </a:rPr>
              <a:t>PSNet</a:t>
            </a:r>
            <a:r>
              <a:rPr lang="en-US" dirty="0">
                <a:hlinkClick r:id="rId6"/>
              </a:rPr>
              <a:t> (ahrq.gov)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6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9CED-7FEC-7EC6-2B80-E83D7EC8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Commitment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63741-1C1C-E86E-C452-ABF235D7D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1: Leadership's active demonstration of commitment </a:t>
            </a:r>
          </a:p>
          <a:p>
            <a:r>
              <a:rPr lang="en-US" dirty="0"/>
              <a:t>Point 2: Board oversight of patient safety initiatives and error events</a:t>
            </a:r>
          </a:p>
          <a:p>
            <a:r>
              <a:rPr lang="en-US" dirty="0"/>
              <a:t>Point 3: Actions for enacting clear safety policies and procedures</a:t>
            </a:r>
          </a:p>
        </p:txBody>
      </p:sp>
      <p:pic>
        <p:nvPicPr>
          <p:cNvPr id="3074" name="Picture 2" descr="Image result for Learning Culture ">
            <a:extLst>
              <a:ext uri="{FF2B5EF4-FFF2-40B4-BE49-F238E27FC236}">
                <a16:creationId xmlns:a16="http://schemas.microsoft.com/office/drawing/2014/main" id="{B7CD00F6-F3E9-D2B4-144D-79E5381DE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174" y="4495800"/>
            <a:ext cx="2843107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72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E444-D6C1-FF70-CE26-E2B1210E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in Organizational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745A-E868-51F6-A194-B32760868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1: Progress stages in cultural shift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Point 2: Focus on openness, transparency, and learning from adverse events</a:t>
            </a:r>
          </a:p>
        </p:txBody>
      </p:sp>
      <p:pic>
        <p:nvPicPr>
          <p:cNvPr id="4098" name="Picture 2" descr="Image result for Learning Culture ">
            <a:extLst>
              <a:ext uri="{FF2B5EF4-FFF2-40B4-BE49-F238E27FC236}">
                <a16:creationId xmlns:a16="http://schemas.microsoft.com/office/drawing/2014/main" id="{4AB65F87-15AF-962A-7EF1-F73ED1A75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825" y="4201380"/>
            <a:ext cx="2647950" cy="229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53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CD4B-8B50-D5FD-0D21-E49CBD28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Empowerment and 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9D819-4DBD-A70E-CA46-CD1543297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1: Engagement of all employees in safety outcomes</a:t>
            </a:r>
          </a:p>
          <a:p>
            <a:endParaRPr lang="en-US" dirty="0"/>
          </a:p>
          <a:p>
            <a:r>
              <a:rPr lang="en-US" dirty="0"/>
              <a:t>Point 2: Recognition of the inevitability of errors and continuous safety improvement</a:t>
            </a:r>
          </a:p>
        </p:txBody>
      </p:sp>
      <p:pic>
        <p:nvPicPr>
          <p:cNvPr id="2050" name="Picture 2" descr="Image result for Learning Culture ">
            <a:extLst>
              <a:ext uri="{FF2B5EF4-FFF2-40B4-BE49-F238E27FC236}">
                <a16:creationId xmlns:a16="http://schemas.microsoft.com/office/drawing/2014/main" id="{43720A67-DB48-1A1E-E50A-3F7C1A0D0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4667250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14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8779-B6FC-4B35-53BF-57727EAB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Cultural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758C4-7976-9A86-0EF5-27C87E7A2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1: Challenges related to diverse cultural backgrounds</a:t>
            </a:r>
          </a:p>
          <a:p>
            <a:endParaRPr lang="en-US" dirty="0"/>
          </a:p>
          <a:p>
            <a:r>
              <a:rPr lang="en-US" dirty="0"/>
              <a:t>Point 2: Solutions for mitigating misunderstandings due to cultural differences</a:t>
            </a:r>
          </a:p>
        </p:txBody>
      </p:sp>
      <p:pic>
        <p:nvPicPr>
          <p:cNvPr id="5122" name="Picture 2" descr="Image result for Learning Culture ">
            <a:extLst>
              <a:ext uri="{FF2B5EF4-FFF2-40B4-BE49-F238E27FC236}">
                <a16:creationId xmlns:a16="http://schemas.microsoft.com/office/drawing/2014/main" id="{CF147A3A-0DAA-D9CD-FC7A-7944E8AD1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4295775"/>
            <a:ext cx="27051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59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FD1B-DA04-0664-589B-B92CE9DB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User-Centricity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0D1CA-1767-CC5C-4D34-FC6237731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1: Importance of understanding user needs in software development</a:t>
            </a:r>
          </a:p>
          <a:p>
            <a:endParaRPr lang="en-US" dirty="0"/>
          </a:p>
          <a:p>
            <a:r>
              <a:rPr lang="en-US" dirty="0"/>
              <a:t>Point 2: Prioritizing user-centric design and seeking active feedback</a:t>
            </a:r>
          </a:p>
        </p:txBody>
      </p:sp>
    </p:spTree>
    <p:extLst>
      <p:ext uri="{BB962C8B-B14F-4D97-AF65-F5344CB8AC3E}">
        <p14:creationId xmlns:p14="http://schemas.microsoft.com/office/powerpoint/2010/main" val="158110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1067-E94F-23C5-4955-9DC5DC2D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Costs and Communication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A26F-EE7D-0A83-CE7F-6FE133C67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1: Addressing hidden costs and communication overhead in language development</a:t>
            </a:r>
          </a:p>
          <a:p>
            <a:endParaRPr lang="en-US" dirty="0"/>
          </a:p>
          <a:p>
            <a:r>
              <a:rPr lang="en-US" dirty="0"/>
              <a:t>Point 2: Encouraging open dialogue and proactive resolution of communication challenges</a:t>
            </a:r>
          </a:p>
        </p:txBody>
      </p:sp>
    </p:spTree>
    <p:extLst>
      <p:ext uri="{BB962C8B-B14F-4D97-AF65-F5344CB8AC3E}">
        <p14:creationId xmlns:p14="http://schemas.microsoft.com/office/powerpoint/2010/main" val="388175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106E-0B70-53D4-192E-90C82DE6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F5AD-4F0C-C863-D2A7-45EA8D05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1: Complexities of developing a new programming language</a:t>
            </a:r>
          </a:p>
          <a:p>
            <a:r>
              <a:rPr lang="en-US" dirty="0"/>
              <a:t>Point 2: Critical aspects such as version control, error handling, and community engagement</a:t>
            </a:r>
          </a:p>
        </p:txBody>
      </p:sp>
    </p:spTree>
    <p:extLst>
      <p:ext uri="{BB962C8B-B14F-4D97-AF65-F5344CB8AC3E}">
        <p14:creationId xmlns:p14="http://schemas.microsoft.com/office/powerpoint/2010/main" val="257151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3558-74EE-D687-B3DC-9F99EB13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BAC5-4F0B-F219-B794-607D2D597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Reminder: Fostering a just culture in language development involves technical and cultural considerations, commitment to openness, learning, and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97919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311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Open Sans</vt:lpstr>
      <vt:lpstr>Office Theme</vt:lpstr>
      <vt:lpstr> Establishing a Just, Learning Culture</vt:lpstr>
      <vt:lpstr>Leadership Commitment</vt:lpstr>
      <vt:lpstr>Shift in Organizational Culture</vt:lpstr>
      <vt:lpstr>Empowerment and Engagement</vt:lpstr>
      <vt:lpstr>Cultural Differences</vt:lpstr>
      <vt:lpstr>User-Centricity</vt:lpstr>
      <vt:lpstr>Hidden Costs and Communication Problems</vt:lpstr>
      <vt:lpstr>Technical Challenges</vt:lpstr>
      <vt:lpstr>Closing Slide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brett stovall</dc:creator>
  <cp:lastModifiedBy>brett stovall</cp:lastModifiedBy>
  <cp:revision>1</cp:revision>
  <dcterms:created xsi:type="dcterms:W3CDTF">2024-07-11T16:57:30Z</dcterms:created>
  <dcterms:modified xsi:type="dcterms:W3CDTF">2024-07-11T16:59:35Z</dcterms:modified>
</cp:coreProperties>
</file>