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  <p:sldMasterId id="2147483977" r:id="rId5"/>
    <p:sldMasterId id="2147484229" r:id="rId6"/>
  </p:sldMasterIdLst>
  <p:notesMasterIdLst>
    <p:notesMasterId r:id="rId23"/>
  </p:notesMasterIdLst>
  <p:handoutMasterIdLst>
    <p:handoutMasterId r:id="rId24"/>
  </p:handoutMasterIdLst>
  <p:sldIdLst>
    <p:sldId id="261" r:id="rId7"/>
    <p:sldId id="2023836421" r:id="rId8"/>
    <p:sldId id="2023836422" r:id="rId9"/>
    <p:sldId id="2023836423" r:id="rId10"/>
    <p:sldId id="2023836424" r:id="rId11"/>
    <p:sldId id="2023836425" r:id="rId12"/>
    <p:sldId id="2023836433" r:id="rId13"/>
    <p:sldId id="2023836420" r:id="rId14"/>
    <p:sldId id="2023836426" r:id="rId15"/>
    <p:sldId id="2023836427" r:id="rId16"/>
    <p:sldId id="2023836432" r:id="rId17"/>
    <p:sldId id="2023836428" r:id="rId18"/>
    <p:sldId id="2023836429" r:id="rId19"/>
    <p:sldId id="2023836430" r:id="rId20"/>
    <p:sldId id="2023836431" r:id="rId21"/>
    <p:sldId id="2023836418" r:id="rId22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201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5472" userDrawn="1">
          <p15:clr>
            <a:srgbClr val="A4A3A4"/>
          </p15:clr>
        </p15:guide>
        <p15:guide id="5" pos="3744" userDrawn="1">
          <p15:clr>
            <a:srgbClr val="A4A3A4"/>
          </p15:clr>
        </p15:guide>
        <p15:guide id="6" orient="horz" pos="2678" userDrawn="1">
          <p15:clr>
            <a:srgbClr val="A4A3A4"/>
          </p15:clr>
        </p15:guide>
        <p15:guide id="7" orient="horz" pos="162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orient="horz" pos="2726" userDrawn="1">
          <p15:clr>
            <a:srgbClr val="A4A3A4"/>
          </p15:clr>
        </p15:guide>
        <p15:guide id="10" orient="horz" pos="590" userDrawn="1">
          <p15:clr>
            <a:srgbClr val="A4A3A4"/>
          </p15:clr>
        </p15:guide>
        <p15:guide id="11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404"/>
    <a:srgbClr val="B51E3A"/>
    <a:srgbClr val="1D1E1E"/>
    <a:srgbClr val="F68529"/>
    <a:srgbClr val="60AC7F"/>
    <a:srgbClr val="FFDF74"/>
    <a:srgbClr val="4F91CD"/>
    <a:srgbClr val="0076CE"/>
    <a:srgbClr val="BFBFBF"/>
    <a:srgbClr val="E5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1"/>
    <p:restoredTop sz="75468"/>
  </p:normalViewPr>
  <p:slideViewPr>
    <p:cSldViewPr snapToGrid="0">
      <p:cViewPr varScale="1">
        <p:scale>
          <a:sx n="159" d="100"/>
          <a:sy n="159" d="100"/>
        </p:scale>
        <p:origin x="1784" y="176"/>
      </p:cViewPr>
      <p:guideLst>
        <p:guide orient="horz" pos="686"/>
        <p:guide pos="2016"/>
        <p:guide pos="288"/>
        <p:guide pos="5472"/>
        <p:guide pos="3744"/>
        <p:guide orient="horz" pos="2678"/>
        <p:guide orient="horz" pos="1622"/>
        <p:guide pos="2880"/>
        <p:guide orient="horz" pos="2726"/>
        <p:guide orient="horz" pos="59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8" y="21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2DBDA2-58D6-E343-96B8-01D18DC2B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CF793-0A04-C042-8761-B7F917190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DAF0-C734-9B47-A18F-F2F9D6C08D60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B90F0-EF16-2E4A-B2CA-D5077E28B2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1074F-0746-9F4E-A02E-460113244D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E613-63CE-F54A-B2A8-1CAB07FF61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6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79FC-E795-1040-A99E-2C56F49328F7}" type="datetimeFigureOut">
              <a:rPr lang="en-US" smtClean="0"/>
              <a:t>10/9/24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5AACD-5C9A-DC41-8041-03E1B13DE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6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exists! - Nifty but you can only do so much.  For the most part, you’re limited to what the LLM already knows.</a:t>
            </a:r>
          </a:p>
          <a:p>
            <a:endParaRPr lang="en-US" dirty="0"/>
          </a:p>
          <a:p>
            <a:r>
              <a:rPr lang="en-US" dirty="0"/>
              <a:t>Is everyone familiar with what Ollama is?</a:t>
            </a:r>
          </a:p>
          <a:p>
            <a:endParaRPr lang="en-US" dirty="0"/>
          </a:p>
          <a:p>
            <a:r>
              <a:rPr lang="en-US" dirty="0"/>
              <a:t>Note – These diagrams will become more complex as we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8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Copy/Paste Context - Better!  You can dynamically add to what the LLM knows, but …</a:t>
            </a:r>
          </a:p>
          <a:p>
            <a:endParaRPr lang="en-US" dirty="0"/>
          </a:p>
          <a:p>
            <a:r>
              <a:rPr lang="en-US" dirty="0"/>
              <a:t>It’s tedious and manual.</a:t>
            </a:r>
          </a:p>
          <a:p>
            <a:endParaRPr lang="en-US" dirty="0"/>
          </a:p>
          <a:p>
            <a:r>
              <a:rPr lang="en-US" dirty="0"/>
              <a:t>Also, the creeping context-size problem starts.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1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RAG – Automatic Context – but new issues: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to retrieve?</a:t>
            </a:r>
          </a:p>
          <a:p>
            <a:pPr marL="571591" lvl="1" indent="-228600">
              <a:buAutoNum type="arabicPeriod"/>
            </a:pPr>
            <a:r>
              <a:rPr lang="en-US" dirty="0" err="1"/>
              <a:t>VectorDB</a:t>
            </a:r>
            <a:r>
              <a:rPr lang="en-US" dirty="0"/>
              <a:t> has CRUD issues</a:t>
            </a:r>
          </a:p>
          <a:p>
            <a:pPr marL="571591" lvl="1" indent="-228600">
              <a:buAutoNum type="arabicPeriod"/>
            </a:pPr>
            <a:r>
              <a:rPr lang="en-US" dirty="0"/>
              <a:t>Other sources may be difficult to query with a prompt</a:t>
            </a:r>
          </a:p>
          <a:p>
            <a:pPr marL="228600" indent="-228600">
              <a:buAutoNum type="arabicPeriod"/>
            </a:pPr>
            <a:r>
              <a:rPr lang="en-US" dirty="0"/>
              <a:t>Context-window size issue (lost in the middle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5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9FF1A-A7DD-EC65-2734-E1C6F99C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12525-8FFD-150E-ACD8-CF9F4C244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1F637-D77A-DFC7-1AC8-AE87D4669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– RAG but more intelligent (phone a friend!):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LLM decides what to ask for for additional context.</a:t>
            </a:r>
          </a:p>
          <a:p>
            <a:pPr marL="228600" indent="-228600">
              <a:buAutoNum type="arabicPeriod"/>
            </a:pPr>
            <a:r>
              <a:rPr lang="en-US" dirty="0"/>
              <a:t>The LLM can choose what “tools” (aka functions) to execute to retrieve the extra context.</a:t>
            </a:r>
          </a:p>
          <a:p>
            <a:pPr marL="228600" indent="-228600">
              <a:buAutoNum type="arabicPeriod"/>
            </a:pPr>
            <a:r>
              <a:rPr lang="en-US" dirty="0"/>
              <a:t>The LLM can even pick the arguments to pass to the “tools”.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perfect yet – but way better than the previous options.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2140-823A-F0D7-1261-646E618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7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11E3-8357-ADF6-F96C-980BB2D3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3C0C5-C702-86E0-71D5-D1DC0446F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91539-4CC8-EA89-87AB-4DDFCAC24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– Just from a sequence diagram perspective.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A2C8B-A0DB-71FC-789B-73753FCFA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5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5AACD-5C9A-DC41-8041-03E1B13DE1D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E2D3966-5C4F-2A4D-9EFB-1C3D36A49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763"/>
            <a:ext cx="9028216" cy="5078372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7"/>
            <a:ext cx="5659108" cy="128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152" y="2988327"/>
            <a:ext cx="4031965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Presenter or Date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A45E5F-F9E5-ED4A-822D-204E2775D3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95662-9683-724C-882E-E8D136302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8456" y="266278"/>
            <a:ext cx="955085" cy="9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83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368410"/>
            <a:ext cx="8566417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91266DA-F463-6342-A781-8DC506AC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2314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</p:spTree>
    <p:extLst>
      <p:ext uri="{BB962C8B-B14F-4D97-AF65-F5344CB8AC3E}">
        <p14:creationId xmlns:p14="http://schemas.microsoft.com/office/powerpoint/2010/main" val="28449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608C26-8E78-714F-978B-E7F84E2B9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326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97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0D7297D-BEEE-ED44-A33B-98005153B7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7845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8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C99912B-00D5-2043-91C9-1899AA6A0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871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DB3E10-27FA-9F41-9095-0F444362477E}"/>
              </a:ext>
            </a:extLst>
          </p:cNvPr>
          <p:cNvGrpSpPr/>
          <p:nvPr userDrawn="1"/>
        </p:nvGrpSpPr>
        <p:grpSpPr>
          <a:xfrm>
            <a:off x="5719521" y="2875039"/>
            <a:ext cx="3424480" cy="2273224"/>
            <a:chOff x="5719521" y="2875039"/>
            <a:chExt cx="3424480" cy="22732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CCADC35-17C4-5949-B495-9C673EE530A7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393F546-3FC0-F04A-AA5F-223F2D10196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3E2E5EB-7E5B-9041-A1B1-B1F49EBDF484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E46CE17-D6A1-304E-81A3-72DAC8CF0F0C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40E7578-3DCA-FA41-AE12-62CFE342876E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D6CCF4E-1263-934F-A8F0-0DAA9C33B67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6174A7E-A0EB-1340-B72E-2105B4C7A8BD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70605C-966F-C240-BAA4-17830C0C8C16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F0F553-AD82-0341-A072-8A207A0786D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61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69C494-A40B-C34E-AB9A-DB40076EAF45}"/>
              </a:ext>
            </a:extLst>
          </p:cNvPr>
          <p:cNvGrpSpPr/>
          <p:nvPr userDrawn="1"/>
        </p:nvGrpSpPr>
        <p:grpSpPr>
          <a:xfrm>
            <a:off x="6191533" y="1537891"/>
            <a:ext cx="2902008" cy="3817381"/>
            <a:chOff x="6191533" y="1537891"/>
            <a:chExt cx="2902008" cy="3817381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2102001-D5D6-BF48-A25F-844588CD49F6}"/>
                </a:ext>
              </a:extLst>
            </p:cNvPr>
            <p:cNvSpPr/>
            <p:nvPr userDrawn="1"/>
          </p:nvSpPr>
          <p:spPr>
            <a:xfrm rot="18900000">
              <a:off x="6191533" y="3057287"/>
              <a:ext cx="1522802" cy="1522802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8BD154-EEF3-814E-B630-D6770432DB5C}"/>
                </a:ext>
              </a:extLst>
            </p:cNvPr>
            <p:cNvSpPr/>
            <p:nvPr userDrawn="1"/>
          </p:nvSpPr>
          <p:spPr>
            <a:xfrm rot="18900000">
              <a:off x="7351182" y="1537891"/>
              <a:ext cx="1253977" cy="1253977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3AC7EF7-58FF-B641-9CE7-EB6E1576CE0C}"/>
                </a:ext>
              </a:extLst>
            </p:cNvPr>
            <p:cNvSpPr/>
            <p:nvPr userDrawn="1"/>
          </p:nvSpPr>
          <p:spPr>
            <a:xfrm rot="18900000">
              <a:off x="8280152" y="3180929"/>
              <a:ext cx="813389" cy="813389"/>
            </a:xfrm>
            <a:custGeom>
              <a:avLst/>
              <a:gdLst>
                <a:gd name="connsiteX0" fmla="*/ 783338 w 813389"/>
                <a:gd name="connsiteY0" fmla="*/ 30050 h 813389"/>
                <a:gd name="connsiteX1" fmla="*/ 813389 w 813389"/>
                <a:gd name="connsiteY1" fmla="*/ 102598 h 813389"/>
                <a:gd name="connsiteX2" fmla="*/ 813389 w 813389"/>
                <a:gd name="connsiteY2" fmla="*/ 646514 h 813389"/>
                <a:gd name="connsiteX3" fmla="*/ 646514 w 813389"/>
                <a:gd name="connsiteY3" fmla="*/ 813389 h 813389"/>
                <a:gd name="connsiteX4" fmla="*/ 102598 w 813389"/>
                <a:gd name="connsiteY4" fmla="*/ 813389 h 813389"/>
                <a:gd name="connsiteX5" fmla="*/ 8063 w 813389"/>
                <a:gd name="connsiteY5" fmla="*/ 750727 h 813389"/>
                <a:gd name="connsiteX6" fmla="*/ 0 w 813389"/>
                <a:gd name="connsiteY6" fmla="*/ 710791 h 813389"/>
                <a:gd name="connsiteX7" fmla="*/ 8062 w 813389"/>
                <a:gd name="connsiteY7" fmla="*/ 670856 h 813389"/>
                <a:gd name="connsiteX8" fmla="*/ 102598 w 813389"/>
                <a:gd name="connsiteY8" fmla="*/ 608194 h 813389"/>
                <a:gd name="connsiteX9" fmla="*/ 608194 w 813389"/>
                <a:gd name="connsiteY9" fmla="*/ 608194 h 813389"/>
                <a:gd name="connsiteX10" fmla="*/ 608194 w 813389"/>
                <a:gd name="connsiteY10" fmla="*/ 102598 h 813389"/>
                <a:gd name="connsiteX11" fmla="*/ 670856 w 813389"/>
                <a:gd name="connsiteY11" fmla="*/ 8062 h 813389"/>
                <a:gd name="connsiteX12" fmla="*/ 710792 w 813389"/>
                <a:gd name="connsiteY12" fmla="*/ 0 h 813389"/>
                <a:gd name="connsiteX13" fmla="*/ 750727 w 813389"/>
                <a:gd name="connsiteY13" fmla="*/ 8063 h 813389"/>
                <a:gd name="connsiteX14" fmla="*/ 783338 w 813389"/>
                <a:gd name="connsiteY14" fmla="*/ 30050 h 8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3389" h="813389">
                  <a:moveTo>
                    <a:pt x="783338" y="30050"/>
                  </a:moveTo>
                  <a:cubicBezTo>
                    <a:pt x="801905" y="48617"/>
                    <a:pt x="813389" y="74266"/>
                    <a:pt x="813389" y="102598"/>
                  </a:cubicBezTo>
                  <a:lnTo>
                    <a:pt x="813389" y="646514"/>
                  </a:lnTo>
                  <a:lnTo>
                    <a:pt x="646514" y="813389"/>
                  </a:lnTo>
                  <a:lnTo>
                    <a:pt x="102598" y="813389"/>
                  </a:lnTo>
                  <a:cubicBezTo>
                    <a:pt x="60101" y="813389"/>
                    <a:pt x="23638" y="787551"/>
                    <a:pt x="8063" y="750727"/>
                  </a:cubicBezTo>
                  <a:lnTo>
                    <a:pt x="0" y="710791"/>
                  </a:lnTo>
                  <a:lnTo>
                    <a:pt x="8062" y="670856"/>
                  </a:lnTo>
                  <a:cubicBezTo>
                    <a:pt x="23637" y="634032"/>
                    <a:pt x="60100" y="608194"/>
                    <a:pt x="102598" y="608194"/>
                  </a:cubicBezTo>
                  <a:lnTo>
                    <a:pt x="608194" y="608194"/>
                  </a:lnTo>
                  <a:lnTo>
                    <a:pt x="608194" y="102598"/>
                  </a:lnTo>
                  <a:cubicBezTo>
                    <a:pt x="608194" y="60100"/>
                    <a:pt x="634032" y="23638"/>
                    <a:pt x="670856" y="8062"/>
                  </a:cubicBezTo>
                  <a:lnTo>
                    <a:pt x="710792" y="0"/>
                  </a:lnTo>
                  <a:lnTo>
                    <a:pt x="750727" y="8063"/>
                  </a:lnTo>
                  <a:cubicBezTo>
                    <a:pt x="763001" y="13254"/>
                    <a:pt x="774055" y="20767"/>
                    <a:pt x="783338" y="3005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5B96E85-9D88-FD4F-8B4B-647BE3DFA8E3}"/>
                </a:ext>
              </a:extLst>
            </p:cNvPr>
            <p:cNvSpPr/>
            <p:nvPr userDrawn="1"/>
          </p:nvSpPr>
          <p:spPr>
            <a:xfrm rot="18900000">
              <a:off x="8212474" y="4283103"/>
              <a:ext cx="399077" cy="1072169"/>
            </a:xfrm>
            <a:custGeom>
              <a:avLst/>
              <a:gdLst>
                <a:gd name="connsiteX0" fmla="*/ 358224 w 399077"/>
                <a:gd name="connsiteY0" fmla="*/ 39623 h 1072169"/>
                <a:gd name="connsiteX1" fmla="*/ 397847 w 399077"/>
                <a:gd name="connsiteY1" fmla="*/ 135279 h 1072169"/>
                <a:gd name="connsiteX2" fmla="*/ 397847 w 399077"/>
                <a:gd name="connsiteY2" fmla="*/ 931115 h 1072169"/>
                <a:gd name="connsiteX3" fmla="*/ 399077 w 399077"/>
                <a:gd name="connsiteY3" fmla="*/ 937209 h 1072169"/>
                <a:gd name="connsiteX4" fmla="*/ 399076 w 399077"/>
                <a:gd name="connsiteY4" fmla="*/ 937209 h 1072169"/>
                <a:gd name="connsiteX5" fmla="*/ 359453 w 399077"/>
                <a:gd name="connsiteY5" fmla="*/ 1032865 h 1072169"/>
                <a:gd name="connsiteX6" fmla="*/ 358719 w 399077"/>
                <a:gd name="connsiteY6" fmla="*/ 1033361 h 1072169"/>
                <a:gd name="connsiteX7" fmla="*/ 358224 w 399077"/>
                <a:gd name="connsiteY7" fmla="*/ 1034095 h 1072169"/>
                <a:gd name="connsiteX8" fmla="*/ 315224 w 399077"/>
                <a:gd name="connsiteY8" fmla="*/ 1063087 h 1072169"/>
                <a:gd name="connsiteX9" fmla="*/ 270239 w 399077"/>
                <a:gd name="connsiteY9" fmla="*/ 1072169 h 1072169"/>
                <a:gd name="connsiteX10" fmla="*/ 0 w 399077"/>
                <a:gd name="connsiteY10" fmla="*/ 801930 h 1072169"/>
                <a:gd name="connsiteX11" fmla="*/ 127288 w 399077"/>
                <a:gd name="connsiteY11" fmla="*/ 801930 h 1072169"/>
                <a:gd name="connsiteX12" fmla="*/ 127289 w 399077"/>
                <a:gd name="connsiteY12" fmla="*/ 135279 h 1072169"/>
                <a:gd name="connsiteX13" fmla="*/ 209911 w 399077"/>
                <a:gd name="connsiteY13" fmla="*/ 10631 h 1072169"/>
                <a:gd name="connsiteX14" fmla="*/ 262568 w 399077"/>
                <a:gd name="connsiteY14" fmla="*/ 0 h 1072169"/>
                <a:gd name="connsiteX15" fmla="*/ 315224 w 399077"/>
                <a:gd name="connsiteY15" fmla="*/ 10632 h 1072169"/>
                <a:gd name="connsiteX16" fmla="*/ 358224 w 399077"/>
                <a:gd name="connsiteY16" fmla="*/ 39623 h 10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077" h="1072169">
                  <a:moveTo>
                    <a:pt x="358224" y="39623"/>
                  </a:moveTo>
                  <a:cubicBezTo>
                    <a:pt x="382705" y="64103"/>
                    <a:pt x="397847" y="97924"/>
                    <a:pt x="397847" y="135279"/>
                  </a:cubicBezTo>
                  <a:lnTo>
                    <a:pt x="397847" y="931115"/>
                  </a:lnTo>
                  <a:lnTo>
                    <a:pt x="399077" y="937209"/>
                  </a:lnTo>
                  <a:lnTo>
                    <a:pt x="399076" y="937209"/>
                  </a:lnTo>
                  <a:cubicBezTo>
                    <a:pt x="399076" y="974565"/>
                    <a:pt x="383934" y="1008386"/>
                    <a:pt x="359453" y="1032865"/>
                  </a:cubicBezTo>
                  <a:lnTo>
                    <a:pt x="358719" y="1033361"/>
                  </a:lnTo>
                  <a:lnTo>
                    <a:pt x="358224" y="1034095"/>
                  </a:lnTo>
                  <a:cubicBezTo>
                    <a:pt x="345983" y="1046335"/>
                    <a:pt x="331408" y="1056241"/>
                    <a:pt x="315224" y="1063087"/>
                  </a:cubicBezTo>
                  <a:lnTo>
                    <a:pt x="270239" y="1072169"/>
                  </a:lnTo>
                  <a:lnTo>
                    <a:pt x="0" y="801930"/>
                  </a:lnTo>
                  <a:lnTo>
                    <a:pt x="127288" y="801930"/>
                  </a:lnTo>
                  <a:lnTo>
                    <a:pt x="127289" y="135279"/>
                  </a:lnTo>
                  <a:cubicBezTo>
                    <a:pt x="127289" y="79245"/>
                    <a:pt x="161357" y="31168"/>
                    <a:pt x="209911" y="10631"/>
                  </a:cubicBezTo>
                  <a:lnTo>
                    <a:pt x="262568" y="0"/>
                  </a:lnTo>
                  <a:lnTo>
                    <a:pt x="315224" y="10632"/>
                  </a:lnTo>
                  <a:cubicBezTo>
                    <a:pt x="331408" y="17477"/>
                    <a:pt x="345983" y="27383"/>
                    <a:pt x="358224" y="39623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9D36FE-B718-F541-97AB-25B58615238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A6F1954-3689-CE41-9EFD-3BA383D2CAB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744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D04F5664-4953-284D-B49E-A527AA531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92040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51733" y="-26719"/>
            <a:ext cx="9195733" cy="517260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7"/>
            <a:ext cx="5659108" cy="128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152" y="2988327"/>
            <a:ext cx="4031965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Presenter or Date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A45E5F-F9E5-ED4A-822D-204E2775D3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721959D-C1ED-0541-857A-ADDAC99261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4901" y="476451"/>
            <a:ext cx="3777916" cy="378272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95662-9683-724C-882E-E8D1363029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5158" y="147500"/>
            <a:ext cx="1072866" cy="10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9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F89914-7DAC-094B-962A-B0F393D66C25}"/>
              </a:ext>
            </a:extLst>
          </p:cNvPr>
          <p:cNvGrpSpPr/>
          <p:nvPr userDrawn="1"/>
        </p:nvGrpSpPr>
        <p:grpSpPr>
          <a:xfrm>
            <a:off x="7085684" y="2018274"/>
            <a:ext cx="2114417" cy="2912758"/>
            <a:chOff x="7085684" y="2018274"/>
            <a:chExt cx="2114417" cy="29127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44C7AE-8170-094A-85A2-0A99A048F9AB}"/>
                </a:ext>
              </a:extLst>
            </p:cNvPr>
            <p:cNvGrpSpPr/>
            <p:nvPr userDrawn="1"/>
          </p:nvGrpSpPr>
          <p:grpSpPr>
            <a:xfrm>
              <a:off x="7355087" y="3223143"/>
              <a:ext cx="1707888" cy="1707889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92AA9B1-6A16-0B41-8F88-DBB197CD9D19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FD9CDC01-E996-E14D-9D1E-8C0AD93DF1A7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7A41E06-6678-D444-966A-27E8A959DDD0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7CA45E-00D6-B548-B55A-7C22650A59C0}"/>
                </a:ext>
              </a:extLst>
            </p:cNvPr>
            <p:cNvGrpSpPr/>
            <p:nvPr userDrawn="1"/>
          </p:nvGrpSpPr>
          <p:grpSpPr>
            <a:xfrm>
              <a:off x="8366949" y="2018274"/>
              <a:ext cx="833152" cy="1174628"/>
              <a:chOff x="8366949" y="2018274"/>
              <a:chExt cx="833152" cy="1174628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4C07233-6325-0F4A-809B-31181C0A8BC6}"/>
                  </a:ext>
                </a:extLst>
              </p:cNvPr>
              <p:cNvSpPr/>
              <p:nvPr userDrawn="1"/>
            </p:nvSpPr>
            <p:spPr>
              <a:xfrm rot="10800000">
                <a:off x="8366949" y="2078014"/>
                <a:ext cx="777050" cy="254676"/>
              </a:xfrm>
              <a:custGeom>
                <a:avLst/>
                <a:gdLst>
                  <a:gd name="connsiteX0" fmla="*/ 649712 w 777050"/>
                  <a:gd name="connsiteY0" fmla="*/ 254676 h 254676"/>
                  <a:gd name="connsiteX1" fmla="*/ 0 w 777050"/>
                  <a:gd name="connsiteY1" fmla="*/ 254676 h 254676"/>
                  <a:gd name="connsiteX2" fmla="*/ 0 w 777050"/>
                  <a:gd name="connsiteY2" fmla="*/ 0 h 254676"/>
                  <a:gd name="connsiteX3" fmla="*/ 649712 w 777050"/>
                  <a:gd name="connsiteY3" fmla="*/ 0 h 254676"/>
                  <a:gd name="connsiteX4" fmla="*/ 777050 w 777050"/>
                  <a:gd name="connsiteY4" fmla="*/ 127338 h 254676"/>
                  <a:gd name="connsiteX5" fmla="*/ 649712 w 777050"/>
                  <a:gd name="connsiteY5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050" h="254676">
                    <a:moveTo>
                      <a:pt x="649712" y="254676"/>
                    </a:moveTo>
                    <a:lnTo>
                      <a:pt x="0" y="254676"/>
                    </a:lnTo>
                    <a:lnTo>
                      <a:pt x="0" y="0"/>
                    </a:lnTo>
                    <a:lnTo>
                      <a:pt x="649712" y="0"/>
                    </a:lnTo>
                    <a:cubicBezTo>
                      <a:pt x="720039" y="0"/>
                      <a:pt x="777050" y="57011"/>
                      <a:pt x="777050" y="127338"/>
                    </a:cubicBezTo>
                    <a:cubicBezTo>
                      <a:pt x="777050" y="197665"/>
                      <a:pt x="720039" y="254676"/>
                      <a:pt x="649712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D3B9A49-2820-3046-8268-450693B53CA9}"/>
                  </a:ext>
                </a:extLst>
              </p:cNvPr>
              <p:cNvSpPr/>
              <p:nvPr userDrawn="1"/>
            </p:nvSpPr>
            <p:spPr>
              <a:xfrm rot="14400000">
                <a:off x="8136306" y="2478250"/>
                <a:ext cx="1174628" cy="254676"/>
              </a:xfrm>
              <a:prstGeom prst="roundRect">
                <a:avLst>
                  <a:gd name="adj" fmla="val 50000"/>
                </a:avLst>
              </a:pr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A0EED73-9FDB-B140-8EC2-79246B0B18FD}"/>
                  </a:ext>
                </a:extLst>
              </p:cNvPr>
              <p:cNvSpPr/>
              <p:nvPr userDrawn="1"/>
            </p:nvSpPr>
            <p:spPr>
              <a:xfrm rot="7200000">
                <a:off x="8709736" y="2672487"/>
                <a:ext cx="726054" cy="254676"/>
              </a:xfrm>
              <a:custGeom>
                <a:avLst/>
                <a:gdLst>
                  <a:gd name="connsiteX0" fmla="*/ 0 w 726054"/>
                  <a:gd name="connsiteY0" fmla="*/ 254676 h 254676"/>
                  <a:gd name="connsiteX1" fmla="*/ 441112 w 726054"/>
                  <a:gd name="connsiteY1" fmla="*/ 0 h 254676"/>
                  <a:gd name="connsiteX2" fmla="*/ 598716 w 726054"/>
                  <a:gd name="connsiteY2" fmla="*/ 0 h 254676"/>
                  <a:gd name="connsiteX3" fmla="*/ 726054 w 726054"/>
                  <a:gd name="connsiteY3" fmla="*/ 127338 h 254676"/>
                  <a:gd name="connsiteX4" fmla="*/ 598716 w 726054"/>
                  <a:gd name="connsiteY4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054" h="254676">
                    <a:moveTo>
                      <a:pt x="0" y="254676"/>
                    </a:moveTo>
                    <a:lnTo>
                      <a:pt x="441112" y="0"/>
                    </a:lnTo>
                    <a:lnTo>
                      <a:pt x="598716" y="0"/>
                    </a:lnTo>
                    <a:cubicBezTo>
                      <a:pt x="669043" y="0"/>
                      <a:pt x="726054" y="57011"/>
                      <a:pt x="726054" y="127338"/>
                    </a:cubicBezTo>
                    <a:cubicBezTo>
                      <a:pt x="726054" y="197665"/>
                      <a:pt x="669043" y="254676"/>
                      <a:pt x="598716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9A955E-27D4-5A4A-B99F-ADE3CCC026D4}"/>
                </a:ext>
              </a:extLst>
            </p:cNvPr>
            <p:cNvGrpSpPr/>
            <p:nvPr userDrawn="1"/>
          </p:nvGrpSpPr>
          <p:grpSpPr>
            <a:xfrm rot="10800000">
              <a:off x="7085684" y="2475315"/>
              <a:ext cx="1061191" cy="1061192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FBE59F22-3986-B840-AE51-72CC72F40F0B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4482BF4-BC9A-8B44-A45A-8682D104719E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F77CDA0-48E1-C94E-AD84-94F04EDFADFD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7C2E68-CA98-7C44-8C2C-5E08A1322D6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53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70C67-A029-8B4E-B510-28B2889593FE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1802EC6-1B6C-424D-91F2-A75A34069920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89F8E6D-BF10-A542-807B-92252659131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0A62E4-1A25-784C-9CB6-E4766E2FB0EF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18DF4AC-B979-9D40-B13E-DA7829DB42A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2FA7E-BC93-7643-AB7E-1E2B8DBE99D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8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1D526DE-9560-4C4B-9F85-D839690620B4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70B5E47-82C3-B94C-B65E-5E68F381B65F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A2C295-FB6A-1742-8D1B-E072849EECDA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FDD066-AB6F-854F-94CA-C94FDA371ACA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45ED12-37CA-6B45-9115-A566EC65239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F8195B-871E-4248-B0EC-F6BDEBB267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6A539-6236-CA43-A404-5269B8FB6595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880E7-52F7-B84F-9763-0CAF0C0402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134" y="2850244"/>
            <a:ext cx="2772292" cy="163966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E786228-D36C-914C-BD9C-B2B7D95CCFE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B51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EBA91-5BBD-2946-8C2B-F1DBA83D3520}"/>
              </a:ext>
            </a:extLst>
          </p:cNvPr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3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6806D1A-F2D7-034F-B350-7521661DF7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6DF95-C11A-5945-A3B6-F3FB23B08F28}"/>
              </a:ext>
            </a:extLst>
          </p:cNvPr>
          <p:cNvSpPr/>
          <p:nvPr userDrawn="1"/>
        </p:nvSpPr>
        <p:spPr>
          <a:xfrm>
            <a:off x="0" y="2835228"/>
            <a:ext cx="365760" cy="992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62661-39A1-D441-8971-4E6BCE21A1E1}"/>
              </a:ext>
            </a:extLst>
          </p:cNvPr>
          <p:cNvSpPr/>
          <p:nvPr userDrawn="1"/>
        </p:nvSpPr>
        <p:spPr>
          <a:xfrm>
            <a:off x="60385" y="4701396"/>
            <a:ext cx="1009290" cy="44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Pro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3811A-4713-1842-BDFF-EFD5E6811709}"/>
              </a:ext>
            </a:extLst>
          </p:cNvPr>
          <p:cNvSpPr/>
          <p:nvPr userDrawn="1"/>
        </p:nvSpPr>
        <p:spPr>
          <a:xfrm>
            <a:off x="0" y="232913"/>
            <a:ext cx="397565" cy="77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grated Securit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66F4C-B42B-D64F-9662-7E33850C5E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duotone>
              <a:prstClr val="black"/>
              <a:srgbClr val="B51E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0987"/>
            <a:ext cx="8897587" cy="5004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B8484-DD3F-4940-A469-43189F96EBC1}"/>
              </a:ext>
            </a:extLst>
          </p:cNvPr>
          <p:cNvSpPr txBox="1"/>
          <p:nvPr userDrawn="1"/>
        </p:nvSpPr>
        <p:spPr>
          <a:xfrm>
            <a:off x="609866" y="3864864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pinnsg.com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AC252F6-6402-5B4A-ADEA-A4E884EE0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8"/>
            <a:ext cx="4106763" cy="8794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6F2F0D9-61A7-9645-BE88-D2C718D6A0C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E1A61-75EF-9C47-84C3-A58437BC9D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0712" y="2476670"/>
            <a:ext cx="1078179" cy="1078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90E34D-4702-3689-44A3-582C99358D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866" y="3428512"/>
            <a:ext cx="184115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2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7"/>
            <a:ext cx="5659108" cy="128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152" y="2988327"/>
            <a:ext cx="4031965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Presenter or Date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7A45E5F-F9E5-ED4A-822D-204E2775D3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95662-9683-724C-882E-E8D1363029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5158" y="147500"/>
            <a:ext cx="1072866" cy="10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71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40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9474F4-54CB-394B-B7C5-ADA18C9A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B6AF27D-6B2B-0948-9713-35D44A002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3" y="1368410"/>
            <a:ext cx="8566417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91266DA-F463-6342-A781-8DC506AC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7621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BFA4879-346A-074B-B38F-30B384717BF7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2CE11D-D409-3E40-9A87-E45455A784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98412" y="3484475"/>
            <a:ext cx="1277741" cy="12777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86EAE8A-70B4-BD40-A3AA-C6C7B7AEA5F9}"/>
              </a:ext>
            </a:extLst>
          </p:cNvPr>
          <p:cNvGrpSpPr/>
          <p:nvPr userDrawn="1"/>
        </p:nvGrpSpPr>
        <p:grpSpPr>
          <a:xfrm>
            <a:off x="5719521" y="2875039"/>
            <a:ext cx="3441462" cy="2273224"/>
            <a:chOff x="5719521" y="2875039"/>
            <a:chExt cx="3441462" cy="2273224"/>
          </a:xfrm>
          <a:solidFill>
            <a:srgbClr val="920404"/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F506B45-EDDB-9241-85FA-CF7420A6437E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7E51E4-A428-FC4C-B24B-F47C9F7A560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A3042F-45A1-534E-B218-5DB66E49616F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33D1CEF-50E1-D743-BCA7-EB822A8BED60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808FE4D-B1CF-A84B-B7E4-4A53F6FA6F14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F67825F-72B8-DB42-A6CA-3F2404ED75F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7C9F756-1E02-B84A-9F1E-A3033CCF4DB5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4CB8E7C-1BA1-2344-BD2D-F79CDE4B9D3F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26A3E2D6-90B7-D205-8E46-610003B1BA58}"/>
                </a:ext>
              </a:extLst>
            </p:cNvPr>
            <p:cNvSpPr/>
            <p:nvPr userDrawn="1"/>
          </p:nvSpPr>
          <p:spPr>
            <a:xfrm>
              <a:off x="6357457" y="3388085"/>
              <a:ext cx="2504315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37">
              <a:extLst>
                <a:ext uri="{FF2B5EF4-FFF2-40B4-BE49-F238E27FC236}">
                  <a16:creationId xmlns:a16="http://schemas.microsoft.com/office/drawing/2014/main" id="{48E47677-14DC-91DF-C644-5627DE9D3A0F}"/>
                </a:ext>
              </a:extLst>
            </p:cNvPr>
            <p:cNvSpPr/>
            <p:nvPr userDrawn="1"/>
          </p:nvSpPr>
          <p:spPr>
            <a:xfrm>
              <a:off x="7133331" y="3901131"/>
              <a:ext cx="1256540" cy="3517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86736A62-144E-7316-1D89-283208C5E8CE}"/>
                </a:ext>
              </a:extLst>
            </p:cNvPr>
            <p:cNvSpPr/>
            <p:nvPr userDrawn="1"/>
          </p:nvSpPr>
          <p:spPr>
            <a:xfrm>
              <a:off x="7761740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1C572D86-CE44-0F79-0247-E97D48EBB961}"/>
                </a:ext>
              </a:extLst>
            </p:cNvPr>
            <p:cNvSpPr/>
            <p:nvPr userDrawn="1"/>
          </p:nvSpPr>
          <p:spPr>
            <a:xfrm>
              <a:off x="8604578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715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578634"/>
            <a:ext cx="4109988" cy="3070221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135718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</p:spTree>
    <p:extLst>
      <p:ext uri="{BB962C8B-B14F-4D97-AF65-F5344CB8AC3E}">
        <p14:creationId xmlns:p14="http://schemas.microsoft.com/office/powerpoint/2010/main" val="40434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with Title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61E4DC-EE4C-E54E-870F-25826FCF5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133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1 name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811326"/>
            <a:ext cx="4109988" cy="2837529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616C01-24D4-6045-AEE6-661F8CE85B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5561" y="1368410"/>
            <a:ext cx="4109989" cy="36715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>
              <a:lnSpc>
                <a:spcPct val="100000"/>
              </a:lnSpc>
              <a:buNone/>
              <a:defRPr sz="2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75452" indent="0">
              <a:buNone/>
              <a:defRPr/>
            </a:lvl2pPr>
            <a:lvl3pPr marL="950903" indent="0">
              <a:buNone/>
              <a:defRPr/>
            </a:lvl3pPr>
            <a:lvl4pPr marL="1426354" indent="0">
              <a:buNone/>
              <a:defRPr/>
            </a:lvl4pPr>
            <a:lvl5pPr marL="1901805" indent="0">
              <a:buNone/>
              <a:defRPr/>
            </a:lvl5pPr>
          </a:lstStyle>
          <a:p>
            <a:pPr lvl="0"/>
            <a:r>
              <a:rPr lang="en-US"/>
              <a:t>Item 2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608C26-8E78-714F-978B-E7F84E2B9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9255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135718"/>
            <a:ext cx="4109988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211E823-33DA-2245-A87F-C56275CC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134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54DF1-3DF3-A440-93EE-AE2A398487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5562" y="1368410"/>
            <a:ext cx="4109988" cy="3280445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0D7297D-BEEE-ED44-A33B-98005153B7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8510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93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C99912B-00D5-2043-91C9-1899AA6A06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42273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atfo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DB3E10-27FA-9F41-9095-0F444362477E}"/>
              </a:ext>
            </a:extLst>
          </p:cNvPr>
          <p:cNvGrpSpPr/>
          <p:nvPr userDrawn="1"/>
        </p:nvGrpSpPr>
        <p:grpSpPr>
          <a:xfrm>
            <a:off x="5719521" y="2875039"/>
            <a:ext cx="3424480" cy="2273224"/>
            <a:chOff x="5719521" y="2875039"/>
            <a:chExt cx="3424480" cy="22732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CCADC35-17C4-5949-B495-9C673EE530A7}"/>
                </a:ext>
              </a:extLst>
            </p:cNvPr>
            <p:cNvSpPr/>
            <p:nvPr userDrawn="1"/>
          </p:nvSpPr>
          <p:spPr>
            <a:xfrm>
              <a:off x="6340475" y="3388085"/>
              <a:ext cx="2504315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393F546-3FC0-F04A-AA5F-223F2D101960}"/>
                </a:ext>
              </a:extLst>
            </p:cNvPr>
            <p:cNvSpPr/>
            <p:nvPr userDrawn="1"/>
          </p:nvSpPr>
          <p:spPr>
            <a:xfrm>
              <a:off x="6261859" y="4414177"/>
              <a:ext cx="1256541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3E2E5EB-7E5B-9041-A1B1-B1F49EBDF484}"/>
                </a:ext>
              </a:extLst>
            </p:cNvPr>
            <p:cNvSpPr/>
            <p:nvPr userDrawn="1"/>
          </p:nvSpPr>
          <p:spPr>
            <a:xfrm>
              <a:off x="7788509" y="4414177"/>
              <a:ext cx="1355491" cy="351750"/>
            </a:xfrm>
            <a:custGeom>
              <a:avLst/>
              <a:gdLst>
                <a:gd name="connsiteX0" fmla="*/ 175875 w 1355491"/>
                <a:gd name="connsiteY0" fmla="*/ 0 h 351750"/>
                <a:gd name="connsiteX1" fmla="*/ 1355491 w 1355491"/>
                <a:gd name="connsiteY1" fmla="*/ 0 h 351750"/>
                <a:gd name="connsiteX2" fmla="*/ 1355491 w 1355491"/>
                <a:gd name="connsiteY2" fmla="*/ 351750 h 351750"/>
                <a:gd name="connsiteX3" fmla="*/ 175875 w 1355491"/>
                <a:gd name="connsiteY3" fmla="*/ 351750 h 351750"/>
                <a:gd name="connsiteX4" fmla="*/ 0 w 1355491"/>
                <a:gd name="connsiteY4" fmla="*/ 175875 h 351750"/>
                <a:gd name="connsiteX5" fmla="*/ 175875 w 1355491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491" h="351750">
                  <a:moveTo>
                    <a:pt x="175875" y="0"/>
                  </a:moveTo>
                  <a:lnTo>
                    <a:pt x="1355491" y="0"/>
                  </a:lnTo>
                  <a:lnTo>
                    <a:pt x="1355491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E46CE17-D6A1-304E-81A3-72DAC8CF0F0C}"/>
                </a:ext>
              </a:extLst>
            </p:cNvPr>
            <p:cNvSpPr/>
            <p:nvPr userDrawn="1"/>
          </p:nvSpPr>
          <p:spPr>
            <a:xfrm>
              <a:off x="7116349" y="3901131"/>
              <a:ext cx="1256540" cy="351750"/>
            </a:xfrm>
            <a:prstGeom prst="roundRect">
              <a:avLst>
                <a:gd name="adj" fmla="val 50000"/>
              </a:avLst>
            </a:pr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40E7578-3DCA-FA41-AE12-62CFE342876E}"/>
                </a:ext>
              </a:extLst>
            </p:cNvPr>
            <p:cNvSpPr/>
            <p:nvPr userDrawn="1"/>
          </p:nvSpPr>
          <p:spPr>
            <a:xfrm>
              <a:off x="7744758" y="2875039"/>
              <a:ext cx="1399243" cy="351750"/>
            </a:xfrm>
            <a:custGeom>
              <a:avLst/>
              <a:gdLst>
                <a:gd name="connsiteX0" fmla="*/ 175875 w 1399243"/>
                <a:gd name="connsiteY0" fmla="*/ 0 h 351750"/>
                <a:gd name="connsiteX1" fmla="*/ 1399243 w 1399243"/>
                <a:gd name="connsiteY1" fmla="*/ 0 h 351750"/>
                <a:gd name="connsiteX2" fmla="*/ 1399243 w 1399243"/>
                <a:gd name="connsiteY2" fmla="*/ 351750 h 351750"/>
                <a:gd name="connsiteX3" fmla="*/ 175875 w 1399243"/>
                <a:gd name="connsiteY3" fmla="*/ 351750 h 351750"/>
                <a:gd name="connsiteX4" fmla="*/ 0 w 1399243"/>
                <a:gd name="connsiteY4" fmla="*/ 175875 h 351750"/>
                <a:gd name="connsiteX5" fmla="*/ 175875 w 1399243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9243" h="351750">
                  <a:moveTo>
                    <a:pt x="175875" y="0"/>
                  </a:moveTo>
                  <a:lnTo>
                    <a:pt x="1399243" y="0"/>
                  </a:lnTo>
                  <a:lnTo>
                    <a:pt x="1399243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D6CCF4E-1263-934F-A8F0-0DAA9C33B670}"/>
                </a:ext>
              </a:extLst>
            </p:cNvPr>
            <p:cNvSpPr/>
            <p:nvPr userDrawn="1"/>
          </p:nvSpPr>
          <p:spPr>
            <a:xfrm>
              <a:off x="5719521" y="4927225"/>
              <a:ext cx="1084676" cy="221038"/>
            </a:xfrm>
            <a:custGeom>
              <a:avLst/>
              <a:gdLst>
                <a:gd name="connsiteX0" fmla="*/ 175875 w 1084676"/>
                <a:gd name="connsiteY0" fmla="*/ 0 h 221038"/>
                <a:gd name="connsiteX1" fmla="*/ 908801 w 1084676"/>
                <a:gd name="connsiteY1" fmla="*/ 0 h 221038"/>
                <a:gd name="connsiteX2" fmla="*/ 1084676 w 1084676"/>
                <a:gd name="connsiteY2" fmla="*/ 175875 h 221038"/>
                <a:gd name="connsiteX3" fmla="*/ 1075558 w 1084676"/>
                <a:gd name="connsiteY3" fmla="*/ 221038 h 221038"/>
                <a:gd name="connsiteX4" fmla="*/ 9118 w 1084676"/>
                <a:gd name="connsiteY4" fmla="*/ 221038 h 221038"/>
                <a:gd name="connsiteX5" fmla="*/ 0 w 1084676"/>
                <a:gd name="connsiteY5" fmla="*/ 175875 h 221038"/>
                <a:gd name="connsiteX6" fmla="*/ 175875 w 1084676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676" h="221038">
                  <a:moveTo>
                    <a:pt x="175875" y="0"/>
                  </a:moveTo>
                  <a:lnTo>
                    <a:pt x="908801" y="0"/>
                  </a:lnTo>
                  <a:cubicBezTo>
                    <a:pt x="1005934" y="0"/>
                    <a:pt x="1084676" y="78742"/>
                    <a:pt x="1084676" y="175875"/>
                  </a:cubicBezTo>
                  <a:lnTo>
                    <a:pt x="1075558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6174A7E-A0EB-1340-B72E-2105B4C7A8BD}"/>
                </a:ext>
              </a:extLst>
            </p:cNvPr>
            <p:cNvSpPr/>
            <p:nvPr userDrawn="1"/>
          </p:nvSpPr>
          <p:spPr>
            <a:xfrm>
              <a:off x="7113820" y="4927225"/>
              <a:ext cx="1768960" cy="221038"/>
            </a:xfrm>
            <a:custGeom>
              <a:avLst/>
              <a:gdLst>
                <a:gd name="connsiteX0" fmla="*/ 175875 w 1768960"/>
                <a:gd name="connsiteY0" fmla="*/ 0 h 221038"/>
                <a:gd name="connsiteX1" fmla="*/ 1593085 w 1768960"/>
                <a:gd name="connsiteY1" fmla="*/ 0 h 221038"/>
                <a:gd name="connsiteX2" fmla="*/ 1768960 w 1768960"/>
                <a:gd name="connsiteY2" fmla="*/ 175875 h 221038"/>
                <a:gd name="connsiteX3" fmla="*/ 1759842 w 1768960"/>
                <a:gd name="connsiteY3" fmla="*/ 221038 h 221038"/>
                <a:gd name="connsiteX4" fmla="*/ 9118 w 1768960"/>
                <a:gd name="connsiteY4" fmla="*/ 221038 h 221038"/>
                <a:gd name="connsiteX5" fmla="*/ 0 w 1768960"/>
                <a:gd name="connsiteY5" fmla="*/ 175875 h 221038"/>
                <a:gd name="connsiteX6" fmla="*/ 175875 w 1768960"/>
                <a:gd name="connsiteY6" fmla="*/ 0 h 2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8960" h="221038">
                  <a:moveTo>
                    <a:pt x="175875" y="0"/>
                  </a:moveTo>
                  <a:lnTo>
                    <a:pt x="1593085" y="0"/>
                  </a:lnTo>
                  <a:cubicBezTo>
                    <a:pt x="1690218" y="0"/>
                    <a:pt x="1768960" y="78742"/>
                    <a:pt x="1768960" y="175875"/>
                  </a:cubicBezTo>
                  <a:lnTo>
                    <a:pt x="1759842" y="221038"/>
                  </a:lnTo>
                  <a:lnTo>
                    <a:pt x="9118" y="221038"/>
                  </a:lnTo>
                  <a:lnTo>
                    <a:pt x="0" y="175875"/>
                  </a:ln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70605C-966F-C240-BAA4-17830C0C8C16}"/>
                </a:ext>
              </a:extLst>
            </p:cNvPr>
            <p:cNvSpPr/>
            <p:nvPr userDrawn="1"/>
          </p:nvSpPr>
          <p:spPr>
            <a:xfrm>
              <a:off x="8587596" y="3901129"/>
              <a:ext cx="556404" cy="351750"/>
            </a:xfrm>
            <a:custGeom>
              <a:avLst/>
              <a:gdLst>
                <a:gd name="connsiteX0" fmla="*/ 175875 w 556404"/>
                <a:gd name="connsiteY0" fmla="*/ 0 h 351750"/>
                <a:gd name="connsiteX1" fmla="*/ 556404 w 556404"/>
                <a:gd name="connsiteY1" fmla="*/ 0 h 351750"/>
                <a:gd name="connsiteX2" fmla="*/ 556404 w 556404"/>
                <a:gd name="connsiteY2" fmla="*/ 351750 h 351750"/>
                <a:gd name="connsiteX3" fmla="*/ 175875 w 556404"/>
                <a:gd name="connsiteY3" fmla="*/ 351750 h 351750"/>
                <a:gd name="connsiteX4" fmla="*/ 0 w 556404"/>
                <a:gd name="connsiteY4" fmla="*/ 175875 h 351750"/>
                <a:gd name="connsiteX5" fmla="*/ 175875 w 556404"/>
                <a:gd name="connsiteY5" fmla="*/ 0 h 3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404" h="351750">
                  <a:moveTo>
                    <a:pt x="175875" y="0"/>
                  </a:moveTo>
                  <a:lnTo>
                    <a:pt x="556404" y="0"/>
                  </a:lnTo>
                  <a:lnTo>
                    <a:pt x="556404" y="351750"/>
                  </a:lnTo>
                  <a:lnTo>
                    <a:pt x="175875" y="351750"/>
                  </a:lnTo>
                  <a:cubicBezTo>
                    <a:pt x="78742" y="351750"/>
                    <a:pt x="0" y="273008"/>
                    <a:pt x="0" y="175875"/>
                  </a:cubicBezTo>
                  <a:cubicBezTo>
                    <a:pt x="0" y="78742"/>
                    <a:pt x="78742" y="0"/>
                    <a:pt x="175875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F0F553-AD82-0341-A072-8A207A0786D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1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69C494-A40B-C34E-AB9A-DB40076EAF45}"/>
              </a:ext>
            </a:extLst>
          </p:cNvPr>
          <p:cNvGrpSpPr/>
          <p:nvPr userDrawn="1"/>
        </p:nvGrpSpPr>
        <p:grpSpPr>
          <a:xfrm>
            <a:off x="6191533" y="1537891"/>
            <a:ext cx="2902008" cy="3817381"/>
            <a:chOff x="6191533" y="1537891"/>
            <a:chExt cx="2902008" cy="3817381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2102001-D5D6-BF48-A25F-844588CD49F6}"/>
                </a:ext>
              </a:extLst>
            </p:cNvPr>
            <p:cNvSpPr/>
            <p:nvPr userDrawn="1"/>
          </p:nvSpPr>
          <p:spPr>
            <a:xfrm rot="18900000">
              <a:off x="6191533" y="3057287"/>
              <a:ext cx="1522802" cy="1522802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8BD154-EEF3-814E-B630-D6770432DB5C}"/>
                </a:ext>
              </a:extLst>
            </p:cNvPr>
            <p:cNvSpPr/>
            <p:nvPr userDrawn="1"/>
          </p:nvSpPr>
          <p:spPr>
            <a:xfrm rot="18900000">
              <a:off x="7351182" y="1537891"/>
              <a:ext cx="1253977" cy="1253977"/>
            </a:xfrm>
            <a:custGeom>
              <a:avLst/>
              <a:gdLst>
                <a:gd name="connsiteX0" fmla="*/ 0 w 1522802"/>
                <a:gd name="connsiteY0" fmla="*/ 1329197 h 1522802"/>
                <a:gd name="connsiteX1" fmla="*/ 0 w 1522802"/>
                <a:gd name="connsiteY1" fmla="*/ 1329197 h 1522802"/>
                <a:gd name="connsiteX2" fmla="*/ 0 w 1522802"/>
                <a:gd name="connsiteY2" fmla="*/ 1329198 h 1522802"/>
                <a:gd name="connsiteX3" fmla="*/ 1329198 w 1522802"/>
                <a:gd name="connsiteY3" fmla="*/ 0 h 1522802"/>
                <a:gd name="connsiteX4" fmla="*/ 1329198 w 1522802"/>
                <a:gd name="connsiteY4" fmla="*/ 0 h 1522802"/>
                <a:gd name="connsiteX5" fmla="*/ 1329197 w 1522802"/>
                <a:gd name="connsiteY5" fmla="*/ 0 h 1522802"/>
                <a:gd name="connsiteX6" fmla="*/ 1464862 w 1522802"/>
                <a:gd name="connsiteY6" fmla="*/ 56195 h 1522802"/>
                <a:gd name="connsiteX7" fmla="*/ 1521057 w 1522802"/>
                <a:gd name="connsiteY7" fmla="*/ 191860 h 1522802"/>
                <a:gd name="connsiteX8" fmla="*/ 1521057 w 1522802"/>
                <a:gd name="connsiteY8" fmla="*/ 1320555 h 1522802"/>
                <a:gd name="connsiteX9" fmla="*/ 1522802 w 1522802"/>
                <a:gd name="connsiteY9" fmla="*/ 1329198 h 1522802"/>
                <a:gd name="connsiteX10" fmla="*/ 1522801 w 1522802"/>
                <a:gd name="connsiteY10" fmla="*/ 1329198 h 1522802"/>
                <a:gd name="connsiteX11" fmla="*/ 1466606 w 1522802"/>
                <a:gd name="connsiteY11" fmla="*/ 1464863 h 1522802"/>
                <a:gd name="connsiteX12" fmla="*/ 1465564 w 1522802"/>
                <a:gd name="connsiteY12" fmla="*/ 1465566 h 1522802"/>
                <a:gd name="connsiteX13" fmla="*/ 1464862 w 1522802"/>
                <a:gd name="connsiteY13" fmla="*/ 1466607 h 1522802"/>
                <a:gd name="connsiteX14" fmla="*/ 1329197 w 1522802"/>
                <a:gd name="connsiteY14" fmla="*/ 1522802 h 1522802"/>
                <a:gd name="connsiteX15" fmla="*/ 1329197 w 1522802"/>
                <a:gd name="connsiteY15" fmla="*/ 1522801 h 1522802"/>
                <a:gd name="connsiteX16" fmla="*/ 1320564 w 1522802"/>
                <a:gd name="connsiteY16" fmla="*/ 1521058 h 1522802"/>
                <a:gd name="connsiteX17" fmla="*/ 191860 w 1522802"/>
                <a:gd name="connsiteY17" fmla="*/ 1521057 h 1522802"/>
                <a:gd name="connsiteX18" fmla="*/ 15077 w 1522802"/>
                <a:gd name="connsiteY18" fmla="*/ 1403878 h 1522802"/>
                <a:gd name="connsiteX19" fmla="*/ 0 w 1522802"/>
                <a:gd name="connsiteY19" fmla="*/ 1329197 h 1522802"/>
                <a:gd name="connsiteX20" fmla="*/ 15077 w 1522802"/>
                <a:gd name="connsiteY20" fmla="*/ 1254517 h 1522802"/>
                <a:gd name="connsiteX21" fmla="*/ 191860 w 1522802"/>
                <a:gd name="connsiteY21" fmla="*/ 1137338 h 1522802"/>
                <a:gd name="connsiteX22" fmla="*/ 1137337 w 1522802"/>
                <a:gd name="connsiteY22" fmla="*/ 1137338 h 1522802"/>
                <a:gd name="connsiteX23" fmla="*/ 1137338 w 1522802"/>
                <a:gd name="connsiteY23" fmla="*/ 191860 h 1522802"/>
                <a:gd name="connsiteX24" fmla="*/ 1254517 w 1522802"/>
                <a:gd name="connsiteY24" fmla="*/ 15077 h 1522802"/>
                <a:gd name="connsiteX25" fmla="*/ 1329198 w 1522802"/>
                <a:gd name="connsiteY25" fmla="*/ 0 h 1522802"/>
                <a:gd name="connsiteX26" fmla="*/ 1403877 w 1522802"/>
                <a:gd name="connsiteY26" fmla="*/ 15078 h 1522802"/>
                <a:gd name="connsiteX27" fmla="*/ 1464862 w 1522802"/>
                <a:gd name="connsiteY27" fmla="*/ 56195 h 15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22802" h="1522802">
                  <a:moveTo>
                    <a:pt x="0" y="1329197"/>
                  </a:moveTo>
                  <a:lnTo>
                    <a:pt x="0" y="1329197"/>
                  </a:lnTo>
                  <a:lnTo>
                    <a:pt x="0" y="1329198"/>
                  </a:lnTo>
                  <a:close/>
                  <a:moveTo>
                    <a:pt x="1329198" y="0"/>
                  </a:moveTo>
                  <a:lnTo>
                    <a:pt x="1329198" y="0"/>
                  </a:lnTo>
                  <a:lnTo>
                    <a:pt x="1329197" y="0"/>
                  </a:lnTo>
                  <a:close/>
                  <a:moveTo>
                    <a:pt x="1464862" y="56195"/>
                  </a:moveTo>
                  <a:cubicBezTo>
                    <a:pt x="1499582" y="90915"/>
                    <a:pt x="1521057" y="138880"/>
                    <a:pt x="1521057" y="191860"/>
                  </a:cubicBezTo>
                  <a:lnTo>
                    <a:pt x="1521057" y="1320555"/>
                  </a:lnTo>
                  <a:lnTo>
                    <a:pt x="1522802" y="1329198"/>
                  </a:lnTo>
                  <a:lnTo>
                    <a:pt x="1522801" y="1329198"/>
                  </a:lnTo>
                  <a:cubicBezTo>
                    <a:pt x="1522801" y="1382179"/>
                    <a:pt x="1501326" y="1430144"/>
                    <a:pt x="1466606" y="1464863"/>
                  </a:cubicBezTo>
                  <a:lnTo>
                    <a:pt x="1465564" y="1465566"/>
                  </a:lnTo>
                  <a:lnTo>
                    <a:pt x="1464862" y="1466607"/>
                  </a:lnTo>
                  <a:cubicBezTo>
                    <a:pt x="1430142" y="1501327"/>
                    <a:pt x="1382177" y="1522802"/>
                    <a:pt x="1329197" y="1522802"/>
                  </a:cubicBezTo>
                  <a:lnTo>
                    <a:pt x="1329197" y="1522801"/>
                  </a:lnTo>
                  <a:lnTo>
                    <a:pt x="1320564" y="1521058"/>
                  </a:lnTo>
                  <a:lnTo>
                    <a:pt x="191860" y="1521057"/>
                  </a:lnTo>
                  <a:cubicBezTo>
                    <a:pt x="112389" y="1521057"/>
                    <a:pt x="44203" y="1472739"/>
                    <a:pt x="15077" y="1403878"/>
                  </a:cubicBezTo>
                  <a:lnTo>
                    <a:pt x="0" y="1329197"/>
                  </a:lnTo>
                  <a:lnTo>
                    <a:pt x="15077" y="1254517"/>
                  </a:lnTo>
                  <a:cubicBezTo>
                    <a:pt x="44203" y="1185656"/>
                    <a:pt x="112389" y="1137338"/>
                    <a:pt x="191860" y="1137338"/>
                  </a:cubicBezTo>
                  <a:lnTo>
                    <a:pt x="1137337" y="1137338"/>
                  </a:lnTo>
                  <a:lnTo>
                    <a:pt x="1137338" y="191860"/>
                  </a:lnTo>
                  <a:cubicBezTo>
                    <a:pt x="1137338" y="112389"/>
                    <a:pt x="1185656" y="44204"/>
                    <a:pt x="1254517" y="15077"/>
                  </a:cubicBezTo>
                  <a:lnTo>
                    <a:pt x="1329198" y="0"/>
                  </a:lnTo>
                  <a:lnTo>
                    <a:pt x="1403877" y="15078"/>
                  </a:lnTo>
                  <a:cubicBezTo>
                    <a:pt x="1426831" y="24786"/>
                    <a:pt x="1447502" y="38835"/>
                    <a:pt x="1464862" y="56195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3AC7EF7-58FF-B641-9CE7-EB6E1576CE0C}"/>
                </a:ext>
              </a:extLst>
            </p:cNvPr>
            <p:cNvSpPr/>
            <p:nvPr userDrawn="1"/>
          </p:nvSpPr>
          <p:spPr>
            <a:xfrm rot="18900000">
              <a:off x="8280152" y="3180929"/>
              <a:ext cx="813389" cy="813389"/>
            </a:xfrm>
            <a:custGeom>
              <a:avLst/>
              <a:gdLst>
                <a:gd name="connsiteX0" fmla="*/ 783338 w 813389"/>
                <a:gd name="connsiteY0" fmla="*/ 30050 h 813389"/>
                <a:gd name="connsiteX1" fmla="*/ 813389 w 813389"/>
                <a:gd name="connsiteY1" fmla="*/ 102598 h 813389"/>
                <a:gd name="connsiteX2" fmla="*/ 813389 w 813389"/>
                <a:gd name="connsiteY2" fmla="*/ 646514 h 813389"/>
                <a:gd name="connsiteX3" fmla="*/ 646514 w 813389"/>
                <a:gd name="connsiteY3" fmla="*/ 813389 h 813389"/>
                <a:gd name="connsiteX4" fmla="*/ 102598 w 813389"/>
                <a:gd name="connsiteY4" fmla="*/ 813389 h 813389"/>
                <a:gd name="connsiteX5" fmla="*/ 8063 w 813389"/>
                <a:gd name="connsiteY5" fmla="*/ 750727 h 813389"/>
                <a:gd name="connsiteX6" fmla="*/ 0 w 813389"/>
                <a:gd name="connsiteY6" fmla="*/ 710791 h 813389"/>
                <a:gd name="connsiteX7" fmla="*/ 8062 w 813389"/>
                <a:gd name="connsiteY7" fmla="*/ 670856 h 813389"/>
                <a:gd name="connsiteX8" fmla="*/ 102598 w 813389"/>
                <a:gd name="connsiteY8" fmla="*/ 608194 h 813389"/>
                <a:gd name="connsiteX9" fmla="*/ 608194 w 813389"/>
                <a:gd name="connsiteY9" fmla="*/ 608194 h 813389"/>
                <a:gd name="connsiteX10" fmla="*/ 608194 w 813389"/>
                <a:gd name="connsiteY10" fmla="*/ 102598 h 813389"/>
                <a:gd name="connsiteX11" fmla="*/ 670856 w 813389"/>
                <a:gd name="connsiteY11" fmla="*/ 8062 h 813389"/>
                <a:gd name="connsiteX12" fmla="*/ 710792 w 813389"/>
                <a:gd name="connsiteY12" fmla="*/ 0 h 813389"/>
                <a:gd name="connsiteX13" fmla="*/ 750727 w 813389"/>
                <a:gd name="connsiteY13" fmla="*/ 8063 h 813389"/>
                <a:gd name="connsiteX14" fmla="*/ 783338 w 813389"/>
                <a:gd name="connsiteY14" fmla="*/ 30050 h 8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3389" h="813389">
                  <a:moveTo>
                    <a:pt x="783338" y="30050"/>
                  </a:moveTo>
                  <a:cubicBezTo>
                    <a:pt x="801905" y="48617"/>
                    <a:pt x="813389" y="74266"/>
                    <a:pt x="813389" y="102598"/>
                  </a:cubicBezTo>
                  <a:lnTo>
                    <a:pt x="813389" y="646514"/>
                  </a:lnTo>
                  <a:lnTo>
                    <a:pt x="646514" y="813389"/>
                  </a:lnTo>
                  <a:lnTo>
                    <a:pt x="102598" y="813389"/>
                  </a:lnTo>
                  <a:cubicBezTo>
                    <a:pt x="60101" y="813389"/>
                    <a:pt x="23638" y="787551"/>
                    <a:pt x="8063" y="750727"/>
                  </a:cubicBezTo>
                  <a:lnTo>
                    <a:pt x="0" y="710791"/>
                  </a:lnTo>
                  <a:lnTo>
                    <a:pt x="8062" y="670856"/>
                  </a:lnTo>
                  <a:cubicBezTo>
                    <a:pt x="23637" y="634032"/>
                    <a:pt x="60100" y="608194"/>
                    <a:pt x="102598" y="608194"/>
                  </a:cubicBezTo>
                  <a:lnTo>
                    <a:pt x="608194" y="608194"/>
                  </a:lnTo>
                  <a:lnTo>
                    <a:pt x="608194" y="102598"/>
                  </a:lnTo>
                  <a:cubicBezTo>
                    <a:pt x="608194" y="60100"/>
                    <a:pt x="634032" y="23638"/>
                    <a:pt x="670856" y="8062"/>
                  </a:cubicBezTo>
                  <a:lnTo>
                    <a:pt x="710792" y="0"/>
                  </a:lnTo>
                  <a:lnTo>
                    <a:pt x="750727" y="8063"/>
                  </a:lnTo>
                  <a:cubicBezTo>
                    <a:pt x="763001" y="13254"/>
                    <a:pt x="774055" y="20767"/>
                    <a:pt x="783338" y="3005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5B96E85-9D88-FD4F-8B4B-647BE3DFA8E3}"/>
                </a:ext>
              </a:extLst>
            </p:cNvPr>
            <p:cNvSpPr/>
            <p:nvPr userDrawn="1"/>
          </p:nvSpPr>
          <p:spPr>
            <a:xfrm rot="18900000">
              <a:off x="8212474" y="4283103"/>
              <a:ext cx="399077" cy="1072169"/>
            </a:xfrm>
            <a:custGeom>
              <a:avLst/>
              <a:gdLst>
                <a:gd name="connsiteX0" fmla="*/ 358224 w 399077"/>
                <a:gd name="connsiteY0" fmla="*/ 39623 h 1072169"/>
                <a:gd name="connsiteX1" fmla="*/ 397847 w 399077"/>
                <a:gd name="connsiteY1" fmla="*/ 135279 h 1072169"/>
                <a:gd name="connsiteX2" fmla="*/ 397847 w 399077"/>
                <a:gd name="connsiteY2" fmla="*/ 931115 h 1072169"/>
                <a:gd name="connsiteX3" fmla="*/ 399077 w 399077"/>
                <a:gd name="connsiteY3" fmla="*/ 937209 h 1072169"/>
                <a:gd name="connsiteX4" fmla="*/ 399076 w 399077"/>
                <a:gd name="connsiteY4" fmla="*/ 937209 h 1072169"/>
                <a:gd name="connsiteX5" fmla="*/ 359453 w 399077"/>
                <a:gd name="connsiteY5" fmla="*/ 1032865 h 1072169"/>
                <a:gd name="connsiteX6" fmla="*/ 358719 w 399077"/>
                <a:gd name="connsiteY6" fmla="*/ 1033361 h 1072169"/>
                <a:gd name="connsiteX7" fmla="*/ 358224 w 399077"/>
                <a:gd name="connsiteY7" fmla="*/ 1034095 h 1072169"/>
                <a:gd name="connsiteX8" fmla="*/ 315224 w 399077"/>
                <a:gd name="connsiteY8" fmla="*/ 1063087 h 1072169"/>
                <a:gd name="connsiteX9" fmla="*/ 270239 w 399077"/>
                <a:gd name="connsiteY9" fmla="*/ 1072169 h 1072169"/>
                <a:gd name="connsiteX10" fmla="*/ 0 w 399077"/>
                <a:gd name="connsiteY10" fmla="*/ 801930 h 1072169"/>
                <a:gd name="connsiteX11" fmla="*/ 127288 w 399077"/>
                <a:gd name="connsiteY11" fmla="*/ 801930 h 1072169"/>
                <a:gd name="connsiteX12" fmla="*/ 127289 w 399077"/>
                <a:gd name="connsiteY12" fmla="*/ 135279 h 1072169"/>
                <a:gd name="connsiteX13" fmla="*/ 209911 w 399077"/>
                <a:gd name="connsiteY13" fmla="*/ 10631 h 1072169"/>
                <a:gd name="connsiteX14" fmla="*/ 262568 w 399077"/>
                <a:gd name="connsiteY14" fmla="*/ 0 h 1072169"/>
                <a:gd name="connsiteX15" fmla="*/ 315224 w 399077"/>
                <a:gd name="connsiteY15" fmla="*/ 10632 h 1072169"/>
                <a:gd name="connsiteX16" fmla="*/ 358224 w 399077"/>
                <a:gd name="connsiteY16" fmla="*/ 39623 h 10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077" h="1072169">
                  <a:moveTo>
                    <a:pt x="358224" y="39623"/>
                  </a:moveTo>
                  <a:cubicBezTo>
                    <a:pt x="382705" y="64103"/>
                    <a:pt x="397847" y="97924"/>
                    <a:pt x="397847" y="135279"/>
                  </a:cubicBezTo>
                  <a:lnTo>
                    <a:pt x="397847" y="931115"/>
                  </a:lnTo>
                  <a:lnTo>
                    <a:pt x="399077" y="937209"/>
                  </a:lnTo>
                  <a:lnTo>
                    <a:pt x="399076" y="937209"/>
                  </a:lnTo>
                  <a:cubicBezTo>
                    <a:pt x="399076" y="974565"/>
                    <a:pt x="383934" y="1008386"/>
                    <a:pt x="359453" y="1032865"/>
                  </a:cubicBezTo>
                  <a:lnTo>
                    <a:pt x="358719" y="1033361"/>
                  </a:lnTo>
                  <a:lnTo>
                    <a:pt x="358224" y="1034095"/>
                  </a:lnTo>
                  <a:cubicBezTo>
                    <a:pt x="345983" y="1046335"/>
                    <a:pt x="331408" y="1056241"/>
                    <a:pt x="315224" y="1063087"/>
                  </a:cubicBezTo>
                  <a:lnTo>
                    <a:pt x="270239" y="1072169"/>
                  </a:lnTo>
                  <a:lnTo>
                    <a:pt x="0" y="801930"/>
                  </a:lnTo>
                  <a:lnTo>
                    <a:pt x="127288" y="801930"/>
                  </a:lnTo>
                  <a:lnTo>
                    <a:pt x="127289" y="135279"/>
                  </a:lnTo>
                  <a:cubicBezTo>
                    <a:pt x="127289" y="79245"/>
                    <a:pt x="161357" y="31168"/>
                    <a:pt x="209911" y="10631"/>
                  </a:cubicBezTo>
                  <a:lnTo>
                    <a:pt x="262568" y="0"/>
                  </a:lnTo>
                  <a:lnTo>
                    <a:pt x="315224" y="10632"/>
                  </a:lnTo>
                  <a:cubicBezTo>
                    <a:pt x="331408" y="17477"/>
                    <a:pt x="345983" y="27383"/>
                    <a:pt x="358224" y="39623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9D36FE-B718-F541-97AB-25B58615238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A6F1954-3689-CE41-9EFD-3BA383D2CAB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73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6F89914-7DAC-094B-962A-B0F393D66C25}"/>
              </a:ext>
            </a:extLst>
          </p:cNvPr>
          <p:cNvGrpSpPr/>
          <p:nvPr userDrawn="1"/>
        </p:nvGrpSpPr>
        <p:grpSpPr>
          <a:xfrm>
            <a:off x="7085684" y="2018274"/>
            <a:ext cx="2114417" cy="2912758"/>
            <a:chOff x="7085684" y="2018274"/>
            <a:chExt cx="2114417" cy="29127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44C7AE-8170-094A-85A2-0A99A048F9AB}"/>
                </a:ext>
              </a:extLst>
            </p:cNvPr>
            <p:cNvGrpSpPr/>
            <p:nvPr userDrawn="1"/>
          </p:nvGrpSpPr>
          <p:grpSpPr>
            <a:xfrm>
              <a:off x="7355087" y="3223143"/>
              <a:ext cx="1707888" cy="1707889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92AA9B1-6A16-0B41-8F88-DBB197CD9D19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FD9CDC01-E996-E14D-9D1E-8C0AD93DF1A7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7A41E06-6678-D444-966A-27E8A959DDD0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7CA45E-00D6-B548-B55A-7C22650A59C0}"/>
                </a:ext>
              </a:extLst>
            </p:cNvPr>
            <p:cNvGrpSpPr/>
            <p:nvPr userDrawn="1"/>
          </p:nvGrpSpPr>
          <p:grpSpPr>
            <a:xfrm>
              <a:off x="8366949" y="2018274"/>
              <a:ext cx="833152" cy="1174628"/>
              <a:chOff x="8366949" y="2018274"/>
              <a:chExt cx="833152" cy="1174628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4C07233-6325-0F4A-809B-31181C0A8BC6}"/>
                  </a:ext>
                </a:extLst>
              </p:cNvPr>
              <p:cNvSpPr/>
              <p:nvPr userDrawn="1"/>
            </p:nvSpPr>
            <p:spPr>
              <a:xfrm rot="10800000">
                <a:off x="8366949" y="2078014"/>
                <a:ext cx="777050" cy="254676"/>
              </a:xfrm>
              <a:custGeom>
                <a:avLst/>
                <a:gdLst>
                  <a:gd name="connsiteX0" fmla="*/ 649712 w 777050"/>
                  <a:gd name="connsiteY0" fmla="*/ 254676 h 254676"/>
                  <a:gd name="connsiteX1" fmla="*/ 0 w 777050"/>
                  <a:gd name="connsiteY1" fmla="*/ 254676 h 254676"/>
                  <a:gd name="connsiteX2" fmla="*/ 0 w 777050"/>
                  <a:gd name="connsiteY2" fmla="*/ 0 h 254676"/>
                  <a:gd name="connsiteX3" fmla="*/ 649712 w 777050"/>
                  <a:gd name="connsiteY3" fmla="*/ 0 h 254676"/>
                  <a:gd name="connsiteX4" fmla="*/ 777050 w 777050"/>
                  <a:gd name="connsiteY4" fmla="*/ 127338 h 254676"/>
                  <a:gd name="connsiteX5" fmla="*/ 649712 w 777050"/>
                  <a:gd name="connsiteY5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050" h="254676">
                    <a:moveTo>
                      <a:pt x="649712" y="254676"/>
                    </a:moveTo>
                    <a:lnTo>
                      <a:pt x="0" y="254676"/>
                    </a:lnTo>
                    <a:lnTo>
                      <a:pt x="0" y="0"/>
                    </a:lnTo>
                    <a:lnTo>
                      <a:pt x="649712" y="0"/>
                    </a:lnTo>
                    <a:cubicBezTo>
                      <a:pt x="720039" y="0"/>
                      <a:pt x="777050" y="57011"/>
                      <a:pt x="777050" y="127338"/>
                    </a:cubicBezTo>
                    <a:cubicBezTo>
                      <a:pt x="777050" y="197665"/>
                      <a:pt x="720039" y="254676"/>
                      <a:pt x="649712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D3B9A49-2820-3046-8268-450693B53CA9}"/>
                  </a:ext>
                </a:extLst>
              </p:cNvPr>
              <p:cNvSpPr/>
              <p:nvPr userDrawn="1"/>
            </p:nvSpPr>
            <p:spPr>
              <a:xfrm rot="14400000">
                <a:off x="8136306" y="2478250"/>
                <a:ext cx="1174628" cy="254676"/>
              </a:xfrm>
              <a:prstGeom prst="roundRect">
                <a:avLst>
                  <a:gd name="adj" fmla="val 50000"/>
                </a:avLst>
              </a:pr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A0EED73-9FDB-B140-8EC2-79246B0B18FD}"/>
                  </a:ext>
                </a:extLst>
              </p:cNvPr>
              <p:cNvSpPr/>
              <p:nvPr userDrawn="1"/>
            </p:nvSpPr>
            <p:spPr>
              <a:xfrm rot="7200000">
                <a:off x="8709736" y="2672487"/>
                <a:ext cx="726054" cy="254676"/>
              </a:xfrm>
              <a:custGeom>
                <a:avLst/>
                <a:gdLst>
                  <a:gd name="connsiteX0" fmla="*/ 0 w 726054"/>
                  <a:gd name="connsiteY0" fmla="*/ 254676 h 254676"/>
                  <a:gd name="connsiteX1" fmla="*/ 441112 w 726054"/>
                  <a:gd name="connsiteY1" fmla="*/ 0 h 254676"/>
                  <a:gd name="connsiteX2" fmla="*/ 598716 w 726054"/>
                  <a:gd name="connsiteY2" fmla="*/ 0 h 254676"/>
                  <a:gd name="connsiteX3" fmla="*/ 726054 w 726054"/>
                  <a:gd name="connsiteY3" fmla="*/ 127338 h 254676"/>
                  <a:gd name="connsiteX4" fmla="*/ 598716 w 726054"/>
                  <a:gd name="connsiteY4" fmla="*/ 254676 h 254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054" h="254676">
                    <a:moveTo>
                      <a:pt x="0" y="254676"/>
                    </a:moveTo>
                    <a:lnTo>
                      <a:pt x="441112" y="0"/>
                    </a:lnTo>
                    <a:lnTo>
                      <a:pt x="598716" y="0"/>
                    </a:lnTo>
                    <a:cubicBezTo>
                      <a:pt x="669043" y="0"/>
                      <a:pt x="726054" y="57011"/>
                      <a:pt x="726054" y="127338"/>
                    </a:cubicBezTo>
                    <a:cubicBezTo>
                      <a:pt x="726054" y="197665"/>
                      <a:pt x="669043" y="254676"/>
                      <a:pt x="598716" y="254676"/>
                    </a:cubicBezTo>
                    <a:close/>
                  </a:path>
                </a:pathLst>
              </a:custGeom>
              <a:solidFill>
                <a:srgbClr val="EF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9A955E-27D4-5A4A-B99F-ADE3CCC026D4}"/>
                </a:ext>
              </a:extLst>
            </p:cNvPr>
            <p:cNvGrpSpPr/>
            <p:nvPr userDrawn="1"/>
          </p:nvGrpSpPr>
          <p:grpSpPr>
            <a:xfrm rot="10800000">
              <a:off x="7085684" y="2475315"/>
              <a:ext cx="1061191" cy="1061192"/>
              <a:chOff x="4904509" y="1618497"/>
              <a:chExt cx="1707888" cy="1707889"/>
            </a:xfrm>
            <a:solidFill>
              <a:srgbClr val="EFF0F0"/>
            </a:solidFill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FBE59F22-3986-B840-AE51-72CC72F40F0B}"/>
                  </a:ext>
                </a:extLst>
              </p:cNvPr>
              <p:cNvSpPr/>
              <p:nvPr userDrawn="1"/>
            </p:nvSpPr>
            <p:spPr>
              <a:xfrm>
                <a:off x="4904509" y="2869229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C4482BF4-BC9A-8B44-A45A-8682D104719E}"/>
                  </a:ext>
                </a:extLst>
              </p:cNvPr>
              <p:cNvSpPr/>
              <p:nvPr userDrawn="1"/>
            </p:nvSpPr>
            <p:spPr>
              <a:xfrm rot="3600000">
                <a:off x="5239860" y="2287294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EF77CDA0-48E1-C94E-AD84-94F04EDFADFD}"/>
                  </a:ext>
                </a:extLst>
              </p:cNvPr>
              <p:cNvSpPr/>
              <p:nvPr userDrawn="1"/>
            </p:nvSpPr>
            <p:spPr>
              <a:xfrm rot="18000000">
                <a:off x="4569157" y="2287295"/>
                <a:ext cx="1707888" cy="37029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Title 1"/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D7C2E68-CA98-7C44-8C2C-5E08A1322D6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93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70C67-A029-8B4E-B510-28B2889593FE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1802EC6-1B6C-424D-91F2-A75A34069920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89F8E6D-BF10-A542-807B-92252659131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0A62E4-1A25-784C-9CB6-E4766E2FB0EF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18DF4AC-B979-9D40-B13E-DA7829DB42A8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72FA7E-BC93-7643-AB7E-1E2B8DBE99D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65AB93-5C9A-3540-8B8F-F8AEB563CA9F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4542572-5CC4-FC48-8630-35C10373F2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8571" y="3633850"/>
            <a:ext cx="1013515" cy="101351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55AECC4-4673-1F43-B024-E9D7E2BAFC33}"/>
              </a:ext>
            </a:extLst>
          </p:cNvPr>
          <p:cNvSpPr/>
          <p:nvPr userDrawn="1"/>
        </p:nvSpPr>
        <p:spPr>
          <a:xfrm rot="18900000">
            <a:off x="6210240" y="3051117"/>
            <a:ext cx="1522802" cy="1522802"/>
          </a:xfrm>
          <a:custGeom>
            <a:avLst/>
            <a:gdLst>
              <a:gd name="connsiteX0" fmla="*/ 0 w 1522802"/>
              <a:gd name="connsiteY0" fmla="*/ 1329197 h 1522802"/>
              <a:gd name="connsiteX1" fmla="*/ 0 w 1522802"/>
              <a:gd name="connsiteY1" fmla="*/ 1329197 h 1522802"/>
              <a:gd name="connsiteX2" fmla="*/ 0 w 1522802"/>
              <a:gd name="connsiteY2" fmla="*/ 1329198 h 1522802"/>
              <a:gd name="connsiteX3" fmla="*/ 1329198 w 1522802"/>
              <a:gd name="connsiteY3" fmla="*/ 0 h 1522802"/>
              <a:gd name="connsiteX4" fmla="*/ 1329198 w 1522802"/>
              <a:gd name="connsiteY4" fmla="*/ 0 h 1522802"/>
              <a:gd name="connsiteX5" fmla="*/ 1329197 w 1522802"/>
              <a:gd name="connsiteY5" fmla="*/ 0 h 1522802"/>
              <a:gd name="connsiteX6" fmla="*/ 1464862 w 1522802"/>
              <a:gd name="connsiteY6" fmla="*/ 56195 h 1522802"/>
              <a:gd name="connsiteX7" fmla="*/ 1521057 w 1522802"/>
              <a:gd name="connsiteY7" fmla="*/ 191860 h 1522802"/>
              <a:gd name="connsiteX8" fmla="*/ 1521057 w 1522802"/>
              <a:gd name="connsiteY8" fmla="*/ 1320555 h 1522802"/>
              <a:gd name="connsiteX9" fmla="*/ 1522802 w 1522802"/>
              <a:gd name="connsiteY9" fmla="*/ 1329198 h 1522802"/>
              <a:gd name="connsiteX10" fmla="*/ 1522801 w 1522802"/>
              <a:gd name="connsiteY10" fmla="*/ 1329198 h 1522802"/>
              <a:gd name="connsiteX11" fmla="*/ 1466606 w 1522802"/>
              <a:gd name="connsiteY11" fmla="*/ 1464863 h 1522802"/>
              <a:gd name="connsiteX12" fmla="*/ 1465564 w 1522802"/>
              <a:gd name="connsiteY12" fmla="*/ 1465566 h 1522802"/>
              <a:gd name="connsiteX13" fmla="*/ 1464862 w 1522802"/>
              <a:gd name="connsiteY13" fmla="*/ 1466607 h 1522802"/>
              <a:gd name="connsiteX14" fmla="*/ 1329197 w 1522802"/>
              <a:gd name="connsiteY14" fmla="*/ 1522802 h 1522802"/>
              <a:gd name="connsiteX15" fmla="*/ 1329197 w 1522802"/>
              <a:gd name="connsiteY15" fmla="*/ 1522801 h 1522802"/>
              <a:gd name="connsiteX16" fmla="*/ 1320564 w 1522802"/>
              <a:gd name="connsiteY16" fmla="*/ 1521058 h 1522802"/>
              <a:gd name="connsiteX17" fmla="*/ 191860 w 1522802"/>
              <a:gd name="connsiteY17" fmla="*/ 1521057 h 1522802"/>
              <a:gd name="connsiteX18" fmla="*/ 15077 w 1522802"/>
              <a:gd name="connsiteY18" fmla="*/ 1403878 h 1522802"/>
              <a:gd name="connsiteX19" fmla="*/ 0 w 1522802"/>
              <a:gd name="connsiteY19" fmla="*/ 1329197 h 1522802"/>
              <a:gd name="connsiteX20" fmla="*/ 15077 w 1522802"/>
              <a:gd name="connsiteY20" fmla="*/ 1254517 h 1522802"/>
              <a:gd name="connsiteX21" fmla="*/ 191860 w 1522802"/>
              <a:gd name="connsiteY21" fmla="*/ 1137338 h 1522802"/>
              <a:gd name="connsiteX22" fmla="*/ 1137337 w 1522802"/>
              <a:gd name="connsiteY22" fmla="*/ 1137338 h 1522802"/>
              <a:gd name="connsiteX23" fmla="*/ 1137338 w 1522802"/>
              <a:gd name="connsiteY23" fmla="*/ 191860 h 1522802"/>
              <a:gd name="connsiteX24" fmla="*/ 1254517 w 1522802"/>
              <a:gd name="connsiteY24" fmla="*/ 15077 h 1522802"/>
              <a:gd name="connsiteX25" fmla="*/ 1329198 w 1522802"/>
              <a:gd name="connsiteY25" fmla="*/ 0 h 1522802"/>
              <a:gd name="connsiteX26" fmla="*/ 1403877 w 1522802"/>
              <a:gd name="connsiteY26" fmla="*/ 15078 h 1522802"/>
              <a:gd name="connsiteX27" fmla="*/ 1464862 w 1522802"/>
              <a:gd name="connsiteY27" fmla="*/ 56195 h 152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2802" h="1522802">
                <a:moveTo>
                  <a:pt x="0" y="1329197"/>
                </a:moveTo>
                <a:lnTo>
                  <a:pt x="0" y="1329197"/>
                </a:lnTo>
                <a:lnTo>
                  <a:pt x="0" y="1329198"/>
                </a:lnTo>
                <a:close/>
                <a:moveTo>
                  <a:pt x="1329198" y="0"/>
                </a:moveTo>
                <a:lnTo>
                  <a:pt x="1329198" y="0"/>
                </a:lnTo>
                <a:lnTo>
                  <a:pt x="1329197" y="0"/>
                </a:lnTo>
                <a:close/>
                <a:moveTo>
                  <a:pt x="1464862" y="56195"/>
                </a:moveTo>
                <a:cubicBezTo>
                  <a:pt x="1499582" y="90915"/>
                  <a:pt x="1521057" y="138880"/>
                  <a:pt x="1521057" y="191860"/>
                </a:cubicBezTo>
                <a:lnTo>
                  <a:pt x="1521057" y="1320555"/>
                </a:lnTo>
                <a:lnTo>
                  <a:pt x="1522802" y="1329198"/>
                </a:lnTo>
                <a:lnTo>
                  <a:pt x="1522801" y="1329198"/>
                </a:lnTo>
                <a:cubicBezTo>
                  <a:pt x="1522801" y="1382179"/>
                  <a:pt x="1501326" y="1430144"/>
                  <a:pt x="1466606" y="1464863"/>
                </a:cubicBezTo>
                <a:lnTo>
                  <a:pt x="1465564" y="1465566"/>
                </a:lnTo>
                <a:lnTo>
                  <a:pt x="1464862" y="1466607"/>
                </a:lnTo>
                <a:cubicBezTo>
                  <a:pt x="1430142" y="1501327"/>
                  <a:pt x="1382177" y="1522802"/>
                  <a:pt x="1329197" y="1522802"/>
                </a:cubicBezTo>
                <a:lnTo>
                  <a:pt x="1329197" y="1522801"/>
                </a:lnTo>
                <a:lnTo>
                  <a:pt x="1320564" y="1521058"/>
                </a:lnTo>
                <a:lnTo>
                  <a:pt x="191860" y="1521057"/>
                </a:lnTo>
                <a:cubicBezTo>
                  <a:pt x="112389" y="1521057"/>
                  <a:pt x="44203" y="1472739"/>
                  <a:pt x="15077" y="1403878"/>
                </a:cubicBezTo>
                <a:lnTo>
                  <a:pt x="0" y="1329197"/>
                </a:lnTo>
                <a:lnTo>
                  <a:pt x="15077" y="1254517"/>
                </a:lnTo>
                <a:cubicBezTo>
                  <a:pt x="44203" y="1185656"/>
                  <a:pt x="112389" y="1137338"/>
                  <a:pt x="191860" y="1137338"/>
                </a:cubicBezTo>
                <a:lnTo>
                  <a:pt x="1137337" y="1137338"/>
                </a:lnTo>
                <a:lnTo>
                  <a:pt x="1137338" y="191860"/>
                </a:lnTo>
                <a:cubicBezTo>
                  <a:pt x="1137338" y="112389"/>
                  <a:pt x="1185656" y="44204"/>
                  <a:pt x="1254517" y="15077"/>
                </a:cubicBezTo>
                <a:lnTo>
                  <a:pt x="1329198" y="0"/>
                </a:lnTo>
                <a:lnTo>
                  <a:pt x="1403877" y="15078"/>
                </a:lnTo>
                <a:cubicBezTo>
                  <a:pt x="1426831" y="24786"/>
                  <a:pt x="1447502" y="38835"/>
                  <a:pt x="1464862" y="56195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7631AB4-7083-2443-AAC0-028E626C77D4}"/>
              </a:ext>
            </a:extLst>
          </p:cNvPr>
          <p:cNvSpPr/>
          <p:nvPr userDrawn="1"/>
        </p:nvSpPr>
        <p:spPr>
          <a:xfrm rot="18900000">
            <a:off x="7357107" y="1515948"/>
            <a:ext cx="1284588" cy="1284588"/>
          </a:xfrm>
          <a:custGeom>
            <a:avLst/>
            <a:gdLst>
              <a:gd name="connsiteX0" fmla="*/ 0 w 1522802"/>
              <a:gd name="connsiteY0" fmla="*/ 1329197 h 1522802"/>
              <a:gd name="connsiteX1" fmla="*/ 0 w 1522802"/>
              <a:gd name="connsiteY1" fmla="*/ 1329197 h 1522802"/>
              <a:gd name="connsiteX2" fmla="*/ 0 w 1522802"/>
              <a:gd name="connsiteY2" fmla="*/ 1329198 h 1522802"/>
              <a:gd name="connsiteX3" fmla="*/ 1329198 w 1522802"/>
              <a:gd name="connsiteY3" fmla="*/ 0 h 1522802"/>
              <a:gd name="connsiteX4" fmla="*/ 1329198 w 1522802"/>
              <a:gd name="connsiteY4" fmla="*/ 0 h 1522802"/>
              <a:gd name="connsiteX5" fmla="*/ 1329197 w 1522802"/>
              <a:gd name="connsiteY5" fmla="*/ 0 h 1522802"/>
              <a:gd name="connsiteX6" fmla="*/ 1464862 w 1522802"/>
              <a:gd name="connsiteY6" fmla="*/ 56195 h 1522802"/>
              <a:gd name="connsiteX7" fmla="*/ 1521057 w 1522802"/>
              <a:gd name="connsiteY7" fmla="*/ 191860 h 1522802"/>
              <a:gd name="connsiteX8" fmla="*/ 1521057 w 1522802"/>
              <a:gd name="connsiteY8" fmla="*/ 1320555 h 1522802"/>
              <a:gd name="connsiteX9" fmla="*/ 1522802 w 1522802"/>
              <a:gd name="connsiteY9" fmla="*/ 1329198 h 1522802"/>
              <a:gd name="connsiteX10" fmla="*/ 1522801 w 1522802"/>
              <a:gd name="connsiteY10" fmla="*/ 1329198 h 1522802"/>
              <a:gd name="connsiteX11" fmla="*/ 1466606 w 1522802"/>
              <a:gd name="connsiteY11" fmla="*/ 1464863 h 1522802"/>
              <a:gd name="connsiteX12" fmla="*/ 1465564 w 1522802"/>
              <a:gd name="connsiteY12" fmla="*/ 1465566 h 1522802"/>
              <a:gd name="connsiteX13" fmla="*/ 1464862 w 1522802"/>
              <a:gd name="connsiteY13" fmla="*/ 1466607 h 1522802"/>
              <a:gd name="connsiteX14" fmla="*/ 1329197 w 1522802"/>
              <a:gd name="connsiteY14" fmla="*/ 1522802 h 1522802"/>
              <a:gd name="connsiteX15" fmla="*/ 1329197 w 1522802"/>
              <a:gd name="connsiteY15" fmla="*/ 1522801 h 1522802"/>
              <a:gd name="connsiteX16" fmla="*/ 1320564 w 1522802"/>
              <a:gd name="connsiteY16" fmla="*/ 1521058 h 1522802"/>
              <a:gd name="connsiteX17" fmla="*/ 191860 w 1522802"/>
              <a:gd name="connsiteY17" fmla="*/ 1521057 h 1522802"/>
              <a:gd name="connsiteX18" fmla="*/ 15077 w 1522802"/>
              <a:gd name="connsiteY18" fmla="*/ 1403878 h 1522802"/>
              <a:gd name="connsiteX19" fmla="*/ 0 w 1522802"/>
              <a:gd name="connsiteY19" fmla="*/ 1329197 h 1522802"/>
              <a:gd name="connsiteX20" fmla="*/ 15077 w 1522802"/>
              <a:gd name="connsiteY20" fmla="*/ 1254517 h 1522802"/>
              <a:gd name="connsiteX21" fmla="*/ 191860 w 1522802"/>
              <a:gd name="connsiteY21" fmla="*/ 1137338 h 1522802"/>
              <a:gd name="connsiteX22" fmla="*/ 1137337 w 1522802"/>
              <a:gd name="connsiteY22" fmla="*/ 1137338 h 1522802"/>
              <a:gd name="connsiteX23" fmla="*/ 1137338 w 1522802"/>
              <a:gd name="connsiteY23" fmla="*/ 191860 h 1522802"/>
              <a:gd name="connsiteX24" fmla="*/ 1254517 w 1522802"/>
              <a:gd name="connsiteY24" fmla="*/ 15077 h 1522802"/>
              <a:gd name="connsiteX25" fmla="*/ 1329198 w 1522802"/>
              <a:gd name="connsiteY25" fmla="*/ 0 h 1522802"/>
              <a:gd name="connsiteX26" fmla="*/ 1403877 w 1522802"/>
              <a:gd name="connsiteY26" fmla="*/ 15078 h 1522802"/>
              <a:gd name="connsiteX27" fmla="*/ 1464862 w 1522802"/>
              <a:gd name="connsiteY27" fmla="*/ 56195 h 152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2802" h="1522802">
                <a:moveTo>
                  <a:pt x="0" y="1329197"/>
                </a:moveTo>
                <a:lnTo>
                  <a:pt x="0" y="1329197"/>
                </a:lnTo>
                <a:lnTo>
                  <a:pt x="0" y="1329198"/>
                </a:lnTo>
                <a:close/>
                <a:moveTo>
                  <a:pt x="1329198" y="0"/>
                </a:moveTo>
                <a:lnTo>
                  <a:pt x="1329198" y="0"/>
                </a:lnTo>
                <a:lnTo>
                  <a:pt x="1329197" y="0"/>
                </a:lnTo>
                <a:close/>
                <a:moveTo>
                  <a:pt x="1464862" y="56195"/>
                </a:moveTo>
                <a:cubicBezTo>
                  <a:pt x="1499582" y="90915"/>
                  <a:pt x="1521057" y="138880"/>
                  <a:pt x="1521057" y="191860"/>
                </a:cubicBezTo>
                <a:lnTo>
                  <a:pt x="1521057" y="1320555"/>
                </a:lnTo>
                <a:lnTo>
                  <a:pt x="1522802" y="1329198"/>
                </a:lnTo>
                <a:lnTo>
                  <a:pt x="1522801" y="1329198"/>
                </a:lnTo>
                <a:cubicBezTo>
                  <a:pt x="1522801" y="1382179"/>
                  <a:pt x="1501326" y="1430144"/>
                  <a:pt x="1466606" y="1464863"/>
                </a:cubicBezTo>
                <a:lnTo>
                  <a:pt x="1465564" y="1465566"/>
                </a:lnTo>
                <a:lnTo>
                  <a:pt x="1464862" y="1466607"/>
                </a:lnTo>
                <a:cubicBezTo>
                  <a:pt x="1430142" y="1501327"/>
                  <a:pt x="1382177" y="1522802"/>
                  <a:pt x="1329197" y="1522802"/>
                </a:cubicBezTo>
                <a:lnTo>
                  <a:pt x="1329197" y="1522801"/>
                </a:lnTo>
                <a:lnTo>
                  <a:pt x="1320564" y="1521058"/>
                </a:lnTo>
                <a:lnTo>
                  <a:pt x="191860" y="1521057"/>
                </a:lnTo>
                <a:cubicBezTo>
                  <a:pt x="112389" y="1521057"/>
                  <a:pt x="44203" y="1472739"/>
                  <a:pt x="15077" y="1403878"/>
                </a:cubicBezTo>
                <a:lnTo>
                  <a:pt x="0" y="1329197"/>
                </a:lnTo>
                <a:lnTo>
                  <a:pt x="15077" y="1254517"/>
                </a:lnTo>
                <a:cubicBezTo>
                  <a:pt x="44203" y="1185656"/>
                  <a:pt x="112389" y="1137338"/>
                  <a:pt x="191860" y="1137338"/>
                </a:cubicBezTo>
                <a:lnTo>
                  <a:pt x="1137337" y="1137338"/>
                </a:lnTo>
                <a:lnTo>
                  <a:pt x="1137338" y="191860"/>
                </a:lnTo>
                <a:cubicBezTo>
                  <a:pt x="1137338" y="112389"/>
                  <a:pt x="1185656" y="44204"/>
                  <a:pt x="1254517" y="15077"/>
                </a:cubicBezTo>
                <a:lnTo>
                  <a:pt x="1329198" y="0"/>
                </a:lnTo>
                <a:lnTo>
                  <a:pt x="1403877" y="15078"/>
                </a:lnTo>
                <a:cubicBezTo>
                  <a:pt x="1426831" y="24786"/>
                  <a:pt x="1447502" y="38835"/>
                  <a:pt x="1464862" y="56195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CE16A11-2B35-074D-9D2E-C7388B328B56}"/>
              </a:ext>
            </a:extLst>
          </p:cNvPr>
          <p:cNvSpPr/>
          <p:nvPr userDrawn="1"/>
        </p:nvSpPr>
        <p:spPr>
          <a:xfrm rot="18900000">
            <a:off x="8239611" y="3159559"/>
            <a:ext cx="853319" cy="853319"/>
          </a:xfrm>
          <a:custGeom>
            <a:avLst/>
            <a:gdLst>
              <a:gd name="connsiteX0" fmla="*/ 821794 w 853319"/>
              <a:gd name="connsiteY0" fmla="*/ 31526 h 853319"/>
              <a:gd name="connsiteX1" fmla="*/ 853319 w 853319"/>
              <a:gd name="connsiteY1" fmla="*/ 107634 h 853319"/>
              <a:gd name="connsiteX2" fmla="*/ 853319 w 853319"/>
              <a:gd name="connsiteY2" fmla="*/ 675613 h 853319"/>
              <a:gd name="connsiteX3" fmla="*/ 675612 w 853319"/>
              <a:gd name="connsiteY3" fmla="*/ 853319 h 853319"/>
              <a:gd name="connsiteX4" fmla="*/ 107634 w 853319"/>
              <a:gd name="connsiteY4" fmla="*/ 853319 h 853319"/>
              <a:gd name="connsiteX5" fmla="*/ 8458 w 853319"/>
              <a:gd name="connsiteY5" fmla="*/ 787581 h 853319"/>
              <a:gd name="connsiteX6" fmla="*/ 0 w 853319"/>
              <a:gd name="connsiteY6" fmla="*/ 745685 h 853319"/>
              <a:gd name="connsiteX7" fmla="*/ 8458 w 853319"/>
              <a:gd name="connsiteY7" fmla="*/ 703789 h 853319"/>
              <a:gd name="connsiteX8" fmla="*/ 107634 w 853319"/>
              <a:gd name="connsiteY8" fmla="*/ 638051 h 853319"/>
              <a:gd name="connsiteX9" fmla="*/ 638050 w 853319"/>
              <a:gd name="connsiteY9" fmla="*/ 638051 h 853319"/>
              <a:gd name="connsiteX10" fmla="*/ 638051 w 853319"/>
              <a:gd name="connsiteY10" fmla="*/ 107634 h 853319"/>
              <a:gd name="connsiteX11" fmla="*/ 703789 w 853319"/>
              <a:gd name="connsiteY11" fmla="*/ 8458 h 853319"/>
              <a:gd name="connsiteX12" fmla="*/ 745685 w 853319"/>
              <a:gd name="connsiteY12" fmla="*/ 0 h 853319"/>
              <a:gd name="connsiteX13" fmla="*/ 787581 w 853319"/>
              <a:gd name="connsiteY13" fmla="*/ 8459 h 853319"/>
              <a:gd name="connsiteX14" fmla="*/ 821794 w 853319"/>
              <a:gd name="connsiteY14" fmla="*/ 31526 h 8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3319" h="853319">
                <a:moveTo>
                  <a:pt x="821794" y="31526"/>
                </a:moveTo>
                <a:cubicBezTo>
                  <a:pt x="841272" y="51004"/>
                  <a:pt x="853319" y="77912"/>
                  <a:pt x="853319" y="107634"/>
                </a:cubicBezTo>
                <a:lnTo>
                  <a:pt x="853319" y="675613"/>
                </a:lnTo>
                <a:lnTo>
                  <a:pt x="675612" y="853319"/>
                </a:lnTo>
                <a:lnTo>
                  <a:pt x="107634" y="853319"/>
                </a:lnTo>
                <a:cubicBezTo>
                  <a:pt x="63050" y="853319"/>
                  <a:pt x="24798" y="826212"/>
                  <a:pt x="8458" y="787581"/>
                </a:cubicBezTo>
                <a:lnTo>
                  <a:pt x="0" y="745685"/>
                </a:lnTo>
                <a:lnTo>
                  <a:pt x="8458" y="703789"/>
                </a:lnTo>
                <a:cubicBezTo>
                  <a:pt x="24798" y="665158"/>
                  <a:pt x="63051" y="638051"/>
                  <a:pt x="107634" y="638051"/>
                </a:cubicBezTo>
                <a:lnTo>
                  <a:pt x="638050" y="638051"/>
                </a:lnTo>
                <a:lnTo>
                  <a:pt x="638051" y="107634"/>
                </a:lnTo>
                <a:cubicBezTo>
                  <a:pt x="638051" y="63051"/>
                  <a:pt x="665158" y="24799"/>
                  <a:pt x="703789" y="8458"/>
                </a:cubicBezTo>
                <a:lnTo>
                  <a:pt x="745685" y="0"/>
                </a:lnTo>
                <a:lnTo>
                  <a:pt x="787581" y="8459"/>
                </a:lnTo>
                <a:cubicBezTo>
                  <a:pt x="800458" y="13905"/>
                  <a:pt x="812055" y="21787"/>
                  <a:pt x="821794" y="31526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A7A1E1F-8FB6-134B-B3EE-B0686587034C}"/>
              </a:ext>
            </a:extLst>
          </p:cNvPr>
          <p:cNvSpPr/>
          <p:nvPr userDrawn="1"/>
        </p:nvSpPr>
        <p:spPr>
          <a:xfrm rot="18900000">
            <a:off x="8215371" y="4245013"/>
            <a:ext cx="418842" cy="1118571"/>
          </a:xfrm>
          <a:custGeom>
            <a:avLst/>
            <a:gdLst>
              <a:gd name="connsiteX0" fmla="*/ 376238 w 418842"/>
              <a:gd name="connsiteY0" fmla="*/ 41321 h 1118571"/>
              <a:gd name="connsiteX1" fmla="*/ 417559 w 418842"/>
              <a:gd name="connsiteY1" fmla="*/ 141078 h 1118571"/>
              <a:gd name="connsiteX2" fmla="*/ 417559 w 418842"/>
              <a:gd name="connsiteY2" fmla="*/ 971025 h 1118571"/>
              <a:gd name="connsiteX3" fmla="*/ 418842 w 418842"/>
              <a:gd name="connsiteY3" fmla="*/ 977380 h 1118571"/>
              <a:gd name="connsiteX4" fmla="*/ 418841 w 418842"/>
              <a:gd name="connsiteY4" fmla="*/ 977380 h 1118571"/>
              <a:gd name="connsiteX5" fmla="*/ 377521 w 418842"/>
              <a:gd name="connsiteY5" fmla="*/ 1077137 h 1118571"/>
              <a:gd name="connsiteX6" fmla="*/ 376754 w 418842"/>
              <a:gd name="connsiteY6" fmla="*/ 1077653 h 1118571"/>
              <a:gd name="connsiteX7" fmla="*/ 376238 w 418842"/>
              <a:gd name="connsiteY7" fmla="*/ 1078419 h 1118571"/>
              <a:gd name="connsiteX8" fmla="*/ 331395 w 418842"/>
              <a:gd name="connsiteY8" fmla="*/ 1108654 h 1118571"/>
              <a:gd name="connsiteX9" fmla="*/ 282269 w 418842"/>
              <a:gd name="connsiteY9" fmla="*/ 1118571 h 1118571"/>
              <a:gd name="connsiteX10" fmla="*/ 0 w 418842"/>
              <a:gd name="connsiteY10" fmla="*/ 836302 h 1118571"/>
              <a:gd name="connsiteX11" fmla="*/ 135404 w 418842"/>
              <a:gd name="connsiteY11" fmla="*/ 836302 h 1118571"/>
              <a:gd name="connsiteX12" fmla="*/ 135404 w 418842"/>
              <a:gd name="connsiteY12" fmla="*/ 141078 h 1118571"/>
              <a:gd name="connsiteX13" fmla="*/ 221568 w 418842"/>
              <a:gd name="connsiteY13" fmla="*/ 11087 h 1118571"/>
              <a:gd name="connsiteX14" fmla="*/ 276482 w 418842"/>
              <a:gd name="connsiteY14" fmla="*/ 0 h 1118571"/>
              <a:gd name="connsiteX15" fmla="*/ 331395 w 418842"/>
              <a:gd name="connsiteY15" fmla="*/ 11087 h 1118571"/>
              <a:gd name="connsiteX16" fmla="*/ 376238 w 418842"/>
              <a:gd name="connsiteY16" fmla="*/ 41321 h 111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8842" h="1118571">
                <a:moveTo>
                  <a:pt x="376238" y="41321"/>
                </a:moveTo>
                <a:cubicBezTo>
                  <a:pt x="401768" y="66851"/>
                  <a:pt x="417559" y="102121"/>
                  <a:pt x="417559" y="141078"/>
                </a:cubicBezTo>
                <a:lnTo>
                  <a:pt x="417559" y="971025"/>
                </a:lnTo>
                <a:lnTo>
                  <a:pt x="418842" y="977380"/>
                </a:lnTo>
                <a:lnTo>
                  <a:pt x="418841" y="977380"/>
                </a:lnTo>
                <a:cubicBezTo>
                  <a:pt x="418841" y="1016338"/>
                  <a:pt x="403050" y="1051607"/>
                  <a:pt x="377521" y="1077137"/>
                </a:cubicBezTo>
                <a:lnTo>
                  <a:pt x="376754" y="1077653"/>
                </a:lnTo>
                <a:lnTo>
                  <a:pt x="376238" y="1078419"/>
                </a:lnTo>
                <a:cubicBezTo>
                  <a:pt x="363473" y="1091184"/>
                  <a:pt x="348273" y="1101515"/>
                  <a:pt x="331395" y="1108654"/>
                </a:cubicBezTo>
                <a:lnTo>
                  <a:pt x="282269" y="1118571"/>
                </a:lnTo>
                <a:lnTo>
                  <a:pt x="0" y="836302"/>
                </a:lnTo>
                <a:lnTo>
                  <a:pt x="135404" y="836302"/>
                </a:lnTo>
                <a:lnTo>
                  <a:pt x="135404" y="141078"/>
                </a:lnTo>
                <a:cubicBezTo>
                  <a:pt x="135404" y="82641"/>
                  <a:pt x="170933" y="32504"/>
                  <a:pt x="221568" y="11087"/>
                </a:cubicBezTo>
                <a:lnTo>
                  <a:pt x="276482" y="0"/>
                </a:lnTo>
                <a:lnTo>
                  <a:pt x="331395" y="11087"/>
                </a:lnTo>
                <a:cubicBezTo>
                  <a:pt x="348273" y="18225"/>
                  <a:pt x="363473" y="28556"/>
                  <a:pt x="376238" y="41321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244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1D526DE-9560-4C4B-9F85-D839690620B4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70B5E47-82C3-B94C-B65E-5E68F381B65F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A2C295-FB6A-1742-8D1B-E072849EECDA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1FDD066-AB6F-854F-94CA-C94FDA371ACA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45ED12-37CA-6B45-9115-A566EC65239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9133" y="1135718"/>
            <a:ext cx="8566417" cy="3513137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571500" indent="-2286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2pPr>
            <a:lvl3pPr marL="915988" indent="-230188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  <a:tabLst/>
              <a:defRPr b="0" i="0"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F8195B-871E-4248-B0EC-F6BDEBB267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6A539-6236-CA43-A404-5269B8FB6595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B880E7-52F7-B84F-9763-0CAF0C0402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134" y="2850244"/>
            <a:ext cx="2772292" cy="163966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E786228-D36C-914C-BD9C-B2B7D95CCFE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EBA91-5BBD-2946-8C2B-F1DBA83D3520}"/>
              </a:ext>
            </a:extLst>
          </p:cNvPr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35577" cy="1018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6806D1A-F2D7-034F-B350-7521661DF7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87441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6DF95-C11A-5945-A3B6-F3FB23B08F28}"/>
              </a:ext>
            </a:extLst>
          </p:cNvPr>
          <p:cNvSpPr/>
          <p:nvPr userDrawn="1"/>
        </p:nvSpPr>
        <p:spPr>
          <a:xfrm>
            <a:off x="0" y="2835228"/>
            <a:ext cx="365760" cy="992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62661-39A1-D441-8971-4E6BCE21A1E1}"/>
              </a:ext>
            </a:extLst>
          </p:cNvPr>
          <p:cNvSpPr/>
          <p:nvPr userDrawn="1"/>
        </p:nvSpPr>
        <p:spPr>
          <a:xfrm>
            <a:off x="60385" y="4701396"/>
            <a:ext cx="1009290" cy="44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Pro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2EDD22-E2FA-FE45-8319-DFC917807905}"/>
              </a:ext>
            </a:extLst>
          </p:cNvPr>
          <p:cNvGrpSpPr/>
          <p:nvPr userDrawn="1"/>
        </p:nvGrpSpPr>
        <p:grpSpPr>
          <a:xfrm>
            <a:off x="5633047" y="0"/>
            <a:ext cx="3510954" cy="1173193"/>
            <a:chOff x="5633047" y="0"/>
            <a:chExt cx="3510954" cy="117319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277EC12-D92E-9840-8FC7-00AE6755AE41}"/>
                </a:ext>
              </a:extLst>
            </p:cNvPr>
            <p:cNvSpPr/>
            <p:nvPr userDrawn="1"/>
          </p:nvSpPr>
          <p:spPr>
            <a:xfrm>
              <a:off x="5805577" y="232913"/>
              <a:ext cx="1017917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77DCF2-AEE0-F542-AB35-BC813FFB2358}"/>
                </a:ext>
              </a:extLst>
            </p:cNvPr>
            <p:cNvSpPr/>
            <p:nvPr userDrawn="1"/>
          </p:nvSpPr>
          <p:spPr>
            <a:xfrm>
              <a:off x="6909759" y="232913"/>
              <a:ext cx="577970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96887EF-F109-3541-B5D2-76730D564B27}"/>
                </a:ext>
              </a:extLst>
            </p:cNvPr>
            <p:cNvSpPr/>
            <p:nvPr userDrawn="1"/>
          </p:nvSpPr>
          <p:spPr>
            <a:xfrm>
              <a:off x="7573993" y="232913"/>
              <a:ext cx="1173191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9DBE81-0F2E-0A42-8AD2-21A52982F1B7}"/>
                </a:ext>
              </a:extLst>
            </p:cNvPr>
            <p:cNvSpPr/>
            <p:nvPr userDrawn="1"/>
          </p:nvSpPr>
          <p:spPr>
            <a:xfrm>
              <a:off x="6478439" y="577970"/>
              <a:ext cx="1682150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F66E510-2251-6F49-AC9A-606BDB17F388}"/>
                </a:ext>
              </a:extLst>
            </p:cNvPr>
            <p:cNvSpPr/>
            <p:nvPr userDrawn="1"/>
          </p:nvSpPr>
          <p:spPr>
            <a:xfrm>
              <a:off x="8302926" y="577969"/>
              <a:ext cx="841075" cy="258794"/>
            </a:xfrm>
            <a:custGeom>
              <a:avLst/>
              <a:gdLst>
                <a:gd name="connsiteX0" fmla="*/ 0 w 841075"/>
                <a:gd name="connsiteY0" fmla="*/ 129396 h 258794"/>
                <a:gd name="connsiteX1" fmla="*/ 0 w 841075"/>
                <a:gd name="connsiteY1" fmla="*/ 129397 h 258794"/>
                <a:gd name="connsiteX2" fmla="*/ 0 w 841075"/>
                <a:gd name="connsiteY2" fmla="*/ 129397 h 258794"/>
                <a:gd name="connsiteX3" fmla="*/ 129397 w 841075"/>
                <a:gd name="connsiteY3" fmla="*/ 0 h 258794"/>
                <a:gd name="connsiteX4" fmla="*/ 841075 w 841075"/>
                <a:gd name="connsiteY4" fmla="*/ 0 h 258794"/>
                <a:gd name="connsiteX5" fmla="*/ 841075 w 841075"/>
                <a:gd name="connsiteY5" fmla="*/ 258794 h 258794"/>
                <a:gd name="connsiteX6" fmla="*/ 129397 w 841075"/>
                <a:gd name="connsiteY6" fmla="*/ 258793 h 258794"/>
                <a:gd name="connsiteX7" fmla="*/ 10169 w 841075"/>
                <a:gd name="connsiteY7" fmla="*/ 179763 h 258794"/>
                <a:gd name="connsiteX8" fmla="*/ 0 w 841075"/>
                <a:gd name="connsiteY8" fmla="*/ 129397 h 258794"/>
                <a:gd name="connsiteX9" fmla="*/ 10169 w 841075"/>
                <a:gd name="connsiteY9" fmla="*/ 79030 h 258794"/>
                <a:gd name="connsiteX10" fmla="*/ 129397 w 841075"/>
                <a:gd name="connsiteY10" fmla="*/ 0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075" h="258794">
                  <a:moveTo>
                    <a:pt x="0" y="129396"/>
                  </a:moveTo>
                  <a:lnTo>
                    <a:pt x="0" y="129397"/>
                  </a:lnTo>
                  <a:lnTo>
                    <a:pt x="0" y="129397"/>
                  </a:lnTo>
                  <a:close/>
                  <a:moveTo>
                    <a:pt x="129397" y="0"/>
                  </a:moveTo>
                  <a:lnTo>
                    <a:pt x="841075" y="0"/>
                  </a:lnTo>
                  <a:lnTo>
                    <a:pt x="841075" y="258794"/>
                  </a:lnTo>
                  <a:lnTo>
                    <a:pt x="129397" y="258793"/>
                  </a:lnTo>
                  <a:cubicBezTo>
                    <a:pt x="75799" y="258793"/>
                    <a:pt x="29812" y="226206"/>
                    <a:pt x="10169" y="179763"/>
                  </a:cubicBezTo>
                  <a:lnTo>
                    <a:pt x="0" y="129397"/>
                  </a:lnTo>
                  <a:lnTo>
                    <a:pt x="10169" y="79030"/>
                  </a:lnTo>
                  <a:cubicBezTo>
                    <a:pt x="29812" y="32587"/>
                    <a:pt x="75799" y="0"/>
                    <a:pt x="12939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67A9951-940A-A045-BB16-B9CDF29E557F}"/>
                </a:ext>
              </a:extLst>
            </p:cNvPr>
            <p:cNvSpPr/>
            <p:nvPr userDrawn="1"/>
          </p:nvSpPr>
          <p:spPr>
            <a:xfrm>
              <a:off x="6314535" y="914400"/>
              <a:ext cx="862642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89BE5D-EEB8-A14C-9A77-53E613F9DDD3}"/>
                </a:ext>
              </a:extLst>
            </p:cNvPr>
            <p:cNvSpPr/>
            <p:nvPr userDrawn="1"/>
          </p:nvSpPr>
          <p:spPr>
            <a:xfrm>
              <a:off x="7272066" y="914400"/>
              <a:ext cx="1250831" cy="2587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9257D5A-3063-4844-B9C2-E536CD348CF3}"/>
                </a:ext>
              </a:extLst>
            </p:cNvPr>
            <p:cNvSpPr/>
            <p:nvPr userDrawn="1"/>
          </p:nvSpPr>
          <p:spPr>
            <a:xfrm>
              <a:off x="6314535" y="0"/>
              <a:ext cx="1682151" cy="146651"/>
            </a:xfrm>
            <a:custGeom>
              <a:avLst/>
              <a:gdLst>
                <a:gd name="connsiteX0" fmla="*/ 0 w 1682151"/>
                <a:gd name="connsiteY0" fmla="*/ 17253 h 146651"/>
                <a:gd name="connsiteX1" fmla="*/ 0 w 1682151"/>
                <a:gd name="connsiteY1" fmla="*/ 17254 h 146651"/>
                <a:gd name="connsiteX2" fmla="*/ 0 w 1682151"/>
                <a:gd name="connsiteY2" fmla="*/ 17254 h 146651"/>
                <a:gd name="connsiteX3" fmla="*/ 3484 w 1682151"/>
                <a:gd name="connsiteY3" fmla="*/ 0 h 146651"/>
                <a:gd name="connsiteX4" fmla="*/ 1678668 w 1682151"/>
                <a:gd name="connsiteY4" fmla="*/ 0 h 146651"/>
                <a:gd name="connsiteX5" fmla="*/ 1682151 w 1682151"/>
                <a:gd name="connsiteY5" fmla="*/ 17254 h 146651"/>
                <a:gd name="connsiteX6" fmla="*/ 1682150 w 1682151"/>
                <a:gd name="connsiteY6" fmla="*/ 17254 h 146651"/>
                <a:gd name="connsiteX7" fmla="*/ 1552753 w 1682151"/>
                <a:gd name="connsiteY7" fmla="*/ 146651 h 146651"/>
                <a:gd name="connsiteX8" fmla="*/ 129397 w 1682151"/>
                <a:gd name="connsiteY8" fmla="*/ 146650 h 146651"/>
                <a:gd name="connsiteX9" fmla="*/ 10169 w 1682151"/>
                <a:gd name="connsiteY9" fmla="*/ 67620 h 146651"/>
                <a:gd name="connsiteX10" fmla="*/ 0 w 1682151"/>
                <a:gd name="connsiteY10" fmla="*/ 17254 h 14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2151" h="146651">
                  <a:moveTo>
                    <a:pt x="0" y="17253"/>
                  </a:moveTo>
                  <a:lnTo>
                    <a:pt x="0" y="17254"/>
                  </a:lnTo>
                  <a:lnTo>
                    <a:pt x="0" y="17254"/>
                  </a:lnTo>
                  <a:close/>
                  <a:moveTo>
                    <a:pt x="3484" y="0"/>
                  </a:moveTo>
                  <a:lnTo>
                    <a:pt x="1678668" y="0"/>
                  </a:lnTo>
                  <a:lnTo>
                    <a:pt x="1682151" y="17254"/>
                  </a:lnTo>
                  <a:lnTo>
                    <a:pt x="1682150" y="17254"/>
                  </a:lnTo>
                  <a:cubicBezTo>
                    <a:pt x="1682150" y="88718"/>
                    <a:pt x="1624217" y="146651"/>
                    <a:pt x="1552753" y="146651"/>
                  </a:cubicBezTo>
                  <a:lnTo>
                    <a:pt x="129397" y="146650"/>
                  </a:lnTo>
                  <a:cubicBezTo>
                    <a:pt x="75799" y="146650"/>
                    <a:pt x="29813" y="114063"/>
                    <a:pt x="10169" y="67620"/>
                  </a:cubicBezTo>
                  <a:lnTo>
                    <a:pt x="0" y="17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34305CF-B67B-0849-8B2B-D39F0BC2AFD3}"/>
                </a:ext>
              </a:extLst>
            </p:cNvPr>
            <p:cNvSpPr/>
            <p:nvPr userDrawn="1"/>
          </p:nvSpPr>
          <p:spPr>
            <a:xfrm>
              <a:off x="5633047" y="0"/>
              <a:ext cx="586598" cy="146651"/>
            </a:xfrm>
            <a:custGeom>
              <a:avLst/>
              <a:gdLst>
                <a:gd name="connsiteX0" fmla="*/ 0 w 586598"/>
                <a:gd name="connsiteY0" fmla="*/ 17253 h 146651"/>
                <a:gd name="connsiteX1" fmla="*/ 0 w 586598"/>
                <a:gd name="connsiteY1" fmla="*/ 17254 h 146651"/>
                <a:gd name="connsiteX2" fmla="*/ 0 w 586598"/>
                <a:gd name="connsiteY2" fmla="*/ 17254 h 146651"/>
                <a:gd name="connsiteX3" fmla="*/ 3484 w 586598"/>
                <a:gd name="connsiteY3" fmla="*/ 0 h 146651"/>
                <a:gd name="connsiteX4" fmla="*/ 583115 w 586598"/>
                <a:gd name="connsiteY4" fmla="*/ 0 h 146651"/>
                <a:gd name="connsiteX5" fmla="*/ 586598 w 586598"/>
                <a:gd name="connsiteY5" fmla="*/ 17254 h 146651"/>
                <a:gd name="connsiteX6" fmla="*/ 586597 w 586598"/>
                <a:gd name="connsiteY6" fmla="*/ 17254 h 146651"/>
                <a:gd name="connsiteX7" fmla="*/ 457200 w 586598"/>
                <a:gd name="connsiteY7" fmla="*/ 146651 h 146651"/>
                <a:gd name="connsiteX8" fmla="*/ 129397 w 586598"/>
                <a:gd name="connsiteY8" fmla="*/ 146650 h 146651"/>
                <a:gd name="connsiteX9" fmla="*/ 10169 w 586598"/>
                <a:gd name="connsiteY9" fmla="*/ 67620 h 146651"/>
                <a:gd name="connsiteX10" fmla="*/ 0 w 586598"/>
                <a:gd name="connsiteY10" fmla="*/ 17254 h 14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98" h="146651">
                  <a:moveTo>
                    <a:pt x="0" y="17253"/>
                  </a:moveTo>
                  <a:lnTo>
                    <a:pt x="0" y="17254"/>
                  </a:lnTo>
                  <a:lnTo>
                    <a:pt x="0" y="17254"/>
                  </a:lnTo>
                  <a:close/>
                  <a:moveTo>
                    <a:pt x="3484" y="0"/>
                  </a:moveTo>
                  <a:lnTo>
                    <a:pt x="583115" y="0"/>
                  </a:lnTo>
                  <a:lnTo>
                    <a:pt x="586598" y="17254"/>
                  </a:lnTo>
                  <a:lnTo>
                    <a:pt x="586597" y="17254"/>
                  </a:lnTo>
                  <a:cubicBezTo>
                    <a:pt x="586597" y="88718"/>
                    <a:pt x="528664" y="146651"/>
                    <a:pt x="457200" y="146651"/>
                  </a:cubicBezTo>
                  <a:lnTo>
                    <a:pt x="129397" y="146650"/>
                  </a:lnTo>
                  <a:cubicBezTo>
                    <a:pt x="75799" y="146650"/>
                    <a:pt x="29813" y="114063"/>
                    <a:pt x="10169" y="67620"/>
                  </a:cubicBezTo>
                  <a:lnTo>
                    <a:pt x="0" y="17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03811A-4713-1842-BDFF-EFD5E6811709}"/>
              </a:ext>
            </a:extLst>
          </p:cNvPr>
          <p:cNvSpPr/>
          <p:nvPr userDrawn="1"/>
        </p:nvSpPr>
        <p:spPr>
          <a:xfrm>
            <a:off x="0" y="232913"/>
            <a:ext cx="397565" cy="77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93B8773-4B14-4F4D-91EF-17D9EFC6D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899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287E18A-2DC6-5545-AD64-B3E7D537BA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55511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01CDCCE-7D48-844D-89E3-5CC32860C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32122" y="1127093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9CA4019-3718-B646-9854-DAB278EBF8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1400" y="2771381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F5BD0F7-4FFE-BF41-9C78-23DC420229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1999" y="2771381"/>
            <a:ext cx="1620838" cy="1624013"/>
          </a:xfrm>
          <a:prstGeom prst="roundRect">
            <a:avLst>
              <a:gd name="adj" fmla="val 5887"/>
            </a:avLst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18A08C-486C-7947-86A5-DB6706E6A22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F4605C-5A35-C143-A086-C8C73D487C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0401" y="1303338"/>
            <a:ext cx="1203022" cy="1203325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8B709B8-4A60-E64D-937E-C8285EBCD4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22243" y="1303113"/>
            <a:ext cx="1203022" cy="1203325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26B1FAC-9041-0E40-87AA-10CFB458AD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7997" y="1303113"/>
            <a:ext cx="1203022" cy="1203325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5C22356A-1C83-6C49-BE2D-67FCDDD609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3753" y="1302811"/>
            <a:ext cx="1203022" cy="1203325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097701F-30F8-5449-921A-40817950B58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llars 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F44594-D1D3-6941-AA9B-953AD8310F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29378" y="1349152"/>
            <a:ext cx="1369351" cy="1369352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5244F73E-1CB5-9344-A354-8DAB161F00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4491" y="1349152"/>
            <a:ext cx="1369351" cy="1369352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97DCA9A-E6F3-4A40-951F-640677733A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29378" y="3225292"/>
            <a:ext cx="1369351" cy="1369352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6EE5461-442F-A141-A196-C5503A4B8B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4491" y="3225097"/>
            <a:ext cx="1369351" cy="1369352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9A82366-580A-C44D-99DC-37395CCE64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CE27-66F3-794A-A068-4BB695D90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000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01F65C-DBA3-7543-A9B3-9FE036340F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6566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D9A5E73-521F-724B-9A3F-EB5F5C3073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76680" y="1401763"/>
            <a:ext cx="2667000" cy="20589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A26B6CC-CF5B-FE4E-BCD3-FF2BA9BA07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A98CE5-5767-B643-A96A-CF469C56CD7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 Chart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35104-E7B9-BD40-B5C9-496007F0E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95255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5CE0552-5992-BA48-8EAD-40B71303CF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2685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A0CC1E7-CDF4-ED4E-9CCB-22486021ED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0481" y="1611313"/>
            <a:ext cx="1157287" cy="1157287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BF2D06-326B-C54F-B3BC-CF8ABCD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7F3FA9F-284A-9449-8D41-1E7420F79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042191E-5576-F94B-B807-984AC23B46A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Slide 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8F75001-F279-8B4C-A092-7988F827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091561"/>
            <a:ext cx="337846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EF849-AE4E-7447-A6D3-909EA3C2D02E}"/>
              </a:ext>
            </a:extLst>
          </p:cNvPr>
          <p:cNvSpPr/>
          <p:nvPr userDrawn="1"/>
        </p:nvSpPr>
        <p:spPr>
          <a:xfrm>
            <a:off x="0" y="122945"/>
            <a:ext cx="699247" cy="1198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5088E35-74B5-3C4E-9F7A-B7BAE4BDD6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115735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39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B4337D3-C74A-A64D-80F4-501DF5CCC3E5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21236D-6A3A-2146-9CF5-5A86DF417ADD}"/>
              </a:ext>
            </a:extLst>
          </p:cNvPr>
          <p:cNvGrpSpPr/>
          <p:nvPr userDrawn="1"/>
        </p:nvGrpSpPr>
        <p:grpSpPr>
          <a:xfrm>
            <a:off x="7351847" y="3221210"/>
            <a:ext cx="1707888" cy="1707889"/>
            <a:chOff x="1754128" y="-2480334"/>
            <a:chExt cx="1707888" cy="1707889"/>
          </a:xfrm>
          <a:solidFill>
            <a:srgbClr val="920404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3F7607D-34B8-DE40-9015-07BE7345717F}"/>
                </a:ext>
              </a:extLst>
            </p:cNvPr>
            <p:cNvSpPr/>
            <p:nvPr userDrawn="1"/>
          </p:nvSpPr>
          <p:spPr>
            <a:xfrm>
              <a:off x="1754128" y="-1229602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228B930-5326-9E45-890D-1F2025820C3F}"/>
                </a:ext>
              </a:extLst>
            </p:cNvPr>
            <p:cNvSpPr/>
            <p:nvPr userDrawn="1"/>
          </p:nvSpPr>
          <p:spPr>
            <a:xfrm rot="3600000">
              <a:off x="2089479" y="-1811537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50F9581-52CF-AC42-9AD7-787FECB53971}"/>
                </a:ext>
              </a:extLst>
            </p:cNvPr>
            <p:cNvSpPr/>
            <p:nvPr userDrawn="1"/>
          </p:nvSpPr>
          <p:spPr>
            <a:xfrm rot="18000000">
              <a:off x="1418776" y="-1811536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BA8B2CA-A0B4-F442-8C4E-D5BA1F6E25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17165" y="3564750"/>
            <a:ext cx="1099611" cy="1099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201A3AC-70B4-7548-A8F4-3441D7137354}"/>
              </a:ext>
            </a:extLst>
          </p:cNvPr>
          <p:cNvGrpSpPr/>
          <p:nvPr userDrawn="1"/>
        </p:nvGrpSpPr>
        <p:grpSpPr>
          <a:xfrm>
            <a:off x="8328937" y="1958887"/>
            <a:ext cx="896251" cy="1291111"/>
            <a:chOff x="8328937" y="1958887"/>
            <a:chExt cx="896251" cy="1291111"/>
          </a:xfrm>
          <a:solidFill>
            <a:srgbClr val="920404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2A6675-FD0B-8E46-AC09-DC7410890EEA}"/>
                </a:ext>
              </a:extLst>
            </p:cNvPr>
            <p:cNvSpPr/>
            <p:nvPr userDrawn="1"/>
          </p:nvSpPr>
          <p:spPr>
            <a:xfrm rot="10800000">
              <a:off x="8328937" y="2024551"/>
              <a:ext cx="815061" cy="279932"/>
            </a:xfrm>
            <a:custGeom>
              <a:avLst/>
              <a:gdLst>
                <a:gd name="connsiteX0" fmla="*/ 675094 w 815061"/>
                <a:gd name="connsiteY0" fmla="*/ 279932 h 279932"/>
                <a:gd name="connsiteX1" fmla="*/ 0 w 815061"/>
                <a:gd name="connsiteY1" fmla="*/ 279931 h 279932"/>
                <a:gd name="connsiteX2" fmla="*/ 0 w 815061"/>
                <a:gd name="connsiteY2" fmla="*/ 0 h 279932"/>
                <a:gd name="connsiteX3" fmla="*/ 675095 w 815061"/>
                <a:gd name="connsiteY3" fmla="*/ 0 h 279932"/>
                <a:gd name="connsiteX4" fmla="*/ 815061 w 815061"/>
                <a:gd name="connsiteY4" fmla="*/ 139966 h 279932"/>
                <a:gd name="connsiteX5" fmla="*/ 815060 w 815061"/>
                <a:gd name="connsiteY5" fmla="*/ 139966 h 279932"/>
                <a:gd name="connsiteX6" fmla="*/ 675094 w 815061"/>
                <a:gd name="connsiteY6" fmla="*/ 279932 h 2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061" h="279932">
                  <a:moveTo>
                    <a:pt x="675094" y="279932"/>
                  </a:moveTo>
                  <a:lnTo>
                    <a:pt x="0" y="279931"/>
                  </a:lnTo>
                  <a:lnTo>
                    <a:pt x="0" y="0"/>
                  </a:lnTo>
                  <a:lnTo>
                    <a:pt x="675095" y="0"/>
                  </a:lnTo>
                  <a:cubicBezTo>
                    <a:pt x="752396" y="0"/>
                    <a:pt x="815061" y="62665"/>
                    <a:pt x="815061" y="139966"/>
                  </a:cubicBezTo>
                  <a:lnTo>
                    <a:pt x="815060" y="139966"/>
                  </a:lnTo>
                  <a:cubicBezTo>
                    <a:pt x="815060" y="217267"/>
                    <a:pt x="752395" y="279932"/>
                    <a:pt x="675094" y="2799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CB0FD5C-8748-3848-B630-0B130A999889}"/>
                </a:ext>
              </a:extLst>
            </p:cNvPr>
            <p:cNvSpPr/>
            <p:nvPr userDrawn="1"/>
          </p:nvSpPr>
          <p:spPr>
            <a:xfrm rot="14400000">
              <a:off x="8075423" y="2464477"/>
              <a:ext cx="1291111" cy="2799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5CF8234-0426-E241-A685-4EA663645B11}"/>
                </a:ext>
              </a:extLst>
            </p:cNvPr>
            <p:cNvSpPr/>
            <p:nvPr userDrawn="1"/>
          </p:nvSpPr>
          <p:spPr>
            <a:xfrm rot="7200000">
              <a:off x="8725241" y="2711791"/>
              <a:ext cx="719961" cy="279932"/>
            </a:xfrm>
            <a:custGeom>
              <a:avLst/>
              <a:gdLst>
                <a:gd name="connsiteX0" fmla="*/ 0 w 719961"/>
                <a:gd name="connsiteY0" fmla="*/ 279931 h 279932"/>
                <a:gd name="connsiteX1" fmla="*/ 484855 w 719961"/>
                <a:gd name="connsiteY1" fmla="*/ 0 h 279932"/>
                <a:gd name="connsiteX2" fmla="*/ 579995 w 719961"/>
                <a:gd name="connsiteY2" fmla="*/ 0 h 279932"/>
                <a:gd name="connsiteX3" fmla="*/ 719961 w 719961"/>
                <a:gd name="connsiteY3" fmla="*/ 139966 h 279932"/>
                <a:gd name="connsiteX4" fmla="*/ 719960 w 719961"/>
                <a:gd name="connsiteY4" fmla="*/ 139966 h 279932"/>
                <a:gd name="connsiteX5" fmla="*/ 579994 w 719961"/>
                <a:gd name="connsiteY5" fmla="*/ 279932 h 2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961" h="279932">
                  <a:moveTo>
                    <a:pt x="0" y="279931"/>
                  </a:moveTo>
                  <a:lnTo>
                    <a:pt x="484855" y="0"/>
                  </a:lnTo>
                  <a:lnTo>
                    <a:pt x="579995" y="0"/>
                  </a:lnTo>
                  <a:cubicBezTo>
                    <a:pt x="657296" y="0"/>
                    <a:pt x="719961" y="62665"/>
                    <a:pt x="719961" y="139966"/>
                  </a:cubicBezTo>
                  <a:lnTo>
                    <a:pt x="719960" y="139966"/>
                  </a:lnTo>
                  <a:cubicBezTo>
                    <a:pt x="719960" y="217267"/>
                    <a:pt x="657295" y="279932"/>
                    <a:pt x="579994" y="2799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F1E4F3-5469-4746-B724-032D6FD248B9}"/>
              </a:ext>
            </a:extLst>
          </p:cNvPr>
          <p:cNvGrpSpPr/>
          <p:nvPr userDrawn="1"/>
        </p:nvGrpSpPr>
        <p:grpSpPr>
          <a:xfrm rot="10800000">
            <a:off x="7082540" y="2488856"/>
            <a:ext cx="1047487" cy="1047487"/>
            <a:chOff x="1754128" y="-2480334"/>
            <a:chExt cx="1707888" cy="1707889"/>
          </a:xfrm>
          <a:solidFill>
            <a:srgbClr val="920404"/>
          </a:solidFill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DA163BE-0A60-5E48-99C4-A882B68C334F}"/>
                </a:ext>
              </a:extLst>
            </p:cNvPr>
            <p:cNvSpPr/>
            <p:nvPr userDrawn="1"/>
          </p:nvSpPr>
          <p:spPr>
            <a:xfrm>
              <a:off x="1754128" y="-1229602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8C0DB2F-5125-E74F-BA05-182299AB13D4}"/>
                </a:ext>
              </a:extLst>
            </p:cNvPr>
            <p:cNvSpPr/>
            <p:nvPr userDrawn="1"/>
          </p:nvSpPr>
          <p:spPr>
            <a:xfrm rot="3600000">
              <a:off x="2089479" y="-1811537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D58A194-6499-2948-848B-FBD7BDA10B95}"/>
                </a:ext>
              </a:extLst>
            </p:cNvPr>
            <p:cNvSpPr/>
            <p:nvPr userDrawn="1"/>
          </p:nvSpPr>
          <p:spPr>
            <a:xfrm rot="18000000">
              <a:off x="1418776" y="-1811536"/>
              <a:ext cx="1707888" cy="3702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80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Cha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F1393C06-23C2-7040-A4D9-5987A3E898FB}"/>
              </a:ext>
            </a:extLst>
          </p:cNvPr>
          <p:cNvSpPr>
            <a:spLocks noChangeAspect="1"/>
          </p:cNvSpPr>
          <p:nvPr userDrawn="1"/>
        </p:nvSpPr>
        <p:spPr>
          <a:xfrm>
            <a:off x="3340556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096C0A-63AF-FE4B-9DE9-114BEB52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68" y="363234"/>
            <a:ext cx="5251882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932A82-6767-FC40-9FE5-2B19DB2BAC59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593667" y="868781"/>
            <a:ext cx="5251882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316045" cy="5148263"/>
          </a:xfrm>
          <a:custGeom>
            <a:avLst/>
            <a:gdLst>
              <a:gd name="connsiteX0" fmla="*/ 0 w 4421393"/>
              <a:gd name="connsiteY0" fmla="*/ 0 h 6858000"/>
              <a:gd name="connsiteX1" fmla="*/ 4421393 w 4421393"/>
              <a:gd name="connsiteY1" fmla="*/ 0 h 6858000"/>
              <a:gd name="connsiteX2" fmla="*/ 4421393 w 4421393"/>
              <a:gd name="connsiteY2" fmla="*/ 6858000 h 6858000"/>
              <a:gd name="connsiteX3" fmla="*/ 0 w 44213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1393" h="6858000">
                <a:moveTo>
                  <a:pt x="0" y="0"/>
                </a:moveTo>
                <a:lnTo>
                  <a:pt x="4421393" y="0"/>
                </a:lnTo>
                <a:lnTo>
                  <a:pt x="44213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12700" algn="l" rotWithShape="0">
              <a:prstClr val="black">
                <a:alpha val="6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IN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35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BF2D06-326B-C54F-B3BC-CF8ABCD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7F3FA9F-284A-9449-8D41-1E7420F79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132" y="868781"/>
            <a:ext cx="8566417" cy="2326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slide subtitle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1F56E-8176-3341-933B-DA104F558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42537"/>
            <a:ext cx="4572000" cy="288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7E22047-28E5-AA4A-85B9-7B049D7FB2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gl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205566" y="2"/>
            <a:ext cx="4938434" cy="5148262"/>
          </a:xfrm>
          <a:custGeom>
            <a:avLst/>
            <a:gdLst>
              <a:gd name="connsiteX0" fmla="*/ 0 w 6584578"/>
              <a:gd name="connsiteY0" fmla="*/ 0 h 6857999"/>
              <a:gd name="connsiteX1" fmla="*/ 4208072 w 6584578"/>
              <a:gd name="connsiteY1" fmla="*/ 0 h 6857999"/>
              <a:gd name="connsiteX2" fmla="*/ 6584578 w 6584578"/>
              <a:gd name="connsiteY2" fmla="*/ 6857999 h 6857999"/>
              <a:gd name="connsiteX3" fmla="*/ 2376506 w 658457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578" h="6857999">
                <a:moveTo>
                  <a:pt x="0" y="0"/>
                </a:moveTo>
                <a:lnTo>
                  <a:pt x="4208072" y="0"/>
                </a:lnTo>
                <a:lnTo>
                  <a:pt x="6584578" y="6857999"/>
                </a:lnTo>
                <a:lnTo>
                  <a:pt x="2376506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12700" dir="2700000" algn="tl" rotWithShape="0">
              <a:prstClr val="black">
                <a:alpha val="6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PHOTO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315F54-FBD4-744F-A2C4-2D2DA962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AC98F93-B4D6-E54A-8AD3-C5CFF7D9952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0" y="0"/>
            <a:ext cx="3048000" cy="2574132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ctr">
            <a:noAutofit/>
          </a:bodyPr>
          <a:lstStyle>
            <a:lvl1pPr algn="ctr" rtl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4395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08987A3-8EDA-BF4E-9CBC-1AB2A31788E7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0" y="-1"/>
            <a:ext cx="9144000" cy="3193947"/>
          </a:xfrm>
          <a:custGeom>
            <a:avLst/>
            <a:gdLst>
              <a:gd name="connsiteX0" fmla="*/ 0 w 9144000"/>
              <a:gd name="connsiteY0" fmla="*/ 0 h 3193947"/>
              <a:gd name="connsiteX1" fmla="*/ 9144000 w 9144000"/>
              <a:gd name="connsiteY1" fmla="*/ 0 h 3193947"/>
              <a:gd name="connsiteX2" fmla="*/ 9144000 w 9144000"/>
              <a:gd name="connsiteY2" fmla="*/ 2558988 h 3193947"/>
              <a:gd name="connsiteX3" fmla="*/ 4572008 w 9144000"/>
              <a:gd name="connsiteY3" fmla="*/ 3193947 h 3193947"/>
              <a:gd name="connsiteX4" fmla="*/ 4571993 w 9144000"/>
              <a:gd name="connsiteY4" fmla="*/ 3193947 h 3193947"/>
              <a:gd name="connsiteX5" fmla="*/ 0 w 9144000"/>
              <a:gd name="connsiteY5" fmla="*/ 2558988 h 319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193947">
                <a:moveTo>
                  <a:pt x="0" y="0"/>
                </a:moveTo>
                <a:lnTo>
                  <a:pt x="9144000" y="0"/>
                </a:lnTo>
                <a:lnTo>
                  <a:pt x="9144000" y="2558988"/>
                </a:lnTo>
                <a:lnTo>
                  <a:pt x="4572008" y="3193947"/>
                </a:lnTo>
                <a:lnTo>
                  <a:pt x="4571993" y="3193947"/>
                </a:lnTo>
                <a:lnTo>
                  <a:pt x="0" y="25589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vidual Bi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562636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24AF8E-DA43-0D42-8274-B413FE2F5573}"/>
              </a:ext>
            </a:extLst>
          </p:cNvPr>
          <p:cNvSpPr/>
          <p:nvPr userDrawn="1"/>
        </p:nvSpPr>
        <p:spPr>
          <a:xfrm>
            <a:off x="82221" y="3120696"/>
            <a:ext cx="2616200" cy="1525411"/>
          </a:xfrm>
          <a:prstGeom prst="roundRect">
            <a:avLst>
              <a:gd name="adj" fmla="val 7769"/>
            </a:avLst>
          </a:pr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B8654-B5B6-DA40-8B91-5642FFEC10D1}"/>
              </a:ext>
            </a:extLst>
          </p:cNvPr>
          <p:cNvSpPr/>
          <p:nvPr userDrawn="1"/>
        </p:nvSpPr>
        <p:spPr>
          <a:xfrm>
            <a:off x="5905500" y="0"/>
            <a:ext cx="3238500" cy="514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08763B5-AA98-EA47-B1F3-CB946F0B13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77790" y="1514475"/>
            <a:ext cx="2640330" cy="26495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A823168-BADF-CA4A-84B2-7C17428D5B2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1A1D7E-90E6-F147-872B-4FA06D00B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1643" y="1137176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B192C52-71B5-B64D-BAE9-0035E6579D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1890" y="1143000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75C779-421A-904C-BD30-90C68E40C9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17467" y="2451100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547EE5A3-9BB2-6B4F-8CE6-E16529FFEF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1890" y="2451100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8C8172E9-4BFF-7140-9B29-ED7A2E1DFC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1889" y="3760152"/>
            <a:ext cx="840104" cy="839788"/>
          </a:xfrm>
          <a:prstGeom prst="ellips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003E03F-CE63-2645-9547-969D62C56A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7467" y="3760152"/>
            <a:ext cx="840104" cy="839788"/>
          </a:xfrm>
          <a:prstGeom prst="ellipse">
            <a:avLst/>
          </a:prstGeom>
          <a:ln w="19050">
            <a:solidFill>
              <a:srgbClr val="920404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8566417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A83380-75E8-F346-AE49-576953A4984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F239389-8311-2F48-8D1A-DF0B42E1E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2775" y="762000"/>
            <a:ext cx="1060726" cy="10620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E307A54-6E7F-CF4E-B05D-06F4E0D5B4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98155" y="2411923"/>
            <a:ext cx="794260" cy="7942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02B1EB72-F885-144E-83D9-B037E6FCD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5709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025109E-FA15-F643-A53E-ED4123F5D4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53533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90BC985-CAAB-3541-8931-5E9C89BD2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72212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40F66471-4378-8E44-8587-C63F4053E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25493" y="3692574"/>
            <a:ext cx="607050" cy="5972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600"/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D611A9-7F70-F049-9D79-1184D1E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3617259" cy="5055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1" i="0">
                <a:solidFill>
                  <a:srgbClr val="1D1E1E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9E1C682D-82DF-B44F-AD21-63931FD0E8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51585" y="2411923"/>
            <a:ext cx="794260" cy="7942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EA019DB-F42E-D64B-8450-EF375A370EE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Plu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FECCCB7-DF7E-F84A-A8D6-F2AA0BEACAA5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B9857D-15A9-F44C-BE6D-9E2FF8445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0758" y="3606315"/>
            <a:ext cx="1046172" cy="10461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7749F82-861E-3A40-A869-06ADDA1E61C2}"/>
              </a:ext>
            </a:extLst>
          </p:cNvPr>
          <p:cNvGrpSpPr/>
          <p:nvPr userDrawn="1"/>
        </p:nvGrpSpPr>
        <p:grpSpPr>
          <a:xfrm>
            <a:off x="6442140" y="1700624"/>
            <a:ext cx="2701860" cy="3447641"/>
            <a:chOff x="6442140" y="1700624"/>
            <a:chExt cx="2701860" cy="3447641"/>
          </a:xfrm>
          <a:solidFill>
            <a:schemeClr val="accent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815648A-85CE-9B4B-B30B-0C2A1092ED8F}"/>
                </a:ext>
              </a:extLst>
            </p:cNvPr>
            <p:cNvSpPr/>
            <p:nvPr userDrawn="1"/>
          </p:nvSpPr>
          <p:spPr>
            <a:xfrm rot="5400000">
              <a:off x="7221806" y="3226070"/>
              <a:ext cx="1700626" cy="2143763"/>
            </a:xfrm>
            <a:custGeom>
              <a:avLst/>
              <a:gdLst>
                <a:gd name="connsiteX0" fmla="*/ 0 w 1700626"/>
                <a:gd name="connsiteY0" fmla="*/ 1018984 h 2143763"/>
                <a:gd name="connsiteX1" fmla="*/ 294115 w 1700626"/>
                <a:gd name="connsiteY1" fmla="*/ 724869 h 2143763"/>
                <a:gd name="connsiteX2" fmla="*/ 830665 w 1700626"/>
                <a:gd name="connsiteY2" fmla="*/ 724869 h 2143763"/>
                <a:gd name="connsiteX3" fmla="*/ 830665 w 1700626"/>
                <a:gd name="connsiteY3" fmla="*/ 188319 h 2143763"/>
                <a:gd name="connsiteX4" fmla="*/ 880895 w 1700626"/>
                <a:gd name="connsiteY4" fmla="*/ 23877 h 2143763"/>
                <a:gd name="connsiteX5" fmla="*/ 900594 w 1700626"/>
                <a:gd name="connsiteY5" fmla="*/ 0 h 2143763"/>
                <a:gd name="connsiteX6" fmla="*/ 1348965 w 1700626"/>
                <a:gd name="connsiteY6" fmla="*/ 0 h 2143763"/>
                <a:gd name="connsiteX7" fmla="*/ 1368664 w 1700626"/>
                <a:gd name="connsiteY7" fmla="*/ 23877 h 2143763"/>
                <a:gd name="connsiteX8" fmla="*/ 1418894 w 1700626"/>
                <a:gd name="connsiteY8" fmla="*/ 188319 h 2143763"/>
                <a:gd name="connsiteX9" fmla="*/ 1418894 w 1700626"/>
                <a:gd name="connsiteY9" fmla="*/ 724869 h 2143763"/>
                <a:gd name="connsiteX10" fmla="*/ 1700626 w 1700626"/>
                <a:gd name="connsiteY10" fmla="*/ 724869 h 2143763"/>
                <a:gd name="connsiteX11" fmla="*/ 1700626 w 1700626"/>
                <a:gd name="connsiteY11" fmla="*/ 1313098 h 2143763"/>
                <a:gd name="connsiteX12" fmla="*/ 1418894 w 1700626"/>
                <a:gd name="connsiteY12" fmla="*/ 1313098 h 2143763"/>
                <a:gd name="connsiteX13" fmla="*/ 1418894 w 1700626"/>
                <a:gd name="connsiteY13" fmla="*/ 1849649 h 2143763"/>
                <a:gd name="connsiteX14" fmla="*/ 1124779 w 1700626"/>
                <a:gd name="connsiteY14" fmla="*/ 2143763 h 2143763"/>
                <a:gd name="connsiteX15" fmla="*/ 830665 w 1700626"/>
                <a:gd name="connsiteY15" fmla="*/ 1849649 h 2143763"/>
                <a:gd name="connsiteX16" fmla="*/ 830665 w 1700626"/>
                <a:gd name="connsiteY16" fmla="*/ 1313098 h 2143763"/>
                <a:gd name="connsiteX17" fmla="*/ 294115 w 1700626"/>
                <a:gd name="connsiteY17" fmla="*/ 1313098 h 2143763"/>
                <a:gd name="connsiteX18" fmla="*/ 0 w 1700626"/>
                <a:gd name="connsiteY18" fmla="*/ 1018984 h 214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0626" h="2143763">
                  <a:moveTo>
                    <a:pt x="0" y="1018984"/>
                  </a:moveTo>
                  <a:cubicBezTo>
                    <a:pt x="0" y="856549"/>
                    <a:pt x="131680" y="724869"/>
                    <a:pt x="294115" y="724869"/>
                  </a:cubicBezTo>
                  <a:lnTo>
                    <a:pt x="830665" y="724869"/>
                  </a:lnTo>
                  <a:lnTo>
                    <a:pt x="830665" y="188319"/>
                  </a:lnTo>
                  <a:cubicBezTo>
                    <a:pt x="830665" y="127405"/>
                    <a:pt x="849183" y="70817"/>
                    <a:pt x="880895" y="23877"/>
                  </a:cubicBezTo>
                  <a:lnTo>
                    <a:pt x="900594" y="0"/>
                  </a:lnTo>
                  <a:lnTo>
                    <a:pt x="1348965" y="0"/>
                  </a:lnTo>
                  <a:lnTo>
                    <a:pt x="1368664" y="23877"/>
                  </a:lnTo>
                  <a:cubicBezTo>
                    <a:pt x="1400377" y="70817"/>
                    <a:pt x="1418894" y="127405"/>
                    <a:pt x="1418894" y="188319"/>
                  </a:cubicBezTo>
                  <a:lnTo>
                    <a:pt x="1418894" y="724869"/>
                  </a:lnTo>
                  <a:lnTo>
                    <a:pt x="1700626" y="724869"/>
                  </a:lnTo>
                  <a:lnTo>
                    <a:pt x="1700626" y="1313098"/>
                  </a:lnTo>
                  <a:lnTo>
                    <a:pt x="1418894" y="1313098"/>
                  </a:lnTo>
                  <a:lnTo>
                    <a:pt x="1418894" y="1849649"/>
                  </a:lnTo>
                  <a:cubicBezTo>
                    <a:pt x="1418894" y="2012084"/>
                    <a:pt x="1287214" y="2143763"/>
                    <a:pt x="1124779" y="2143763"/>
                  </a:cubicBezTo>
                  <a:cubicBezTo>
                    <a:pt x="962344" y="2143763"/>
                    <a:pt x="830665" y="2012084"/>
                    <a:pt x="830665" y="1849649"/>
                  </a:cubicBezTo>
                  <a:lnTo>
                    <a:pt x="830665" y="1313098"/>
                  </a:lnTo>
                  <a:lnTo>
                    <a:pt x="294115" y="1313098"/>
                  </a:lnTo>
                  <a:cubicBezTo>
                    <a:pt x="131680" y="1313098"/>
                    <a:pt x="0" y="1181419"/>
                    <a:pt x="0" y="1018984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74205DE-416C-5B4A-A238-E6AC27A35DA5}"/>
                </a:ext>
              </a:extLst>
            </p:cNvPr>
            <p:cNvSpPr/>
            <p:nvPr userDrawn="1"/>
          </p:nvSpPr>
          <p:spPr>
            <a:xfrm rot="5400000">
              <a:off x="7540603" y="1917377"/>
              <a:ext cx="1820150" cy="1386644"/>
            </a:xfrm>
            <a:custGeom>
              <a:avLst/>
              <a:gdLst>
                <a:gd name="connsiteX0" fmla="*/ 0 w 1820150"/>
                <a:gd name="connsiteY0" fmla="*/ 476569 h 1386644"/>
                <a:gd name="connsiteX1" fmla="*/ 237972 w 1820150"/>
                <a:gd name="connsiteY1" fmla="*/ 238597 h 1386644"/>
                <a:gd name="connsiteX2" fmla="*/ 672103 w 1820150"/>
                <a:gd name="connsiteY2" fmla="*/ 238597 h 1386644"/>
                <a:gd name="connsiteX3" fmla="*/ 672103 w 1820150"/>
                <a:gd name="connsiteY3" fmla="*/ 0 h 1386644"/>
                <a:gd name="connsiteX4" fmla="*/ 1148047 w 1820150"/>
                <a:gd name="connsiteY4" fmla="*/ 0 h 1386644"/>
                <a:gd name="connsiteX5" fmla="*/ 1148047 w 1820150"/>
                <a:gd name="connsiteY5" fmla="*/ 238597 h 1386644"/>
                <a:gd name="connsiteX6" fmla="*/ 1582178 w 1820150"/>
                <a:gd name="connsiteY6" fmla="*/ 238597 h 1386644"/>
                <a:gd name="connsiteX7" fmla="*/ 1820150 w 1820150"/>
                <a:gd name="connsiteY7" fmla="*/ 476569 h 1386644"/>
                <a:gd name="connsiteX8" fmla="*/ 1582178 w 1820150"/>
                <a:gd name="connsiteY8" fmla="*/ 714541 h 1386644"/>
                <a:gd name="connsiteX9" fmla="*/ 1148047 w 1820150"/>
                <a:gd name="connsiteY9" fmla="*/ 714541 h 1386644"/>
                <a:gd name="connsiteX10" fmla="*/ 1148047 w 1820150"/>
                <a:gd name="connsiteY10" fmla="*/ 1148672 h 1386644"/>
                <a:gd name="connsiteX11" fmla="*/ 910075 w 1820150"/>
                <a:gd name="connsiteY11" fmla="*/ 1386644 h 1386644"/>
                <a:gd name="connsiteX12" fmla="*/ 672103 w 1820150"/>
                <a:gd name="connsiteY12" fmla="*/ 1148672 h 1386644"/>
                <a:gd name="connsiteX13" fmla="*/ 672103 w 1820150"/>
                <a:gd name="connsiteY13" fmla="*/ 714541 h 1386644"/>
                <a:gd name="connsiteX14" fmla="*/ 237972 w 1820150"/>
                <a:gd name="connsiteY14" fmla="*/ 714541 h 1386644"/>
                <a:gd name="connsiteX15" fmla="*/ 0 w 1820150"/>
                <a:gd name="connsiteY15" fmla="*/ 476569 h 138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0150" h="1386644">
                  <a:moveTo>
                    <a:pt x="0" y="476569"/>
                  </a:moveTo>
                  <a:cubicBezTo>
                    <a:pt x="0" y="345141"/>
                    <a:pt x="106544" y="238597"/>
                    <a:pt x="237972" y="238597"/>
                  </a:cubicBezTo>
                  <a:lnTo>
                    <a:pt x="672103" y="238597"/>
                  </a:lnTo>
                  <a:lnTo>
                    <a:pt x="672103" y="0"/>
                  </a:lnTo>
                  <a:lnTo>
                    <a:pt x="1148047" y="0"/>
                  </a:lnTo>
                  <a:lnTo>
                    <a:pt x="1148047" y="238597"/>
                  </a:lnTo>
                  <a:lnTo>
                    <a:pt x="1582178" y="238597"/>
                  </a:lnTo>
                  <a:cubicBezTo>
                    <a:pt x="1713606" y="238597"/>
                    <a:pt x="1820150" y="345141"/>
                    <a:pt x="1820150" y="476569"/>
                  </a:cubicBezTo>
                  <a:cubicBezTo>
                    <a:pt x="1820150" y="607997"/>
                    <a:pt x="1713606" y="714541"/>
                    <a:pt x="1582178" y="714541"/>
                  </a:cubicBezTo>
                  <a:lnTo>
                    <a:pt x="1148047" y="714541"/>
                  </a:lnTo>
                  <a:lnTo>
                    <a:pt x="1148047" y="1148672"/>
                  </a:lnTo>
                  <a:cubicBezTo>
                    <a:pt x="1148047" y="1280100"/>
                    <a:pt x="1041503" y="1386644"/>
                    <a:pt x="910075" y="1386644"/>
                  </a:cubicBezTo>
                  <a:cubicBezTo>
                    <a:pt x="778646" y="1386644"/>
                    <a:pt x="672103" y="1280100"/>
                    <a:pt x="672103" y="1148672"/>
                  </a:cubicBezTo>
                  <a:lnTo>
                    <a:pt x="672103" y="714541"/>
                  </a:lnTo>
                  <a:lnTo>
                    <a:pt x="237972" y="714541"/>
                  </a:lnTo>
                  <a:cubicBezTo>
                    <a:pt x="106544" y="714541"/>
                    <a:pt x="0" y="607997"/>
                    <a:pt x="0" y="476569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83BF5C8-5B75-8E41-ABAB-B4E0416F5C76}"/>
                </a:ext>
              </a:extLst>
            </p:cNvPr>
            <p:cNvSpPr/>
            <p:nvPr userDrawn="1"/>
          </p:nvSpPr>
          <p:spPr>
            <a:xfrm rot="5400000">
              <a:off x="6442140" y="2735643"/>
              <a:ext cx="1132754" cy="1132754"/>
            </a:xfrm>
            <a:custGeom>
              <a:avLst/>
              <a:gdLst>
                <a:gd name="connsiteX0" fmla="*/ 0 w 5148262"/>
                <a:gd name="connsiteY0" fmla="*/ 2574131 h 5148262"/>
                <a:gd name="connsiteX1" fmla="*/ 673100 w 5148262"/>
                <a:gd name="connsiteY1" fmla="*/ 1901031 h 5148262"/>
                <a:gd name="connsiteX2" fmla="*/ 1901031 w 5148262"/>
                <a:gd name="connsiteY2" fmla="*/ 1901031 h 5148262"/>
                <a:gd name="connsiteX3" fmla="*/ 1901031 w 5148262"/>
                <a:gd name="connsiteY3" fmla="*/ 673100 h 5148262"/>
                <a:gd name="connsiteX4" fmla="*/ 2574131 w 5148262"/>
                <a:gd name="connsiteY4" fmla="*/ 0 h 5148262"/>
                <a:gd name="connsiteX5" fmla="*/ 3247231 w 5148262"/>
                <a:gd name="connsiteY5" fmla="*/ 673100 h 5148262"/>
                <a:gd name="connsiteX6" fmla="*/ 3247231 w 5148262"/>
                <a:gd name="connsiteY6" fmla="*/ 1901031 h 5148262"/>
                <a:gd name="connsiteX7" fmla="*/ 4475162 w 5148262"/>
                <a:gd name="connsiteY7" fmla="*/ 1901031 h 5148262"/>
                <a:gd name="connsiteX8" fmla="*/ 5148262 w 5148262"/>
                <a:gd name="connsiteY8" fmla="*/ 2574131 h 5148262"/>
                <a:gd name="connsiteX9" fmla="*/ 4475162 w 5148262"/>
                <a:gd name="connsiteY9" fmla="*/ 3247231 h 5148262"/>
                <a:gd name="connsiteX10" fmla="*/ 3247231 w 5148262"/>
                <a:gd name="connsiteY10" fmla="*/ 3247231 h 5148262"/>
                <a:gd name="connsiteX11" fmla="*/ 3247231 w 5148262"/>
                <a:gd name="connsiteY11" fmla="*/ 4475162 h 5148262"/>
                <a:gd name="connsiteX12" fmla="*/ 2574131 w 5148262"/>
                <a:gd name="connsiteY12" fmla="*/ 5148262 h 5148262"/>
                <a:gd name="connsiteX13" fmla="*/ 1901031 w 5148262"/>
                <a:gd name="connsiteY13" fmla="*/ 4475162 h 5148262"/>
                <a:gd name="connsiteX14" fmla="*/ 1901031 w 5148262"/>
                <a:gd name="connsiteY14" fmla="*/ 3247231 h 5148262"/>
                <a:gd name="connsiteX15" fmla="*/ 673100 w 5148262"/>
                <a:gd name="connsiteY15" fmla="*/ 3247231 h 5148262"/>
                <a:gd name="connsiteX16" fmla="*/ 0 w 5148262"/>
                <a:gd name="connsiteY16" fmla="*/ 2574131 h 514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8262" h="5148262">
                  <a:moveTo>
                    <a:pt x="0" y="2574131"/>
                  </a:moveTo>
                  <a:cubicBezTo>
                    <a:pt x="0" y="2202388"/>
                    <a:pt x="301357" y="1901031"/>
                    <a:pt x="673100" y="1901031"/>
                  </a:cubicBezTo>
                  <a:lnTo>
                    <a:pt x="1901031" y="1901031"/>
                  </a:lnTo>
                  <a:lnTo>
                    <a:pt x="1901031" y="673100"/>
                  </a:lnTo>
                  <a:cubicBezTo>
                    <a:pt x="1901031" y="301357"/>
                    <a:pt x="2202388" y="0"/>
                    <a:pt x="2574131" y="0"/>
                  </a:cubicBezTo>
                  <a:cubicBezTo>
                    <a:pt x="2945874" y="0"/>
                    <a:pt x="3247231" y="301357"/>
                    <a:pt x="3247231" y="673100"/>
                  </a:cubicBezTo>
                  <a:lnTo>
                    <a:pt x="3247231" y="1901031"/>
                  </a:lnTo>
                  <a:lnTo>
                    <a:pt x="4475162" y="1901031"/>
                  </a:lnTo>
                  <a:cubicBezTo>
                    <a:pt x="4846905" y="1901031"/>
                    <a:pt x="5148262" y="2202388"/>
                    <a:pt x="5148262" y="2574131"/>
                  </a:cubicBezTo>
                  <a:cubicBezTo>
                    <a:pt x="5148262" y="2945874"/>
                    <a:pt x="4846905" y="3247231"/>
                    <a:pt x="4475162" y="3247231"/>
                  </a:cubicBezTo>
                  <a:lnTo>
                    <a:pt x="3247231" y="3247231"/>
                  </a:lnTo>
                  <a:lnTo>
                    <a:pt x="3247231" y="4475162"/>
                  </a:lnTo>
                  <a:cubicBezTo>
                    <a:pt x="3247231" y="4846905"/>
                    <a:pt x="2945874" y="5148262"/>
                    <a:pt x="2574131" y="5148262"/>
                  </a:cubicBezTo>
                  <a:cubicBezTo>
                    <a:pt x="2202388" y="5148262"/>
                    <a:pt x="1901031" y="4846905"/>
                    <a:pt x="1901031" y="4475162"/>
                  </a:cubicBezTo>
                  <a:lnTo>
                    <a:pt x="1901031" y="3247231"/>
                  </a:lnTo>
                  <a:lnTo>
                    <a:pt x="673100" y="3247231"/>
                  </a:lnTo>
                  <a:cubicBezTo>
                    <a:pt x="301357" y="3247231"/>
                    <a:pt x="0" y="2945874"/>
                    <a:pt x="0" y="2574131"/>
                  </a:cubicBezTo>
                  <a:close/>
                </a:path>
              </a:pathLst>
            </a:custGeom>
            <a:solidFill>
              <a:srgbClr val="92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5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Diamo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DBA239-C1B0-FF4A-AD48-393E722EB15F}"/>
              </a:ext>
            </a:extLst>
          </p:cNvPr>
          <p:cNvSpPr/>
          <p:nvPr userDrawn="1"/>
        </p:nvSpPr>
        <p:spPr>
          <a:xfrm>
            <a:off x="0" y="0"/>
            <a:ext cx="644056" cy="143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0668" y="4647366"/>
            <a:ext cx="837563" cy="229701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9A9D157-2192-5A43-8E49-D769F6C7C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1956" y="1558978"/>
            <a:ext cx="6987876" cy="7544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Transition Slide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902F40-B6AE-D547-B67E-7C4B08C6C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956" y="2350859"/>
            <a:ext cx="6958584" cy="507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 baseline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Sub text optional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7DD0B-CCA6-0C4B-8693-6CDD383FAB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96384" y="3582104"/>
            <a:ext cx="1126331" cy="11263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3DDBCF9-999D-9E47-8EBE-58344FC0F35D}"/>
              </a:ext>
            </a:extLst>
          </p:cNvPr>
          <p:cNvGrpSpPr/>
          <p:nvPr userDrawn="1"/>
        </p:nvGrpSpPr>
        <p:grpSpPr>
          <a:xfrm>
            <a:off x="7191962" y="2286179"/>
            <a:ext cx="2163209" cy="3094048"/>
            <a:chOff x="7191962" y="2286179"/>
            <a:chExt cx="2163209" cy="3094048"/>
          </a:xfrm>
          <a:solidFill>
            <a:srgbClr val="92040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EBB9057-3659-9942-92DC-175369476FF1}"/>
                </a:ext>
              </a:extLst>
            </p:cNvPr>
            <p:cNvSpPr/>
            <p:nvPr userDrawn="1"/>
          </p:nvSpPr>
          <p:spPr>
            <a:xfrm rot="2700000">
              <a:off x="7587342" y="3836200"/>
              <a:ext cx="1544027" cy="1544027"/>
            </a:xfrm>
            <a:custGeom>
              <a:avLst/>
              <a:gdLst>
                <a:gd name="connsiteX0" fmla="*/ 395351 w 1544027"/>
                <a:gd name="connsiteY0" fmla="*/ 395351 h 1544027"/>
                <a:gd name="connsiteX1" fmla="*/ 395350 w 1544027"/>
                <a:gd name="connsiteY1" fmla="*/ 1148676 h 1544027"/>
                <a:gd name="connsiteX2" fmla="*/ 1148676 w 1544027"/>
                <a:gd name="connsiteY2" fmla="*/ 1148676 h 1544027"/>
                <a:gd name="connsiteX3" fmla="*/ 1148676 w 1544027"/>
                <a:gd name="connsiteY3" fmla="*/ 395350 h 1544027"/>
                <a:gd name="connsiteX4" fmla="*/ 55205 w 1544027"/>
                <a:gd name="connsiteY4" fmla="*/ 55204 h 1544027"/>
                <a:gd name="connsiteX5" fmla="*/ 188480 w 1544027"/>
                <a:gd name="connsiteY5" fmla="*/ 0 h 1544027"/>
                <a:gd name="connsiteX6" fmla="*/ 1109655 w 1544027"/>
                <a:gd name="connsiteY6" fmla="*/ 0 h 1544027"/>
                <a:gd name="connsiteX7" fmla="*/ 1544027 w 1544027"/>
                <a:gd name="connsiteY7" fmla="*/ 434372 h 1544027"/>
                <a:gd name="connsiteX8" fmla="*/ 1544027 w 1544027"/>
                <a:gd name="connsiteY8" fmla="*/ 763745 h 1544027"/>
                <a:gd name="connsiteX9" fmla="*/ 763745 w 1544027"/>
                <a:gd name="connsiteY9" fmla="*/ 1544027 h 1544027"/>
                <a:gd name="connsiteX10" fmla="*/ 188479 w 1544027"/>
                <a:gd name="connsiteY10" fmla="*/ 1544027 h 1544027"/>
                <a:gd name="connsiteX11" fmla="*/ 0 w 1544027"/>
                <a:gd name="connsiteY11" fmla="*/ 1355548 h 1544027"/>
                <a:gd name="connsiteX12" fmla="*/ 0 w 1544027"/>
                <a:gd name="connsiteY12" fmla="*/ 188479 h 1544027"/>
                <a:gd name="connsiteX13" fmla="*/ 55205 w 1544027"/>
                <a:gd name="connsiteY13" fmla="*/ 55204 h 154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027" h="1544027">
                  <a:moveTo>
                    <a:pt x="395351" y="395351"/>
                  </a:moveTo>
                  <a:lnTo>
                    <a:pt x="395350" y="1148676"/>
                  </a:lnTo>
                  <a:lnTo>
                    <a:pt x="1148676" y="1148676"/>
                  </a:lnTo>
                  <a:lnTo>
                    <a:pt x="1148676" y="395350"/>
                  </a:lnTo>
                  <a:close/>
                  <a:moveTo>
                    <a:pt x="55205" y="55204"/>
                  </a:moveTo>
                  <a:cubicBezTo>
                    <a:pt x="89313" y="21096"/>
                    <a:pt x="136433" y="0"/>
                    <a:pt x="188480" y="0"/>
                  </a:cubicBezTo>
                  <a:lnTo>
                    <a:pt x="1109655" y="0"/>
                  </a:lnTo>
                  <a:lnTo>
                    <a:pt x="1544027" y="434372"/>
                  </a:lnTo>
                  <a:lnTo>
                    <a:pt x="1544027" y="763745"/>
                  </a:lnTo>
                  <a:lnTo>
                    <a:pt x="763745" y="1544027"/>
                  </a:lnTo>
                  <a:lnTo>
                    <a:pt x="188479" y="1544027"/>
                  </a:lnTo>
                  <a:cubicBezTo>
                    <a:pt x="84385" y="1544027"/>
                    <a:pt x="0" y="1459642"/>
                    <a:pt x="0" y="1355548"/>
                  </a:cubicBezTo>
                  <a:lnTo>
                    <a:pt x="0" y="188479"/>
                  </a:lnTo>
                  <a:cubicBezTo>
                    <a:pt x="0" y="136432"/>
                    <a:pt x="21096" y="89312"/>
                    <a:pt x="55205" y="552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C143ABD-DF1D-D841-91C7-E337C3FEFFE2}"/>
                </a:ext>
              </a:extLst>
            </p:cNvPr>
            <p:cNvSpPr/>
            <p:nvPr userDrawn="1"/>
          </p:nvSpPr>
          <p:spPr>
            <a:xfrm rot="2700000">
              <a:off x="8203278" y="2286179"/>
              <a:ext cx="1151893" cy="1151893"/>
            </a:xfrm>
            <a:custGeom>
              <a:avLst/>
              <a:gdLst>
                <a:gd name="connsiteX0" fmla="*/ 41185 w 1151893"/>
                <a:gd name="connsiteY0" fmla="*/ 41184 h 1151893"/>
                <a:gd name="connsiteX1" fmla="*/ 140612 w 1151893"/>
                <a:gd name="connsiteY1" fmla="*/ 0 h 1151893"/>
                <a:gd name="connsiteX2" fmla="*/ 515871 w 1151893"/>
                <a:gd name="connsiteY2" fmla="*/ 0 h 1151893"/>
                <a:gd name="connsiteX3" fmla="*/ 810814 w 1151893"/>
                <a:gd name="connsiteY3" fmla="*/ 294944 h 1151893"/>
                <a:gd name="connsiteX4" fmla="*/ 294944 w 1151893"/>
                <a:gd name="connsiteY4" fmla="*/ 294944 h 1151893"/>
                <a:gd name="connsiteX5" fmla="*/ 294944 w 1151893"/>
                <a:gd name="connsiteY5" fmla="*/ 856948 h 1151893"/>
                <a:gd name="connsiteX6" fmla="*/ 856948 w 1151893"/>
                <a:gd name="connsiteY6" fmla="*/ 856949 h 1151893"/>
                <a:gd name="connsiteX7" fmla="*/ 856949 w 1151893"/>
                <a:gd name="connsiteY7" fmla="*/ 341078 h 1151893"/>
                <a:gd name="connsiteX8" fmla="*/ 1151893 w 1151893"/>
                <a:gd name="connsiteY8" fmla="*/ 636022 h 1151893"/>
                <a:gd name="connsiteX9" fmla="*/ 1151893 w 1151893"/>
                <a:gd name="connsiteY9" fmla="*/ 1011281 h 1151893"/>
                <a:gd name="connsiteX10" fmla="*/ 1011281 w 1151893"/>
                <a:gd name="connsiteY10" fmla="*/ 1151893 h 1151893"/>
                <a:gd name="connsiteX11" fmla="*/ 140612 w 1151893"/>
                <a:gd name="connsiteY11" fmla="*/ 1151893 h 1151893"/>
                <a:gd name="connsiteX12" fmla="*/ 0 w 1151893"/>
                <a:gd name="connsiteY12" fmla="*/ 1011281 h 1151893"/>
                <a:gd name="connsiteX13" fmla="*/ 0 w 1151893"/>
                <a:gd name="connsiteY13" fmla="*/ 140612 h 1151893"/>
                <a:gd name="connsiteX14" fmla="*/ 41185 w 1151893"/>
                <a:gd name="connsiteY14" fmla="*/ 41184 h 115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1893" h="1151893">
                  <a:moveTo>
                    <a:pt x="41185" y="41184"/>
                  </a:moveTo>
                  <a:cubicBezTo>
                    <a:pt x="66630" y="15739"/>
                    <a:pt x="101783" y="0"/>
                    <a:pt x="140612" y="0"/>
                  </a:cubicBezTo>
                  <a:lnTo>
                    <a:pt x="515871" y="0"/>
                  </a:lnTo>
                  <a:lnTo>
                    <a:pt x="810814" y="294944"/>
                  </a:lnTo>
                  <a:lnTo>
                    <a:pt x="294944" y="294944"/>
                  </a:lnTo>
                  <a:lnTo>
                    <a:pt x="294944" y="856948"/>
                  </a:lnTo>
                  <a:lnTo>
                    <a:pt x="856948" y="856949"/>
                  </a:lnTo>
                  <a:lnTo>
                    <a:pt x="856949" y="341078"/>
                  </a:lnTo>
                  <a:lnTo>
                    <a:pt x="1151893" y="636022"/>
                  </a:lnTo>
                  <a:lnTo>
                    <a:pt x="1151893" y="1011281"/>
                  </a:lnTo>
                  <a:cubicBezTo>
                    <a:pt x="1151893" y="1088939"/>
                    <a:pt x="1088939" y="1151893"/>
                    <a:pt x="1011281" y="1151893"/>
                  </a:cubicBezTo>
                  <a:lnTo>
                    <a:pt x="140612" y="1151893"/>
                  </a:lnTo>
                  <a:cubicBezTo>
                    <a:pt x="62954" y="1151893"/>
                    <a:pt x="0" y="1088939"/>
                    <a:pt x="0" y="1011281"/>
                  </a:cubicBezTo>
                  <a:lnTo>
                    <a:pt x="0" y="140612"/>
                  </a:lnTo>
                  <a:cubicBezTo>
                    <a:pt x="0" y="101783"/>
                    <a:pt x="15739" y="66630"/>
                    <a:pt x="41185" y="411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DA191D-D3C4-F540-B99D-C0E0B7C80C85}"/>
                </a:ext>
              </a:extLst>
            </p:cNvPr>
            <p:cNvSpPr/>
            <p:nvPr userDrawn="1"/>
          </p:nvSpPr>
          <p:spPr>
            <a:xfrm rot="2700000">
              <a:off x="7191962" y="3447355"/>
              <a:ext cx="578171" cy="578171"/>
            </a:xfrm>
            <a:custGeom>
              <a:avLst/>
              <a:gdLst>
                <a:gd name="connsiteX0" fmla="*/ 1007484 w 3934691"/>
                <a:gd name="connsiteY0" fmla="*/ 1007484 h 3934691"/>
                <a:gd name="connsiteX1" fmla="*/ 1007484 w 3934691"/>
                <a:gd name="connsiteY1" fmla="*/ 2927206 h 3934691"/>
                <a:gd name="connsiteX2" fmla="*/ 2927206 w 3934691"/>
                <a:gd name="connsiteY2" fmla="*/ 2927206 h 3934691"/>
                <a:gd name="connsiteX3" fmla="*/ 2927206 w 3934691"/>
                <a:gd name="connsiteY3" fmla="*/ 1007484 h 3934691"/>
                <a:gd name="connsiteX4" fmla="*/ 480308 w 3934691"/>
                <a:gd name="connsiteY4" fmla="*/ 0 h 3934691"/>
                <a:gd name="connsiteX5" fmla="*/ 3454383 w 3934691"/>
                <a:gd name="connsiteY5" fmla="*/ 0 h 3934691"/>
                <a:gd name="connsiteX6" fmla="*/ 3934691 w 3934691"/>
                <a:gd name="connsiteY6" fmla="*/ 480308 h 3934691"/>
                <a:gd name="connsiteX7" fmla="*/ 3934691 w 3934691"/>
                <a:gd name="connsiteY7" fmla="*/ 3454383 h 3934691"/>
                <a:gd name="connsiteX8" fmla="*/ 3454383 w 3934691"/>
                <a:gd name="connsiteY8" fmla="*/ 3934691 h 3934691"/>
                <a:gd name="connsiteX9" fmla="*/ 480308 w 3934691"/>
                <a:gd name="connsiteY9" fmla="*/ 3934691 h 3934691"/>
                <a:gd name="connsiteX10" fmla="*/ 0 w 3934691"/>
                <a:gd name="connsiteY10" fmla="*/ 3454383 h 3934691"/>
                <a:gd name="connsiteX11" fmla="*/ 0 w 3934691"/>
                <a:gd name="connsiteY11" fmla="*/ 480308 h 3934691"/>
                <a:gd name="connsiteX12" fmla="*/ 480308 w 3934691"/>
                <a:gd name="connsiteY12" fmla="*/ 0 h 393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34691" h="3934691">
                  <a:moveTo>
                    <a:pt x="1007484" y="1007484"/>
                  </a:moveTo>
                  <a:lnTo>
                    <a:pt x="1007484" y="2927206"/>
                  </a:lnTo>
                  <a:lnTo>
                    <a:pt x="2927206" y="2927206"/>
                  </a:lnTo>
                  <a:lnTo>
                    <a:pt x="2927206" y="1007484"/>
                  </a:lnTo>
                  <a:close/>
                  <a:moveTo>
                    <a:pt x="480308" y="0"/>
                  </a:moveTo>
                  <a:lnTo>
                    <a:pt x="3454383" y="0"/>
                  </a:lnTo>
                  <a:cubicBezTo>
                    <a:pt x="3719650" y="0"/>
                    <a:pt x="3934691" y="215041"/>
                    <a:pt x="3934691" y="480308"/>
                  </a:cubicBezTo>
                  <a:lnTo>
                    <a:pt x="3934691" y="3454383"/>
                  </a:lnTo>
                  <a:cubicBezTo>
                    <a:pt x="3934691" y="3719650"/>
                    <a:pt x="3719650" y="3934691"/>
                    <a:pt x="3454383" y="3934691"/>
                  </a:cubicBezTo>
                  <a:lnTo>
                    <a:pt x="480308" y="3934691"/>
                  </a:lnTo>
                  <a:cubicBezTo>
                    <a:pt x="215041" y="3934691"/>
                    <a:pt x="0" y="3719650"/>
                    <a:pt x="0" y="3454383"/>
                  </a:cubicBezTo>
                  <a:lnTo>
                    <a:pt x="0" y="480308"/>
                  </a:lnTo>
                  <a:cubicBezTo>
                    <a:pt x="0" y="215041"/>
                    <a:pt x="215041" y="0"/>
                    <a:pt x="4803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28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945C68B-0B20-AF40-B4F9-880862FB0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92040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2381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4C00F-81AA-B34C-95D4-4F8D39FDBA25}"/>
              </a:ext>
            </a:extLst>
          </p:cNvPr>
          <p:cNvSpPr txBox="1"/>
          <p:nvPr userDrawn="1"/>
        </p:nvSpPr>
        <p:spPr>
          <a:xfrm>
            <a:off x="506025" y="3155829"/>
            <a:ext cx="1838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Your Technology Guides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B8484-DD3F-4940-A469-43189F96EBC1}"/>
              </a:ext>
            </a:extLst>
          </p:cNvPr>
          <p:cNvSpPr txBox="1"/>
          <p:nvPr userDrawn="1"/>
        </p:nvSpPr>
        <p:spPr>
          <a:xfrm>
            <a:off x="506025" y="3782867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pinnsg.com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AC252F6-6402-5B4A-ADEA-A4E884EE0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8"/>
            <a:ext cx="4106763" cy="8794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E43E23D-0FD2-6743-80EC-48818D74E41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ted Securit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66F4C-B42B-D64F-9662-7E33850C5E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duotone>
              <a:prstClr val="black"/>
              <a:srgbClr val="B51E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0987"/>
            <a:ext cx="8897587" cy="5004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B8484-DD3F-4940-A469-43189F96EBC1}"/>
              </a:ext>
            </a:extLst>
          </p:cNvPr>
          <p:cNvSpPr txBox="1"/>
          <p:nvPr userDrawn="1"/>
        </p:nvSpPr>
        <p:spPr>
          <a:xfrm>
            <a:off x="609866" y="3864864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solidFill>
                  <a:schemeClr val="tx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pinnsg.com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AC252F6-6402-5B4A-ADEA-A4E884EE00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9152" y="1558978"/>
            <a:ext cx="4106763" cy="8794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6F2F0D9-61A7-9645-BE88-D2C718D6A0C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673352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E1A61-75EF-9C47-84C3-A58437BC9D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0712" y="2476670"/>
            <a:ext cx="1078179" cy="1078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90E34D-4702-3689-44A3-582C99358D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866" y="3428512"/>
            <a:ext cx="184115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2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215" r:id="rId2"/>
    <p:sldLayoutId id="2147484228" r:id="rId3"/>
    <p:sldLayoutId id="2147484227" r:id="rId4"/>
    <p:sldLayoutId id="2147484224" r:id="rId5"/>
    <p:sldLayoutId id="2147484225" r:id="rId6"/>
    <p:sldLayoutId id="2147484226" r:id="rId7"/>
    <p:sldLayoutId id="2147484190" r:id="rId8"/>
    <p:sldLayoutId id="21474841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7103BB0-2489-9442-95F2-680AFD4FB3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6A726-5D91-584B-9DEF-9BC2D3013786}"/>
              </a:ext>
            </a:extLst>
          </p:cNvPr>
          <p:cNvSpPr txBox="1"/>
          <p:nvPr userDrawn="1"/>
        </p:nvSpPr>
        <p:spPr>
          <a:xfrm>
            <a:off x="8768080" y="4987248"/>
            <a:ext cx="277921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15C38953-DF1F-4041-BA21-EA60F7F9EAC8}" type="slidenum">
              <a:rPr lang="en-US" sz="750" b="1" i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750" b="1" i="0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B43CF-E3D6-9B4E-A3E1-F3B4B90A76F3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266397" y="4146970"/>
            <a:ext cx="1022075" cy="10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186" r:id="rId3"/>
    <p:sldLayoutId id="2147484187" r:id="rId4"/>
    <p:sldLayoutId id="2147484218" r:id="rId5"/>
    <p:sldLayoutId id="2147484028" r:id="rId6"/>
    <p:sldLayoutId id="2147484219" r:id="rId7"/>
    <p:sldLayoutId id="2147484220" r:id="rId8"/>
    <p:sldLayoutId id="2147484006" r:id="rId9"/>
    <p:sldLayoutId id="2147484019" r:id="rId10"/>
    <p:sldLayoutId id="2147484020" r:id="rId11"/>
    <p:sldLayoutId id="2147484009" r:id="rId12"/>
    <p:sldLayoutId id="2147484021" r:id="rId13"/>
    <p:sldLayoutId id="2147484222" r:id="rId14"/>
    <p:sldLayoutId id="2147484221" r:id="rId15"/>
    <p:sldLayoutId id="2147484223" r:id="rId16"/>
    <p:sldLayoutId id="2147484261" r:id="rId17"/>
    <p:sldLayoutId id="21474842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7103BB0-2489-9442-95F2-680AFD4FB3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87407"/>
            <a:ext cx="228600" cy="457200"/>
          </a:xfrm>
          <a:custGeom>
            <a:avLst/>
            <a:gdLst>
              <a:gd name="connsiteX0" fmla="*/ 0 w 228600"/>
              <a:gd name="connsiteY0" fmla="*/ 0 h 457200"/>
              <a:gd name="connsiteX1" fmla="*/ 228600 w 228600"/>
              <a:gd name="connsiteY1" fmla="*/ 228600 h 457200"/>
              <a:gd name="connsiteX2" fmla="*/ 0 w 22860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57200">
                <a:moveTo>
                  <a:pt x="0" y="0"/>
                </a:moveTo>
                <a:cubicBezTo>
                  <a:pt x="126252" y="0"/>
                  <a:pt x="228600" y="102348"/>
                  <a:pt x="228600" y="228600"/>
                </a:cubicBezTo>
                <a:cubicBezTo>
                  <a:pt x="228600" y="354852"/>
                  <a:pt x="126252" y="457200"/>
                  <a:pt x="0" y="457200"/>
                </a:cubicBez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B43CF-E3D6-9B4E-A3E1-F3B4B90A76F3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rcRect/>
          <a:stretch/>
        </p:blipFill>
        <p:spPr>
          <a:xfrm>
            <a:off x="1386321" y="4705598"/>
            <a:ext cx="817368" cy="3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  <p:sldLayoutId id="2147484247" r:id="rId18"/>
    <p:sldLayoutId id="2147484248" r:id="rId19"/>
    <p:sldLayoutId id="2147484249" r:id="rId20"/>
    <p:sldLayoutId id="2147484250" r:id="rId21"/>
    <p:sldLayoutId id="2147484251" r:id="rId22"/>
    <p:sldLayoutId id="2147484252" r:id="rId23"/>
    <p:sldLayoutId id="2147484253" r:id="rId24"/>
    <p:sldLayoutId id="2147484254" r:id="rId25"/>
    <p:sldLayoutId id="2147484255" r:id="rId26"/>
    <p:sldLayoutId id="2147484257" r:id="rId27"/>
    <p:sldLayoutId id="2147484258" r:id="rId28"/>
    <p:sldLayoutId id="2147484259" r:id="rId29"/>
    <p:sldLayoutId id="214748426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brettschneider/ai-ohio-psychics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blog/tool-support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9B5CB5-E015-A3C9-EBAD-6ED5F86BF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208"/>
          <a:stretch/>
        </p:blipFill>
        <p:spPr>
          <a:xfrm>
            <a:off x="3067290" y="3900294"/>
            <a:ext cx="1918980" cy="1346456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8BD9CC93-6203-E168-35F8-8106F67949CF}"/>
              </a:ext>
            </a:extLst>
          </p:cNvPr>
          <p:cNvSpPr/>
          <p:nvPr/>
        </p:nvSpPr>
        <p:spPr>
          <a:xfrm>
            <a:off x="6185722" y="1522493"/>
            <a:ext cx="2958278" cy="3625770"/>
          </a:xfrm>
          <a:custGeom>
            <a:avLst/>
            <a:gdLst>
              <a:gd name="connsiteX0" fmla="*/ 0 w 5387788"/>
              <a:gd name="connsiteY0" fmla="*/ 0 h 6858000"/>
              <a:gd name="connsiteX1" fmla="*/ 5387788 w 5387788"/>
              <a:gd name="connsiteY1" fmla="*/ 0 h 6858000"/>
              <a:gd name="connsiteX2" fmla="*/ 5387788 w 5387788"/>
              <a:gd name="connsiteY2" fmla="*/ 6858000 h 6858000"/>
              <a:gd name="connsiteX3" fmla="*/ 0 w 5387788"/>
              <a:gd name="connsiteY3" fmla="*/ 6858000 h 6858000"/>
              <a:gd name="connsiteX4" fmla="*/ 0 w 5387788"/>
              <a:gd name="connsiteY4" fmla="*/ 0 h 6858000"/>
              <a:gd name="connsiteX0" fmla="*/ 0 w 5387788"/>
              <a:gd name="connsiteY0" fmla="*/ 6858000 h 6858000"/>
              <a:gd name="connsiteX1" fmla="*/ 5387788 w 5387788"/>
              <a:gd name="connsiteY1" fmla="*/ 0 h 6858000"/>
              <a:gd name="connsiteX2" fmla="*/ 5387788 w 5387788"/>
              <a:gd name="connsiteY2" fmla="*/ 6858000 h 6858000"/>
              <a:gd name="connsiteX3" fmla="*/ 0 w 53877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7788" h="6858000">
                <a:moveTo>
                  <a:pt x="0" y="6858000"/>
                </a:moveTo>
                <a:lnTo>
                  <a:pt x="5387788" y="0"/>
                </a:lnTo>
                <a:lnTo>
                  <a:pt x="53877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3D7FA-0E64-38EE-BFF9-A1223CE3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174" y="3372202"/>
            <a:ext cx="114300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373-8871-AD22-A948-7E640606A1C0}"/>
              </a:ext>
            </a:extLst>
          </p:cNvPr>
          <p:cNvSpPr txBox="1"/>
          <p:nvPr/>
        </p:nvSpPr>
        <p:spPr>
          <a:xfrm>
            <a:off x="7409622" y="4573522"/>
            <a:ext cx="231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Steve Brettschneider</a:t>
            </a:r>
          </a:p>
          <a:p>
            <a:r>
              <a:rPr lang="en-US" sz="1200" dirty="0">
                <a:solidFill>
                  <a:schemeClr val="bg1"/>
                </a:solidFill>
              </a:rPr>
              <a:t>Principal Consultant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9ADFA8-F359-5155-98B3-AABC88D2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92" y="3694719"/>
            <a:ext cx="210590" cy="274320"/>
          </a:xfrm>
          <a:prstGeom prst="rect">
            <a:avLst/>
          </a:prstGeom>
        </p:spPr>
      </p:pic>
      <p:sp>
        <p:nvSpPr>
          <p:cNvPr id="15" name="Title 10">
            <a:extLst>
              <a:ext uri="{FF2B5EF4-FFF2-40B4-BE49-F238E27FC236}">
                <a16:creationId xmlns:a16="http://schemas.microsoft.com/office/drawing/2014/main" id="{F892609C-7236-EC7A-ECEB-909A2428B0E3}"/>
              </a:ext>
            </a:extLst>
          </p:cNvPr>
          <p:cNvSpPr txBox="1">
            <a:spLocks/>
          </p:cNvSpPr>
          <p:nvPr/>
        </p:nvSpPr>
        <p:spPr>
          <a:xfrm>
            <a:off x="669246" y="3651787"/>
            <a:ext cx="4708999" cy="40255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"/>
                <a:cs typeface="Arial"/>
              </a:rPr>
              <a:t>Ollama Tools for a “Personalized” RAG</a:t>
            </a:r>
            <a:endParaRPr lang="en-US" sz="1400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F24EE5F-0A3E-4F02-6541-D8C25FF7F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7874" y="457804"/>
            <a:ext cx="6529136" cy="617068"/>
          </a:xfrm>
        </p:spPr>
        <p:txBody>
          <a:bodyPr/>
          <a:lstStyle/>
          <a:p>
            <a:r>
              <a:rPr lang="en-US" dirty="0"/>
              <a:t>Your Technology Guides</a:t>
            </a:r>
          </a:p>
          <a:p>
            <a:r>
              <a:rPr lang="en-US" sz="2000" dirty="0"/>
              <a:t>For the last 20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7803-96EB-37BF-0FCB-01276E231E59}"/>
              </a:ext>
            </a:extLst>
          </p:cNvPr>
          <p:cNvSpPr txBox="1"/>
          <p:nvPr/>
        </p:nvSpPr>
        <p:spPr>
          <a:xfrm>
            <a:off x="418858" y="1673067"/>
            <a:ext cx="7215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Enhancing Large Language Models(LLMs) with Tool Integrations for Dynamic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5229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8337-9AE0-A414-487A-B25F3D53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FB21407-B3FD-1CAC-9ACF-48CF1412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Demo</a:t>
            </a:r>
            <a:endParaRPr lang="en-US" dirty="0"/>
          </a:p>
        </p:txBody>
      </p:sp>
      <p:pic>
        <p:nvPicPr>
          <p:cNvPr id="1026" name="Picture 2" descr="TV no signal +sound">
            <a:extLst>
              <a:ext uri="{FF2B5EF4-FFF2-40B4-BE49-F238E27FC236}">
                <a16:creationId xmlns:a16="http://schemas.microsoft.com/office/drawing/2014/main" id="{612E351D-D492-110A-2436-CA3692A3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01" y="1129631"/>
            <a:ext cx="3851998" cy="2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F0B3-D6CE-8DCD-D8FF-D6B23D7B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D26F62-5714-570B-51D3-1C71D9D8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Demo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EC7F1-70D2-1E40-4CBF-357C3F4E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1" y="816192"/>
            <a:ext cx="7252635" cy="40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D4528-56F1-4D1B-E28C-8D1786AE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26EEBD-BE69-4725-CC7C-8BD961F0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Code Review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5D641-77C1-867F-8880-70CF6269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1063"/>
            <a:ext cx="7772400" cy="2446135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E55A49-4CD8-7C41-FAFC-FDC379838356}"/>
              </a:ext>
            </a:extLst>
          </p:cNvPr>
          <p:cNvSpPr/>
          <p:nvPr/>
        </p:nvSpPr>
        <p:spPr>
          <a:xfrm>
            <a:off x="1355558" y="2133599"/>
            <a:ext cx="1283368" cy="440531"/>
          </a:xfrm>
          <a:prstGeom prst="ellipse">
            <a:avLst/>
          </a:prstGeom>
          <a:noFill/>
          <a:ln w="34925">
            <a:solidFill>
              <a:srgbClr val="FF0000">
                <a:alpha val="4971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29C1F-6342-A74A-D00E-6BE5F51994AA}"/>
              </a:ext>
            </a:extLst>
          </p:cNvPr>
          <p:cNvSpPr/>
          <p:nvPr/>
        </p:nvSpPr>
        <p:spPr>
          <a:xfrm>
            <a:off x="2406316" y="2558087"/>
            <a:ext cx="1283368" cy="440531"/>
          </a:xfrm>
          <a:prstGeom prst="ellipse">
            <a:avLst/>
          </a:prstGeom>
          <a:noFill/>
          <a:ln w="349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DDF20-0F0C-8CF1-B411-DA4F6D45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027021-6A10-8ABD-E034-9DA43B9D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Code Review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6A739-DA8F-BB97-DD52-1B2AF61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92" y="959910"/>
            <a:ext cx="6808464" cy="382511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4DE51C5-9356-0A88-A08A-18AD38D251A7}"/>
              </a:ext>
            </a:extLst>
          </p:cNvPr>
          <p:cNvSpPr/>
          <p:nvPr/>
        </p:nvSpPr>
        <p:spPr>
          <a:xfrm>
            <a:off x="4571999" y="1691813"/>
            <a:ext cx="1363579" cy="457829"/>
          </a:xfrm>
          <a:prstGeom prst="ellipse">
            <a:avLst/>
          </a:prstGeom>
          <a:noFill/>
          <a:ln w="349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94E80-3479-72E0-2BDC-BF95917B575F}"/>
              </a:ext>
            </a:extLst>
          </p:cNvPr>
          <p:cNvSpPr/>
          <p:nvPr/>
        </p:nvSpPr>
        <p:spPr>
          <a:xfrm>
            <a:off x="3609472" y="2516729"/>
            <a:ext cx="1363579" cy="457829"/>
          </a:xfrm>
          <a:prstGeom prst="ellipse">
            <a:avLst/>
          </a:prstGeom>
          <a:noFill/>
          <a:ln w="3492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4BB6-EED2-C342-3D88-FC31442A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384755-2FFF-1FE6-53DE-D137428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Code Review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05F8E-E82E-E2A8-3AE5-94178542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34736"/>
            <a:ext cx="7772400" cy="2678789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73ACA-ABF3-179D-8E9E-2BF25122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99" y="2653673"/>
            <a:ext cx="1566779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268D-4C57-94DC-1C01-E7E4A28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F3C23B-7F7D-095F-4EAE-2844561C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Let’s land this plane</a:t>
            </a:r>
            <a:endParaRPr lang="en-US" dirty="0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C7B28EB9-15A8-9FB1-265E-959E9FA3F185}"/>
              </a:ext>
            </a:extLst>
          </p:cNvPr>
          <p:cNvSpPr txBox="1">
            <a:spLocks/>
          </p:cNvSpPr>
          <p:nvPr/>
        </p:nvSpPr>
        <p:spPr>
          <a:xfrm>
            <a:off x="712454" y="1022771"/>
            <a:ext cx="7188282" cy="22364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LLM is the most important part of a generative AI solution, but it’s not the ONLY part.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Tools/RAG give the LLM more context awareness for a richer, fuller and more accurate experience.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tool ecosystem that surrounds the LLM should be rich and plentiful. They should conform to the systems that they surface information from.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Agents/Applications bring it all together.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Agents/Applications should </a:t>
            </a:r>
            <a:r>
              <a:rPr lang="en-US" sz="1150" b="1" u="sng" dirty="0">
                <a:solidFill>
                  <a:schemeClr val="tx1"/>
                </a:solidFill>
                <a:latin typeface="+mj-lt"/>
              </a:rPr>
              <a:t>actively</a:t>
            </a:r>
            <a:r>
              <a:rPr lang="en-US" sz="1150" dirty="0">
                <a:solidFill>
                  <a:schemeClr val="tx1"/>
                </a:solidFill>
                <a:latin typeface="+mj-lt"/>
              </a:rPr>
              <a:t> play the role of “gatekeeper” for security and privacy.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full source code for this demo app can be found at:  </a:t>
            </a:r>
            <a:r>
              <a:rPr lang="en-US" sz="1150" dirty="0">
                <a:solidFill>
                  <a:schemeClr val="tx1"/>
                </a:solidFill>
                <a:latin typeface="+mj-lt"/>
                <a:hlinkClick r:id="rId2"/>
              </a:rPr>
              <a:t>https://github.com/brettschneider/ai-ohio-psychics</a:t>
            </a:r>
            <a:endParaRPr lang="en-US" sz="11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8202-C37C-D547-6B35-AA65D115B5F9}"/>
              </a:ext>
            </a:extLst>
          </p:cNvPr>
          <p:cNvSpPr txBox="1">
            <a:spLocks/>
          </p:cNvSpPr>
          <p:nvPr/>
        </p:nvSpPr>
        <p:spPr>
          <a:xfrm>
            <a:off x="2518618" y="3558340"/>
            <a:ext cx="4106763" cy="44628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Questions?  -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DDCEC-8F1A-169B-7DC6-7DEAC0E6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77" y="3558340"/>
            <a:ext cx="913773" cy="913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53440-AAA0-DF26-6C03-4CEF5476598F}"/>
              </a:ext>
            </a:extLst>
          </p:cNvPr>
          <p:cNvSpPr txBox="1"/>
          <p:nvPr/>
        </p:nvSpPr>
        <p:spPr>
          <a:xfrm>
            <a:off x="7697634" y="4426731"/>
            <a:ext cx="1370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Demo Code</a:t>
            </a:r>
          </a:p>
        </p:txBody>
      </p:sp>
    </p:spTree>
    <p:extLst>
      <p:ext uri="{BB962C8B-B14F-4D97-AF65-F5344CB8AC3E}">
        <p14:creationId xmlns:p14="http://schemas.microsoft.com/office/powerpoint/2010/main" val="34617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21356-D13B-455B-B54C-E20DBD30E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8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A3B0-4A7A-0C34-CA26-E2BBA9B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2878765" cy="505547"/>
          </a:xfrm>
        </p:spPr>
        <p:txBody>
          <a:bodyPr/>
          <a:lstStyle/>
          <a:p>
            <a:r>
              <a:rPr lang="en-US" dirty="0"/>
              <a:t>Evolution of Generative Language AI</a:t>
            </a:r>
            <a:br>
              <a:rPr lang="en-US" dirty="0"/>
            </a:br>
            <a:r>
              <a:rPr lang="en-US" sz="1400" dirty="0"/>
              <a:t>(From Steve’s Perspective)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AF9C0-29E3-AFCE-E7A2-E068A5DDC242}"/>
              </a:ext>
            </a:extLst>
          </p:cNvPr>
          <p:cNvSpPr txBox="1"/>
          <p:nvPr/>
        </p:nvSpPr>
        <p:spPr>
          <a:xfrm>
            <a:off x="769027" y="2349660"/>
            <a:ext cx="10342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what?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0431E-1A6E-7059-EC34-30655B91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69" y="381258"/>
            <a:ext cx="6109798" cy="43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82E1-6E8C-C870-7B81-61B8BB24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507B-CC8A-9784-E61C-3EB26458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2878765" cy="505547"/>
          </a:xfrm>
        </p:spPr>
        <p:txBody>
          <a:bodyPr/>
          <a:lstStyle/>
          <a:p>
            <a:r>
              <a:rPr lang="en-US" dirty="0"/>
              <a:t>Evolution of Generative Language AI</a:t>
            </a:r>
            <a:br>
              <a:rPr lang="en-US" dirty="0"/>
            </a:br>
            <a:r>
              <a:rPr lang="en-US" sz="1400" dirty="0"/>
              <a:t>(From Steve’s Perspective)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09032-5443-998C-F3ED-EA38550BCDA2}"/>
              </a:ext>
            </a:extLst>
          </p:cNvPr>
          <p:cNvSpPr txBox="1"/>
          <p:nvPr/>
        </p:nvSpPr>
        <p:spPr>
          <a:xfrm>
            <a:off x="702762" y="2424090"/>
            <a:ext cx="17908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Oh, you can do that?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06AC9-5185-5B36-9BD2-90B30FAF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53" y="379876"/>
            <a:ext cx="6113647" cy="43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EF72-A59D-972C-8D93-19A3AF49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6CA-7F51-7E21-9B1D-415F10D7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2878765" cy="505547"/>
          </a:xfrm>
        </p:spPr>
        <p:txBody>
          <a:bodyPr/>
          <a:lstStyle/>
          <a:p>
            <a:r>
              <a:rPr lang="en-US" dirty="0"/>
              <a:t>Evolution of Generative Language AI</a:t>
            </a:r>
            <a:br>
              <a:rPr lang="en-US" dirty="0"/>
            </a:br>
            <a:r>
              <a:rPr lang="en-US" sz="1400" dirty="0"/>
              <a:t>(From Steve’s Perspective)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067F0-51A0-0F69-E3C8-11C68F4BD6A9}"/>
              </a:ext>
            </a:extLst>
          </p:cNvPr>
          <p:cNvSpPr txBox="1"/>
          <p:nvPr/>
        </p:nvSpPr>
        <p:spPr>
          <a:xfrm>
            <a:off x="706692" y="2424090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we’re </a:t>
            </a:r>
            <a:r>
              <a:rPr lang="en-US" dirty="0" err="1"/>
              <a:t>cookin</a:t>
            </a:r>
            <a:r>
              <a:rPr lang="en-US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83CD9-5F67-9771-C6F5-0873C1C3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84" y="746240"/>
            <a:ext cx="6135283" cy="36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27E8-4EBE-B580-26DA-A1918942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59DB-154C-0C97-9BCF-91034DA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2878765" cy="505547"/>
          </a:xfrm>
        </p:spPr>
        <p:txBody>
          <a:bodyPr/>
          <a:lstStyle/>
          <a:p>
            <a:r>
              <a:rPr lang="en-US" dirty="0"/>
              <a:t>Evolution of Generative Language AI</a:t>
            </a:r>
            <a:br>
              <a:rPr lang="en-US" dirty="0"/>
            </a:br>
            <a:r>
              <a:rPr lang="en-US" sz="1400" dirty="0"/>
              <a:t>(From Steve’s Perspective)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5F15C-170A-88A7-059A-31BF82F17417}"/>
              </a:ext>
            </a:extLst>
          </p:cNvPr>
          <p:cNvSpPr txBox="1"/>
          <p:nvPr/>
        </p:nvSpPr>
        <p:spPr>
          <a:xfrm>
            <a:off x="567931" y="2224361"/>
            <a:ext cx="1579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we’re </a:t>
            </a:r>
            <a:r>
              <a:rPr lang="en-US" dirty="0" err="1"/>
              <a:t>cookin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with gas!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B4A94-2EB8-0014-03A4-3762C176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095" y="830233"/>
            <a:ext cx="6161772" cy="34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9226-53EB-2EF8-D8B5-DF0F62AB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A20B-0EBD-E2AA-2631-E2B76FF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363234"/>
            <a:ext cx="2878765" cy="505547"/>
          </a:xfrm>
        </p:spPr>
        <p:txBody>
          <a:bodyPr/>
          <a:lstStyle/>
          <a:p>
            <a:r>
              <a:rPr lang="en-US" dirty="0"/>
              <a:t>Evolution of Generative Language AI</a:t>
            </a:r>
            <a:br>
              <a:rPr lang="en-US" dirty="0"/>
            </a:br>
            <a:r>
              <a:rPr lang="en-US" sz="1400" dirty="0"/>
              <a:t>(From Steve’s Perspective)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A9B7A-E8C5-5347-4F2B-ACA04E113CBB}"/>
              </a:ext>
            </a:extLst>
          </p:cNvPr>
          <p:cNvSpPr txBox="1"/>
          <p:nvPr/>
        </p:nvSpPr>
        <p:spPr>
          <a:xfrm>
            <a:off x="608036" y="2216340"/>
            <a:ext cx="1579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we’re </a:t>
            </a:r>
            <a:r>
              <a:rPr lang="en-US" dirty="0" err="1"/>
              <a:t>cookin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with gas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C018B-E5D2-58F0-6E0F-880CD290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44" y="896924"/>
            <a:ext cx="6216223" cy="3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4D87A-2B39-438B-FD07-FDDC5C7C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91D1A02-4B30-B38D-F1AF-135B923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More on Ollama Tools - Be a tool</a:t>
            </a:r>
            <a:endParaRPr lang="en-US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6DD55F40-CFC9-7F09-1990-B55F448D7BEA}"/>
              </a:ext>
            </a:extLst>
          </p:cNvPr>
          <p:cNvSpPr txBox="1">
            <a:spLocks/>
          </p:cNvSpPr>
          <p:nvPr/>
        </p:nvSpPr>
        <p:spPr>
          <a:xfrm>
            <a:off x="640265" y="906527"/>
            <a:ext cx="6354093" cy="33352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OpenAI ”tools” and Gemini “functions” have been around for a little over a year.  Ollama added support in July 2024.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More info at: </a:t>
            </a:r>
            <a:r>
              <a:rPr lang="en-US" sz="1150" dirty="0">
                <a:solidFill>
                  <a:schemeClr val="tx1"/>
                </a:solidFill>
                <a:latin typeface="+mj-lt"/>
                <a:hlinkClick r:id="rId3"/>
              </a:rPr>
              <a:t>https://ollama.com/blog/tool-support</a:t>
            </a:r>
            <a:endParaRPr lang="en-US" sz="1150" dirty="0">
              <a:solidFill>
                <a:schemeClr val="tx1"/>
              </a:solidFill>
              <a:latin typeface="+mj-lt"/>
            </a:endParaRP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Define application code (tool) to look up additional information (i.e., Python functions).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Tell the LLM about the functions, their parameters and their return values.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Present the LLM with a prompt.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LLM responds with request to execute one or more of the functions.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Execute the functions and send the results back to the LLM.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LLM uses the results to generate its final response.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Control of function call is maintained by your code (guardrails).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D6A42-5B2E-996E-7F45-829D3E2AB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22" y="173583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5C5A73-17AC-A221-5D4C-7F2A8A4F3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821" y="135371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0DFA7-57FF-68C6-3F28-0AC3EB3460B7}"/>
              </a:ext>
            </a:extLst>
          </p:cNvPr>
          <p:cNvSpPr txBox="1"/>
          <p:nvPr/>
        </p:nvSpPr>
        <p:spPr>
          <a:xfrm>
            <a:off x="7746744" y="1040584"/>
            <a:ext cx="1370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Ollama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2120A-2770-1A1B-F4F6-90B4C6B2F4E4}"/>
              </a:ext>
            </a:extLst>
          </p:cNvPr>
          <p:cNvSpPr txBox="1"/>
          <p:nvPr/>
        </p:nvSpPr>
        <p:spPr>
          <a:xfrm>
            <a:off x="7758483" y="2223370"/>
            <a:ext cx="1370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Gemini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CE698-73AE-E1D4-4DD8-6C438A4F6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767" y="253355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98827-9022-FF4A-47A9-9214C7D26D06}"/>
              </a:ext>
            </a:extLst>
          </p:cNvPr>
          <p:cNvSpPr txBox="1"/>
          <p:nvPr/>
        </p:nvSpPr>
        <p:spPr>
          <a:xfrm>
            <a:off x="7744690" y="3416474"/>
            <a:ext cx="1370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Bedrock Tools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18ADE-E67A-CB17-4046-BA83E93FC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767" y="370211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E29414-C1AC-5A5D-5701-72E72BCE9CA5}"/>
              </a:ext>
            </a:extLst>
          </p:cNvPr>
          <p:cNvSpPr txBox="1"/>
          <p:nvPr/>
        </p:nvSpPr>
        <p:spPr>
          <a:xfrm>
            <a:off x="7738939" y="4582007"/>
            <a:ext cx="1370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OpenAPI Functions</a:t>
            </a:r>
          </a:p>
        </p:txBody>
      </p:sp>
    </p:spTree>
    <p:extLst>
      <p:ext uri="{BB962C8B-B14F-4D97-AF65-F5344CB8AC3E}">
        <p14:creationId xmlns:p14="http://schemas.microsoft.com/office/powerpoint/2010/main" val="42407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BFD8-C705-CDF5-9F6A-5D175FDC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E8C1FB-93D3-AF75-9040-2DE73957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Anatomy of a Tool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59FF-E761-D75C-886A-4BB4CA86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67" y="1190318"/>
            <a:ext cx="3899836" cy="2767625"/>
          </a:xfrm>
          <a:prstGeom prst="rect">
            <a:avLst/>
          </a:prstGeom>
          <a:ln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13CB9D7-4738-81A5-0266-9702BABBB554}"/>
              </a:ext>
            </a:extLst>
          </p:cNvPr>
          <p:cNvGrpSpPr/>
          <p:nvPr/>
        </p:nvGrpSpPr>
        <p:grpSpPr>
          <a:xfrm>
            <a:off x="551848" y="1190318"/>
            <a:ext cx="3899835" cy="3044624"/>
            <a:chOff x="551848" y="1190318"/>
            <a:chExt cx="3899835" cy="3044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A21591-A274-3DC7-B4F4-7B2817D9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48" y="1190318"/>
              <a:ext cx="3899835" cy="2767625"/>
            </a:xfrm>
            <a:prstGeom prst="rect">
              <a:avLst/>
            </a:prstGeom>
            <a:ln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232889-05CD-9F29-FEFC-A790FD173C08}"/>
                </a:ext>
              </a:extLst>
            </p:cNvPr>
            <p:cNvSpPr txBox="1"/>
            <p:nvPr/>
          </p:nvSpPr>
          <p:spPr>
            <a:xfrm>
              <a:off x="2859580" y="3957943"/>
              <a:ext cx="1592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Source: Ollama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3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F186E-A79F-D480-66DC-7F4ED136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666C6F-61AD-5DD7-308C-562DE572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But wait…  LLMs are stupid.</a:t>
            </a:r>
            <a:endParaRPr lang="en-US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054B49FC-8CCF-2CFB-B63C-3AE0D35174AF}"/>
              </a:ext>
            </a:extLst>
          </p:cNvPr>
          <p:cNvSpPr txBox="1">
            <a:spLocks/>
          </p:cNvSpPr>
          <p:nvPr/>
        </p:nvSpPr>
        <p:spPr>
          <a:xfrm>
            <a:off x="640265" y="1455907"/>
            <a:ext cx="7188282" cy="22364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Jail breaking is a real problem.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Jail breaking is hard to prevent (it’s a cat and mouse game).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Fortunately, the LLM doesn’t actually execute the tool itself.  It only asks for it to be executed. </a:t>
            </a:r>
            <a:r>
              <a:rPr lang="en-US" sz="900" baseline="30000" dirty="0">
                <a:solidFill>
                  <a:srgbClr val="FF0000"/>
                </a:solidFill>
                <a:latin typeface="+mj-lt"/>
              </a:rPr>
              <a:t>(*disclaimer)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agent doesn’t </a:t>
            </a:r>
            <a:r>
              <a:rPr lang="en-US" sz="1150" i="1" dirty="0">
                <a:solidFill>
                  <a:schemeClr val="tx1"/>
                </a:solidFill>
                <a:latin typeface="+mj-lt"/>
              </a:rPr>
              <a:t>have</a:t>
            </a:r>
            <a:r>
              <a:rPr lang="en-US" sz="1150" dirty="0">
                <a:solidFill>
                  <a:schemeClr val="tx1"/>
                </a:solidFill>
                <a:latin typeface="+mj-lt"/>
              </a:rPr>
              <a:t> to be dumb.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TOOL_DEF can be choosy about what parameters it allows the LLM to know about.</a:t>
            </a:r>
          </a:p>
          <a:p>
            <a:pPr defTabSz="68559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150" dirty="0">
                <a:solidFill>
                  <a:schemeClr val="tx1"/>
                </a:solidFill>
                <a:latin typeface="+mj-lt"/>
              </a:rPr>
              <a:t>The agent can provide “private” parameters or override LLM provided parameters to add a layer of security/control.</a:t>
            </a:r>
          </a:p>
        </p:txBody>
      </p:sp>
    </p:spTree>
    <p:extLst>
      <p:ext uri="{BB962C8B-B14F-4D97-AF65-F5344CB8AC3E}">
        <p14:creationId xmlns:p14="http://schemas.microsoft.com/office/powerpoint/2010/main" val="33934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s, Agendas, Transitions, Thank You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C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terprise Cloud Teal">
  <a:themeElements>
    <a:clrScheme name="2020 AHEAD">
      <a:dk1>
        <a:srgbClr val="000000"/>
      </a:dk1>
      <a:lt1>
        <a:srgbClr val="FFFFFF"/>
      </a:lt1>
      <a:dk2>
        <a:srgbClr val="333333"/>
      </a:dk2>
      <a:lt2>
        <a:srgbClr val="E0E1E1"/>
      </a:lt2>
      <a:accent1>
        <a:srgbClr val="009FDC"/>
      </a:accent1>
      <a:accent2>
        <a:srgbClr val="005DA8"/>
      </a:accent2>
      <a:accent3>
        <a:srgbClr val="A7D0AD"/>
      </a:accent3>
      <a:accent4>
        <a:srgbClr val="60AC7F"/>
      </a:accent4>
      <a:accent5>
        <a:srgbClr val="9179B1"/>
      </a:accent5>
      <a:accent6>
        <a:srgbClr val="41247B"/>
      </a:accent6>
      <a:hlink>
        <a:srgbClr val="009FDC"/>
      </a:hlink>
      <a:folHlink>
        <a:srgbClr val="123A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nterprise Cloud Teal">
  <a:themeElements>
    <a:clrScheme name="2020 AHEAD">
      <a:dk1>
        <a:srgbClr val="000000"/>
      </a:dk1>
      <a:lt1>
        <a:srgbClr val="FFFFFF"/>
      </a:lt1>
      <a:dk2>
        <a:srgbClr val="333333"/>
      </a:dk2>
      <a:lt2>
        <a:srgbClr val="E0E1E1"/>
      </a:lt2>
      <a:accent1>
        <a:srgbClr val="009FDC"/>
      </a:accent1>
      <a:accent2>
        <a:srgbClr val="005DA8"/>
      </a:accent2>
      <a:accent3>
        <a:srgbClr val="A7D0AD"/>
      </a:accent3>
      <a:accent4>
        <a:srgbClr val="60AC7F"/>
      </a:accent4>
      <a:accent5>
        <a:srgbClr val="9179B1"/>
      </a:accent5>
      <a:accent6>
        <a:srgbClr val="41247B"/>
      </a:accent6>
      <a:hlink>
        <a:srgbClr val="009FDC"/>
      </a:hlink>
      <a:folHlink>
        <a:srgbClr val="123A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8ebb4-a825-46b3-9f59-dcb8729fca88">
      <Terms xmlns="http://schemas.microsoft.com/office/infopath/2007/PartnerControls"/>
    </lcf76f155ced4ddcb4097134ff3c332f>
    <TaxCatchAll xmlns="67753c0d-1380-4a74-8064-54a9fda97b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B683B8B76824C9E9A65313B1A8EF6" ma:contentTypeVersion="19" ma:contentTypeDescription="Create a new document." ma:contentTypeScope="" ma:versionID="1efa1ed677fb23de0e6eadb3a62d51e0">
  <xsd:schema xmlns:xsd="http://www.w3.org/2001/XMLSchema" xmlns:xs="http://www.w3.org/2001/XMLSchema" xmlns:p="http://schemas.microsoft.com/office/2006/metadata/properties" xmlns:ns2="0e88ebb4-a825-46b3-9f59-dcb8729fca88" xmlns:ns3="67753c0d-1380-4a74-8064-54a9fda97b36" targetNamespace="http://schemas.microsoft.com/office/2006/metadata/properties" ma:root="true" ma:fieldsID="47befc7cd2863b234409178675a52a50" ns2:_="" ns3:_="">
    <xsd:import namespace="0e88ebb4-a825-46b3-9f59-dcb8729fca88"/>
    <xsd:import namespace="67753c0d-1380-4a74-8064-54a9fda97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8ebb4-a825-46b3-9f59-dcb8729fc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9" nillable="true" ma:displayName="Tags" ma:hidden="true" ma:internalName="MediaServiceAutoTags" ma:readOnly="true">
      <xsd:simpleType>
        <xsd:restriction base="dms:Text"/>
      </xsd:simpleType>
    </xsd:element>
    <xsd:element name="MediaServiceOCR" ma:index="10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e5c78ab-4438-4f92-aa4c-8356889d9f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53c0d-1380-4a74-8064-54a9fda97b3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5e2b580a-1ee5-4df5-94ab-0099b9395afa}" ma:internalName="TaxCatchAll" ma:showField="CatchAllData" ma:web="67753c0d-1380-4a74-8064-54a9fda9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31D4EE-031D-4CD7-95A0-3054E6FF3C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E2E493-3EEF-44E2-9850-2742D61B808D}">
  <ds:schemaRefs>
    <ds:schemaRef ds:uri="http://schemas.openxmlformats.org/package/2006/metadata/core-properties"/>
    <ds:schemaRef ds:uri="67753c0d-1380-4a74-8064-54a9fda97b36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0e88ebb4-a825-46b3-9f59-dcb8729fca8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096D5F3-6896-4429-A84F-E56255868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8ebb4-a825-46b3-9f59-dcb8729fca88"/>
    <ds:schemaRef ds:uri="67753c0d-1380-4a74-8064-54a9fda97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700</Words>
  <Application>Microsoft Macintosh PowerPoint</Application>
  <PresentationFormat>Custom</PresentationFormat>
  <Paragraphs>90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Titles, Agendas, Transitions, Thank You</vt:lpstr>
      <vt:lpstr>Enterprise Cloud Teal</vt:lpstr>
      <vt:lpstr>1_Enterprise Cloud Teal</vt:lpstr>
      <vt:lpstr>PowerPoint Presentation</vt:lpstr>
      <vt:lpstr>Evolution of Generative Language AI (From Steve’s Perspective)</vt:lpstr>
      <vt:lpstr>Evolution of Generative Language AI (From Steve’s Perspective)</vt:lpstr>
      <vt:lpstr>Evolution of Generative Language AI (From Steve’s Perspective)</vt:lpstr>
      <vt:lpstr>Evolution of Generative Language AI (From Steve’s Perspective)</vt:lpstr>
      <vt:lpstr>Evolution of Generative Language AI (From Steve’s Perspective)</vt:lpstr>
      <vt:lpstr>More on Ollama Tools - Be a tool</vt:lpstr>
      <vt:lpstr>Anatomy of a Tool</vt:lpstr>
      <vt:lpstr>But wait…  LLMs are stupid.</vt:lpstr>
      <vt:lpstr>Demo</vt:lpstr>
      <vt:lpstr>Demo Architecture</vt:lpstr>
      <vt:lpstr>Code Review</vt:lpstr>
      <vt:lpstr>Code Review</vt:lpstr>
      <vt:lpstr>Code Review</vt:lpstr>
      <vt:lpstr>Let’s land this plane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Pohlmann</dc:creator>
  <cp:lastModifiedBy>Steve Brettschneider</cp:lastModifiedBy>
  <cp:revision>105</cp:revision>
  <cp:lastPrinted>2019-04-03T14:42:46Z</cp:lastPrinted>
  <dcterms:created xsi:type="dcterms:W3CDTF">2018-01-22T11:56:27Z</dcterms:created>
  <dcterms:modified xsi:type="dcterms:W3CDTF">2024-10-10T02:27:14Z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0x0101009ADB683B8B76824C9E9A65313B1A8EF6</vt:lpwstr>
  </property>
</Properties>
</file>