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  <p:sldMasterId id="2147483977" r:id="rId5"/>
    <p:sldMasterId id="2147484229" r:id="rId6"/>
  </p:sldMasterIdLst>
  <p:notesMasterIdLst>
    <p:notesMasterId r:id="rId22"/>
  </p:notesMasterIdLst>
  <p:handoutMasterIdLst>
    <p:handoutMasterId r:id="rId23"/>
  </p:handoutMasterIdLst>
  <p:sldIdLst>
    <p:sldId id="261" r:id="rId7"/>
    <p:sldId id="2023836420" r:id="rId8"/>
    <p:sldId id="2023836431" r:id="rId9"/>
    <p:sldId id="2023836424" r:id="rId10"/>
    <p:sldId id="2023836425" r:id="rId11"/>
    <p:sldId id="2023836421" r:id="rId12"/>
    <p:sldId id="2023836422" r:id="rId13"/>
    <p:sldId id="2023836423" r:id="rId14"/>
    <p:sldId id="2023836426" r:id="rId15"/>
    <p:sldId id="2023836427" r:id="rId16"/>
    <p:sldId id="2023836428" r:id="rId17"/>
    <p:sldId id="2023836429" r:id="rId18"/>
    <p:sldId id="2023836430" r:id="rId19"/>
    <p:sldId id="2023836432" r:id="rId20"/>
    <p:sldId id="2023836418" r:id="rId21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201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5472" userDrawn="1">
          <p15:clr>
            <a:srgbClr val="A4A3A4"/>
          </p15:clr>
        </p15:guide>
        <p15:guide id="5" pos="3744" userDrawn="1">
          <p15:clr>
            <a:srgbClr val="A4A3A4"/>
          </p15:clr>
        </p15:guide>
        <p15:guide id="6" orient="horz" pos="2678" userDrawn="1">
          <p15:clr>
            <a:srgbClr val="A4A3A4"/>
          </p15:clr>
        </p15:guide>
        <p15:guide id="7" orient="horz" pos="162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2726" userDrawn="1">
          <p15:clr>
            <a:srgbClr val="A4A3A4"/>
          </p15:clr>
        </p15:guide>
        <p15:guide id="10" orient="horz" pos="590" userDrawn="1">
          <p15:clr>
            <a:srgbClr val="A4A3A4"/>
          </p15:clr>
        </p15:guide>
        <p15:guide id="11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404"/>
    <a:srgbClr val="B51E3A"/>
    <a:srgbClr val="1D1E1E"/>
    <a:srgbClr val="F68529"/>
    <a:srgbClr val="60AC7F"/>
    <a:srgbClr val="FFDF74"/>
    <a:srgbClr val="4F91CD"/>
    <a:srgbClr val="0076CE"/>
    <a:srgbClr val="BFBFBF"/>
    <a:srgbClr val="E5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31107-9FFE-4B96-B289-EED1A8B0AA3A}" v="2" dt="2024-11-15T17:04:5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4664"/>
  </p:normalViewPr>
  <p:slideViewPr>
    <p:cSldViewPr snapToGrid="0">
      <p:cViewPr varScale="1">
        <p:scale>
          <a:sx n="202" d="100"/>
          <a:sy n="202" d="100"/>
        </p:scale>
        <p:origin x="296" y="176"/>
      </p:cViewPr>
      <p:guideLst>
        <p:guide orient="horz" pos="686"/>
        <p:guide pos="2016"/>
        <p:guide pos="288"/>
        <p:guide pos="5472"/>
        <p:guide pos="3744"/>
        <p:guide orient="horz" pos="2678"/>
        <p:guide orient="horz" pos="1622"/>
        <p:guide pos="2880"/>
        <p:guide orient="horz" pos="2726"/>
        <p:guide orient="horz" pos="59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8" y="21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Stoehr" userId="55fff2b0-f40d-48af-ae91-252c97eedd03" providerId="ADAL" clId="{26AE80F1-E679-45A9-9360-8E4F1AD59711}"/>
    <pc:docChg chg="modSld">
      <pc:chgData name="Todd Stoehr" userId="55fff2b0-f40d-48af-ae91-252c97eedd03" providerId="ADAL" clId="{26AE80F1-E679-45A9-9360-8E4F1AD59711}" dt="2024-04-11T13:36:45.474" v="0" actId="20577"/>
      <pc:docMkLst>
        <pc:docMk/>
      </pc:docMkLst>
      <pc:sldChg chg="modSp mod">
        <pc:chgData name="Todd Stoehr" userId="55fff2b0-f40d-48af-ae91-252c97eedd03" providerId="ADAL" clId="{26AE80F1-E679-45A9-9360-8E4F1AD59711}" dt="2024-04-11T13:36:45.474" v="0" actId="20577"/>
        <pc:sldMkLst>
          <pc:docMk/>
          <pc:sldMk cId="2296773359" sldId="2313"/>
        </pc:sldMkLst>
        <pc:spChg chg="mod">
          <ac:chgData name="Todd Stoehr" userId="55fff2b0-f40d-48af-ae91-252c97eedd03" providerId="ADAL" clId="{26AE80F1-E679-45A9-9360-8E4F1AD59711}" dt="2024-04-11T13:36:45.474" v="0" actId="20577"/>
          <ac:spMkLst>
            <pc:docMk/>
            <pc:sldMk cId="2296773359" sldId="2313"/>
            <ac:spMk id="33" creationId="{DD2ADDB7-5DFB-452D-A993-B86C487DC816}"/>
          </ac:spMkLst>
        </pc:spChg>
      </pc:sldChg>
    </pc:docChg>
  </pc:docChgLst>
  <pc:docChgLst>
    <pc:chgData name="Todd Stoehr" userId="55fff2b0-f40d-48af-ae91-252c97eedd03" providerId="ADAL" clId="{D3231107-9FFE-4B96-B289-EED1A8B0AA3A}"/>
    <pc:docChg chg="undo custSel addSld modSld">
      <pc:chgData name="Todd Stoehr" userId="55fff2b0-f40d-48af-ae91-252c97eedd03" providerId="ADAL" clId="{D3231107-9FFE-4B96-B289-EED1A8B0AA3A}" dt="2024-11-15T17:11:00.134" v="2070" actId="20577"/>
      <pc:docMkLst>
        <pc:docMk/>
      </pc:docMkLst>
      <pc:sldChg chg="addSp modSp mod">
        <pc:chgData name="Todd Stoehr" userId="55fff2b0-f40d-48af-ae91-252c97eedd03" providerId="ADAL" clId="{D3231107-9FFE-4B96-B289-EED1A8B0AA3A}" dt="2024-11-15T16:50:33.618" v="1" actId="1076"/>
        <pc:sldMkLst>
          <pc:docMk/>
          <pc:sldMk cId="4052299378" sldId="261"/>
        </pc:sldMkLst>
        <pc:picChg chg="add mod">
          <ac:chgData name="Todd Stoehr" userId="55fff2b0-f40d-48af-ae91-252c97eedd03" providerId="ADAL" clId="{D3231107-9FFE-4B96-B289-EED1A8B0AA3A}" dt="2024-11-15T16:50:33.618" v="1" actId="1076"/>
          <ac:picMkLst>
            <pc:docMk/>
            <pc:sldMk cId="4052299378" sldId="261"/>
            <ac:picMk id="3" creationId="{B2485A46-64AA-D67E-9114-5D87A4D8E16E}"/>
          </ac:picMkLst>
        </pc:picChg>
      </pc:sldChg>
      <pc:sldChg chg="addSp delSp modSp new mod modClrScheme chgLayout">
        <pc:chgData name="Todd Stoehr" userId="55fff2b0-f40d-48af-ae91-252c97eedd03" providerId="ADAL" clId="{D3231107-9FFE-4B96-B289-EED1A8B0AA3A}" dt="2024-11-15T16:59:53.252" v="943" actId="404"/>
        <pc:sldMkLst>
          <pc:docMk/>
          <pc:sldMk cId="3778037888" sldId="2023836420"/>
        </pc:sldMkLst>
        <pc:spChg chg="del mod ord">
          <ac:chgData name="Todd Stoehr" userId="55fff2b0-f40d-48af-ae91-252c97eedd03" providerId="ADAL" clId="{D3231107-9FFE-4B96-B289-EED1A8B0AA3A}" dt="2024-11-15T16:51:09.086" v="3" actId="700"/>
          <ac:spMkLst>
            <pc:docMk/>
            <pc:sldMk cId="3778037888" sldId="2023836420"/>
            <ac:spMk id="2" creationId="{FA6FC187-D05C-0F8F-8853-84452A2FE91D}"/>
          </ac:spMkLst>
        </pc:spChg>
        <pc:spChg chg="del">
          <ac:chgData name="Todd Stoehr" userId="55fff2b0-f40d-48af-ae91-252c97eedd03" providerId="ADAL" clId="{D3231107-9FFE-4B96-B289-EED1A8B0AA3A}" dt="2024-11-15T16:51:09.086" v="3" actId="700"/>
          <ac:spMkLst>
            <pc:docMk/>
            <pc:sldMk cId="3778037888" sldId="2023836420"/>
            <ac:spMk id="3" creationId="{8E92CAC2-FE4C-D4E3-4D6C-287BE97FE95F}"/>
          </ac:spMkLst>
        </pc:spChg>
        <pc:spChg chg="del">
          <ac:chgData name="Todd Stoehr" userId="55fff2b0-f40d-48af-ae91-252c97eedd03" providerId="ADAL" clId="{D3231107-9FFE-4B96-B289-EED1A8B0AA3A}" dt="2024-11-15T16:51:09.086" v="3" actId="700"/>
          <ac:spMkLst>
            <pc:docMk/>
            <pc:sldMk cId="3778037888" sldId="2023836420"/>
            <ac:spMk id="4" creationId="{1B774D19-1071-47DF-0100-62F784188AF7}"/>
          </ac:spMkLst>
        </pc:spChg>
        <pc:spChg chg="add mod ord">
          <ac:chgData name="Todd Stoehr" userId="55fff2b0-f40d-48af-ae91-252c97eedd03" providerId="ADAL" clId="{D3231107-9FFE-4B96-B289-EED1A8B0AA3A}" dt="2024-11-15T16:52:51.539" v="60" actId="20577"/>
          <ac:spMkLst>
            <pc:docMk/>
            <pc:sldMk cId="3778037888" sldId="2023836420"/>
            <ac:spMk id="5" creationId="{4C40B298-C37C-C8FA-353A-3F3B3A879915}"/>
          </ac:spMkLst>
        </pc:spChg>
        <pc:spChg chg="add mod ord">
          <ac:chgData name="Todd Stoehr" userId="55fff2b0-f40d-48af-ae91-252c97eedd03" providerId="ADAL" clId="{D3231107-9FFE-4B96-B289-EED1A8B0AA3A}" dt="2024-11-15T16:59:53.252" v="943" actId="404"/>
          <ac:spMkLst>
            <pc:docMk/>
            <pc:sldMk cId="3778037888" sldId="2023836420"/>
            <ac:spMk id="6" creationId="{1DF7C62E-6F3E-4F84-745A-79C116F38315}"/>
          </ac:spMkLst>
        </pc:spChg>
      </pc:sldChg>
      <pc:sldChg chg="addSp delSp modSp new mod modClrScheme chgLayout">
        <pc:chgData name="Todd Stoehr" userId="55fff2b0-f40d-48af-ae91-252c97eedd03" providerId="ADAL" clId="{D3231107-9FFE-4B96-B289-EED1A8B0AA3A}" dt="2024-11-15T17:04:49.445" v="1448" actId="20577"/>
        <pc:sldMkLst>
          <pc:docMk/>
          <pc:sldMk cId="1482689728" sldId="2023836421"/>
        </pc:sldMkLst>
        <pc:spChg chg="del mod ord">
          <ac:chgData name="Todd Stoehr" userId="55fff2b0-f40d-48af-ae91-252c97eedd03" providerId="ADAL" clId="{D3231107-9FFE-4B96-B289-EED1A8B0AA3A}" dt="2024-11-15T17:00:13.173" v="945" actId="700"/>
          <ac:spMkLst>
            <pc:docMk/>
            <pc:sldMk cId="1482689728" sldId="2023836421"/>
            <ac:spMk id="2" creationId="{AC67762C-28D9-5802-120C-34567C345B74}"/>
          </ac:spMkLst>
        </pc:spChg>
        <pc:spChg chg="del mod ord">
          <ac:chgData name="Todd Stoehr" userId="55fff2b0-f40d-48af-ae91-252c97eedd03" providerId="ADAL" clId="{D3231107-9FFE-4B96-B289-EED1A8B0AA3A}" dt="2024-11-15T17:00:13.173" v="945" actId="700"/>
          <ac:spMkLst>
            <pc:docMk/>
            <pc:sldMk cId="1482689728" sldId="2023836421"/>
            <ac:spMk id="3" creationId="{28589C73-E37E-D9B8-1BDE-5FC4F30F5EE0}"/>
          </ac:spMkLst>
        </pc:spChg>
        <pc:spChg chg="del">
          <ac:chgData name="Todd Stoehr" userId="55fff2b0-f40d-48af-ae91-252c97eedd03" providerId="ADAL" clId="{D3231107-9FFE-4B96-B289-EED1A8B0AA3A}" dt="2024-11-15T17:00:13.173" v="945" actId="700"/>
          <ac:spMkLst>
            <pc:docMk/>
            <pc:sldMk cId="1482689728" sldId="2023836421"/>
            <ac:spMk id="4" creationId="{FDDFC0DD-803D-50AE-6D9A-0022A1377742}"/>
          </ac:spMkLst>
        </pc:spChg>
        <pc:spChg chg="add mod ord">
          <ac:chgData name="Todd Stoehr" userId="55fff2b0-f40d-48af-ae91-252c97eedd03" providerId="ADAL" clId="{D3231107-9FFE-4B96-B289-EED1A8B0AA3A}" dt="2024-11-15T17:00:18.369" v="959" actId="20577"/>
          <ac:spMkLst>
            <pc:docMk/>
            <pc:sldMk cId="1482689728" sldId="2023836421"/>
            <ac:spMk id="5" creationId="{E437327E-33EE-FC46-4D17-E45C338E5350}"/>
          </ac:spMkLst>
        </pc:spChg>
        <pc:spChg chg="add mod ord">
          <ac:chgData name="Todd Stoehr" userId="55fff2b0-f40d-48af-ae91-252c97eedd03" providerId="ADAL" clId="{D3231107-9FFE-4B96-B289-EED1A8B0AA3A}" dt="2024-11-15T17:04:49.445" v="1448" actId="20577"/>
          <ac:spMkLst>
            <pc:docMk/>
            <pc:sldMk cId="1482689728" sldId="2023836421"/>
            <ac:spMk id="6" creationId="{76A77F80-E491-EE95-E59A-185CC42C3E4C}"/>
          </ac:spMkLst>
        </pc:spChg>
      </pc:sldChg>
      <pc:sldChg chg="addSp delSp modSp mod">
        <pc:chgData name="Todd Stoehr" userId="55fff2b0-f40d-48af-ae91-252c97eedd03" providerId="ADAL" clId="{D3231107-9FFE-4B96-B289-EED1A8B0AA3A}" dt="2024-11-15T17:07:54.635" v="1750" actId="22"/>
        <pc:sldMkLst>
          <pc:docMk/>
          <pc:sldMk cId="1911757888" sldId="2023836422"/>
        </pc:sldMkLst>
        <pc:spChg chg="add del">
          <ac:chgData name="Todd Stoehr" userId="55fff2b0-f40d-48af-ae91-252c97eedd03" providerId="ADAL" clId="{D3231107-9FFE-4B96-B289-EED1A8B0AA3A}" dt="2024-11-15T17:07:54.635" v="1750" actId="22"/>
          <ac:spMkLst>
            <pc:docMk/>
            <pc:sldMk cId="1911757888" sldId="2023836422"/>
            <ac:spMk id="3" creationId="{46F4C499-A113-D133-078C-62293EC4D94C}"/>
          </ac:spMkLst>
        </pc:spChg>
        <pc:spChg chg="mod">
          <ac:chgData name="Todd Stoehr" userId="55fff2b0-f40d-48af-ae91-252c97eedd03" providerId="ADAL" clId="{D3231107-9FFE-4B96-B289-EED1A8B0AA3A}" dt="2024-11-15T17:07:34.233" v="1748" actId="20577"/>
          <ac:spMkLst>
            <pc:docMk/>
            <pc:sldMk cId="1911757888" sldId="2023836422"/>
            <ac:spMk id="6" creationId="{EEB72544-3DBA-4C17-0611-6DAE8A82E4CB}"/>
          </ac:spMkLst>
        </pc:spChg>
      </pc:sldChg>
      <pc:sldChg chg="addSp delSp modSp new mod modClrScheme chgLayout">
        <pc:chgData name="Todd Stoehr" userId="55fff2b0-f40d-48af-ae91-252c97eedd03" providerId="ADAL" clId="{D3231107-9FFE-4B96-B289-EED1A8B0AA3A}" dt="2024-11-15T17:11:00.134" v="2070" actId="20577"/>
        <pc:sldMkLst>
          <pc:docMk/>
          <pc:sldMk cId="3023604295" sldId="2023836423"/>
        </pc:sldMkLst>
        <pc:spChg chg="del mod ord">
          <ac:chgData name="Todd Stoehr" userId="55fff2b0-f40d-48af-ae91-252c97eedd03" providerId="ADAL" clId="{D3231107-9FFE-4B96-B289-EED1A8B0AA3A}" dt="2024-11-15T17:08:02.507" v="1752" actId="700"/>
          <ac:spMkLst>
            <pc:docMk/>
            <pc:sldMk cId="3023604295" sldId="2023836423"/>
            <ac:spMk id="2" creationId="{0F4C7829-8573-91AA-9E6E-5E0B4EFB9BCD}"/>
          </ac:spMkLst>
        </pc:spChg>
        <pc:spChg chg="del mod ord">
          <ac:chgData name="Todd Stoehr" userId="55fff2b0-f40d-48af-ae91-252c97eedd03" providerId="ADAL" clId="{D3231107-9FFE-4B96-B289-EED1A8B0AA3A}" dt="2024-11-15T17:08:02.507" v="1752" actId="700"/>
          <ac:spMkLst>
            <pc:docMk/>
            <pc:sldMk cId="3023604295" sldId="2023836423"/>
            <ac:spMk id="3" creationId="{51C57E05-30A6-0639-67B2-95CECE372F7C}"/>
          </ac:spMkLst>
        </pc:spChg>
        <pc:spChg chg="del">
          <ac:chgData name="Todd Stoehr" userId="55fff2b0-f40d-48af-ae91-252c97eedd03" providerId="ADAL" clId="{D3231107-9FFE-4B96-B289-EED1A8B0AA3A}" dt="2024-11-15T17:08:02.507" v="1752" actId="700"/>
          <ac:spMkLst>
            <pc:docMk/>
            <pc:sldMk cId="3023604295" sldId="2023836423"/>
            <ac:spMk id="4" creationId="{5BD47EC8-D17C-D1F5-37D9-9C7BD4AF8EE4}"/>
          </ac:spMkLst>
        </pc:spChg>
        <pc:spChg chg="add mod ord">
          <ac:chgData name="Todd Stoehr" userId="55fff2b0-f40d-48af-ae91-252c97eedd03" providerId="ADAL" clId="{D3231107-9FFE-4B96-B289-EED1A8B0AA3A}" dt="2024-11-15T17:08:05.850" v="1760" actId="20577"/>
          <ac:spMkLst>
            <pc:docMk/>
            <pc:sldMk cId="3023604295" sldId="2023836423"/>
            <ac:spMk id="5" creationId="{FB4FB623-55AB-1E63-5A80-7E3BA648C646}"/>
          </ac:spMkLst>
        </pc:spChg>
        <pc:spChg chg="add mod ord">
          <ac:chgData name="Todd Stoehr" userId="55fff2b0-f40d-48af-ae91-252c97eedd03" providerId="ADAL" clId="{D3231107-9FFE-4B96-B289-EED1A8B0AA3A}" dt="2024-11-15T17:11:00.134" v="2070" actId="20577"/>
          <ac:spMkLst>
            <pc:docMk/>
            <pc:sldMk cId="3023604295" sldId="2023836423"/>
            <ac:spMk id="6" creationId="{D1C7FB84-F2B0-514B-E1D7-378A5E3D0EDD}"/>
          </ac:spMkLst>
        </pc:spChg>
      </pc:sldChg>
    </pc:docChg>
  </pc:docChgLst>
  <pc:docChgLst>
    <pc:chgData name="Todd Stoehr" userId="55fff2b0-f40d-48af-ae91-252c97eedd03" providerId="ADAL" clId="{66E30914-E7ED-44EE-9314-FB645AAD86E4}"/>
    <pc:docChg chg="custSel modSld">
      <pc:chgData name="Todd Stoehr" userId="55fff2b0-f40d-48af-ae91-252c97eedd03" providerId="ADAL" clId="{66E30914-E7ED-44EE-9314-FB645AAD86E4}" dt="2024-06-14T13:22:15.504" v="38" actId="478"/>
      <pc:docMkLst>
        <pc:docMk/>
      </pc:docMkLst>
      <pc:sldChg chg="addSp delSp modSp mod">
        <pc:chgData name="Todd Stoehr" userId="55fff2b0-f40d-48af-ae91-252c97eedd03" providerId="ADAL" clId="{66E30914-E7ED-44EE-9314-FB645AAD86E4}" dt="2024-06-14T13:22:15.504" v="38" actId="478"/>
        <pc:sldMkLst>
          <pc:docMk/>
          <pc:sldMk cId="2296773359" sldId="2313"/>
        </pc:sldMkLst>
        <pc:spChg chg="mod">
          <ac:chgData name="Todd Stoehr" userId="55fff2b0-f40d-48af-ae91-252c97eedd03" providerId="ADAL" clId="{66E30914-E7ED-44EE-9314-FB645AAD86E4}" dt="2024-06-14T13:18:26.775" v="6" actId="20577"/>
          <ac:spMkLst>
            <pc:docMk/>
            <pc:sldMk cId="2296773359" sldId="2313"/>
            <ac:spMk id="33" creationId="{DD2ADDB7-5DFB-452D-A993-B86C487DC816}"/>
          </ac:spMkLst>
        </pc:spChg>
        <pc:graphicFrameChg chg="add del mod">
          <ac:chgData name="Todd Stoehr" userId="55fff2b0-f40d-48af-ae91-252c97eedd03" providerId="ADAL" clId="{66E30914-E7ED-44EE-9314-FB645AAD86E4}" dt="2024-06-14T13:21:49.499" v="32" actId="478"/>
          <ac:graphicFrameMkLst>
            <pc:docMk/>
            <pc:sldMk cId="2296773359" sldId="2313"/>
            <ac:graphicFrameMk id="10" creationId="{3FE9C6D4-B495-BB5F-0DE9-AC2F82BAE1AA}"/>
          </ac:graphicFrameMkLst>
        </pc:graphicFrameChg>
        <pc:picChg chg="mod">
          <ac:chgData name="Todd Stoehr" userId="55fff2b0-f40d-48af-ae91-252c97eedd03" providerId="ADAL" clId="{66E30914-E7ED-44EE-9314-FB645AAD86E4}" dt="2024-06-14T13:20:35.401" v="27" actId="1076"/>
          <ac:picMkLst>
            <pc:docMk/>
            <pc:sldMk cId="2296773359" sldId="2313"/>
            <ac:picMk id="3" creationId="{52457B4E-0F79-6B63-C065-04AC2E37D949}"/>
          </ac:picMkLst>
        </pc:picChg>
        <pc:picChg chg="del">
          <ac:chgData name="Todd Stoehr" userId="55fff2b0-f40d-48af-ae91-252c97eedd03" providerId="ADAL" clId="{66E30914-E7ED-44EE-9314-FB645AAD86E4}" dt="2024-06-14T13:19:46.531" v="13" actId="478"/>
          <ac:picMkLst>
            <pc:docMk/>
            <pc:sldMk cId="2296773359" sldId="2313"/>
            <ac:picMk id="4" creationId="{42A34B1D-1AC6-F9CE-51F0-FB87BB47B347}"/>
          </ac:picMkLst>
        </pc:picChg>
        <pc:picChg chg="mod">
          <ac:chgData name="Todd Stoehr" userId="55fff2b0-f40d-48af-ae91-252c97eedd03" providerId="ADAL" clId="{66E30914-E7ED-44EE-9314-FB645AAD86E4}" dt="2024-06-14T13:20:38.216" v="28" actId="1076"/>
          <ac:picMkLst>
            <pc:docMk/>
            <pc:sldMk cId="2296773359" sldId="2313"/>
            <ac:picMk id="5" creationId="{6F20D957-2441-3B8B-A5EA-7E4AA12BC1D2}"/>
          </ac:picMkLst>
        </pc:picChg>
        <pc:picChg chg="mod">
          <ac:chgData name="Todd Stoehr" userId="55fff2b0-f40d-48af-ae91-252c97eedd03" providerId="ADAL" clId="{66E30914-E7ED-44EE-9314-FB645AAD86E4}" dt="2024-06-14T13:20:45.580" v="29" actId="1076"/>
          <ac:picMkLst>
            <pc:docMk/>
            <pc:sldMk cId="2296773359" sldId="2313"/>
            <ac:picMk id="6" creationId="{4869F452-554C-2408-CF09-CFEDA75DFA6A}"/>
          </ac:picMkLst>
        </pc:picChg>
        <pc:picChg chg="mod">
          <ac:chgData name="Todd Stoehr" userId="55fff2b0-f40d-48af-ae91-252c97eedd03" providerId="ADAL" clId="{66E30914-E7ED-44EE-9314-FB645AAD86E4}" dt="2024-06-14T13:20:47.436" v="30" actId="1076"/>
          <ac:picMkLst>
            <pc:docMk/>
            <pc:sldMk cId="2296773359" sldId="2313"/>
            <ac:picMk id="7" creationId="{79CBA934-93EA-6B07-A2C6-2EB6C6417A1F}"/>
          </ac:picMkLst>
        </pc:picChg>
        <pc:picChg chg="add mod">
          <ac:chgData name="Todd Stoehr" userId="55fff2b0-f40d-48af-ae91-252c97eedd03" providerId="ADAL" clId="{66E30914-E7ED-44EE-9314-FB645AAD86E4}" dt="2024-06-14T13:20:11.841" v="21" actId="1076"/>
          <ac:picMkLst>
            <pc:docMk/>
            <pc:sldMk cId="2296773359" sldId="2313"/>
            <ac:picMk id="9" creationId="{8EAFD722-8625-07B2-78DA-BA6C1365B3CE}"/>
          </ac:picMkLst>
        </pc:picChg>
        <pc:picChg chg="add del mod">
          <ac:chgData name="Todd Stoehr" userId="55fff2b0-f40d-48af-ae91-252c97eedd03" providerId="ADAL" clId="{66E30914-E7ED-44EE-9314-FB645AAD86E4}" dt="2024-06-14T13:22:15.504" v="38" actId="478"/>
          <ac:picMkLst>
            <pc:docMk/>
            <pc:sldMk cId="2296773359" sldId="2313"/>
            <ac:picMk id="13" creationId="{85F76932-3BD0-F770-D54C-5A5221053505}"/>
          </ac:picMkLst>
        </pc:picChg>
      </pc:sldChg>
    </pc:docChg>
  </pc:docChgLst>
  <pc:docChgLst>
    <pc:chgData name="Todd Stoehr" userId="55fff2b0-f40d-48af-ae91-252c97eedd03" providerId="ADAL" clId="{1F3959AC-1C26-43B2-9B49-7DD216EDA63F}"/>
    <pc:docChg chg="custSel modSld">
      <pc:chgData name="Todd Stoehr" userId="55fff2b0-f40d-48af-ae91-252c97eedd03" providerId="ADAL" clId="{1F3959AC-1C26-43B2-9B49-7DD216EDA63F}" dt="2024-08-07T19:53:40.838" v="508" actId="20577"/>
      <pc:docMkLst>
        <pc:docMk/>
      </pc:docMkLst>
      <pc:sldChg chg="addSp delSp modSp mod">
        <pc:chgData name="Todd Stoehr" userId="55fff2b0-f40d-48af-ae91-252c97eedd03" providerId="ADAL" clId="{1F3959AC-1C26-43B2-9B49-7DD216EDA63F}" dt="2024-08-07T19:46:47.656" v="54" actId="1076"/>
        <pc:sldMkLst>
          <pc:docMk/>
          <pc:sldMk cId="2296773359" sldId="2313"/>
        </pc:sldMkLst>
        <pc:spChg chg="mod">
          <ac:chgData name="Todd Stoehr" userId="55fff2b0-f40d-48af-ae91-252c97eedd03" providerId="ADAL" clId="{1F3959AC-1C26-43B2-9B49-7DD216EDA63F}" dt="2024-08-07T19:46:47.656" v="54" actId="1076"/>
          <ac:spMkLst>
            <pc:docMk/>
            <pc:sldMk cId="2296773359" sldId="2313"/>
            <ac:spMk id="33" creationId="{DD2ADDB7-5DFB-452D-A993-B86C487DC816}"/>
          </ac:spMkLst>
        </pc:spChg>
        <pc:picChg chg="del">
          <ac:chgData name="Todd Stoehr" userId="55fff2b0-f40d-48af-ae91-252c97eedd03" providerId="ADAL" clId="{1F3959AC-1C26-43B2-9B49-7DD216EDA63F}" dt="2024-07-30T18:29:49.952" v="1" actId="478"/>
          <ac:picMkLst>
            <pc:docMk/>
            <pc:sldMk cId="2296773359" sldId="2313"/>
            <ac:picMk id="3" creationId="{52457B4E-0F79-6B63-C065-04AC2E37D949}"/>
          </ac:picMkLst>
        </pc:picChg>
        <pc:picChg chg="add mod ord">
          <ac:chgData name="Todd Stoehr" userId="55fff2b0-f40d-48af-ae91-252c97eedd03" providerId="ADAL" clId="{1F3959AC-1C26-43B2-9B49-7DD216EDA63F}" dt="2024-08-07T19:46:28.377" v="50" actId="14100"/>
          <ac:picMkLst>
            <pc:docMk/>
            <pc:sldMk cId="2296773359" sldId="2313"/>
            <ac:picMk id="3" creationId="{95590995-AD47-6FAA-394C-B50AADD1081C}"/>
          </ac:picMkLst>
        </pc:picChg>
        <pc:picChg chg="add mod modCrop">
          <ac:chgData name="Todd Stoehr" userId="55fff2b0-f40d-48af-ae91-252c97eedd03" providerId="ADAL" clId="{1F3959AC-1C26-43B2-9B49-7DD216EDA63F}" dt="2024-08-07T19:46:23.261" v="47" actId="1076"/>
          <ac:picMkLst>
            <pc:docMk/>
            <pc:sldMk cId="2296773359" sldId="2313"/>
            <ac:picMk id="4" creationId="{46AA44A2-1C97-1523-C34D-3DD8DC017D14}"/>
          </ac:picMkLst>
        </pc:picChg>
        <pc:picChg chg="add mod ord">
          <ac:chgData name="Todd Stoehr" userId="55fff2b0-f40d-48af-ae91-252c97eedd03" providerId="ADAL" clId="{1F3959AC-1C26-43B2-9B49-7DD216EDA63F}" dt="2024-08-07T19:46:38.716" v="53" actId="1076"/>
          <ac:picMkLst>
            <pc:docMk/>
            <pc:sldMk cId="2296773359" sldId="2313"/>
            <ac:picMk id="5" creationId="{486EFEF0-4CAC-F0AB-4D36-21BE948C5019}"/>
          </ac:picMkLst>
        </pc:picChg>
        <pc:picChg chg="del">
          <ac:chgData name="Todd Stoehr" userId="55fff2b0-f40d-48af-ae91-252c97eedd03" providerId="ADAL" clId="{1F3959AC-1C26-43B2-9B49-7DD216EDA63F}" dt="2024-07-30T18:29:50.508" v="2" actId="478"/>
          <ac:picMkLst>
            <pc:docMk/>
            <pc:sldMk cId="2296773359" sldId="2313"/>
            <ac:picMk id="5" creationId="{6F20D957-2441-3B8B-A5EA-7E4AA12BC1D2}"/>
          </ac:picMkLst>
        </pc:picChg>
        <pc:picChg chg="del">
          <ac:chgData name="Todd Stoehr" userId="55fff2b0-f40d-48af-ae91-252c97eedd03" providerId="ADAL" clId="{1F3959AC-1C26-43B2-9B49-7DD216EDA63F}" dt="2024-07-30T18:29:51.252" v="3" actId="478"/>
          <ac:picMkLst>
            <pc:docMk/>
            <pc:sldMk cId="2296773359" sldId="2313"/>
            <ac:picMk id="6" creationId="{4869F452-554C-2408-CF09-CFEDA75DFA6A}"/>
          </ac:picMkLst>
        </pc:picChg>
        <pc:picChg chg="add mod ord">
          <ac:chgData name="Todd Stoehr" userId="55fff2b0-f40d-48af-ae91-252c97eedd03" providerId="ADAL" clId="{1F3959AC-1C26-43B2-9B49-7DD216EDA63F}" dt="2024-08-07T19:46:24.842" v="48" actId="1076"/>
          <ac:picMkLst>
            <pc:docMk/>
            <pc:sldMk cId="2296773359" sldId="2313"/>
            <ac:picMk id="6" creationId="{E4482D23-29B9-3A2A-014A-374990E62CF9}"/>
          </ac:picMkLst>
        </pc:picChg>
        <pc:picChg chg="add mod">
          <ac:chgData name="Todd Stoehr" userId="55fff2b0-f40d-48af-ae91-252c97eedd03" providerId="ADAL" clId="{1F3959AC-1C26-43B2-9B49-7DD216EDA63F}" dt="2024-08-07T19:46:21.033" v="46" actId="14100"/>
          <ac:picMkLst>
            <pc:docMk/>
            <pc:sldMk cId="2296773359" sldId="2313"/>
            <ac:picMk id="7" creationId="{708D6E11-96D2-C249-A13B-DAD6F80F42DA}"/>
          </ac:picMkLst>
        </pc:picChg>
        <pc:picChg chg="del">
          <ac:chgData name="Todd Stoehr" userId="55fff2b0-f40d-48af-ae91-252c97eedd03" providerId="ADAL" clId="{1F3959AC-1C26-43B2-9B49-7DD216EDA63F}" dt="2024-07-30T18:29:51.961" v="4" actId="478"/>
          <ac:picMkLst>
            <pc:docMk/>
            <pc:sldMk cId="2296773359" sldId="2313"/>
            <ac:picMk id="7" creationId="{79CBA934-93EA-6B07-A2C6-2EB6C6417A1F}"/>
          </ac:picMkLst>
        </pc:picChg>
        <pc:picChg chg="del">
          <ac:chgData name="Todd Stoehr" userId="55fff2b0-f40d-48af-ae91-252c97eedd03" providerId="ADAL" clId="{1F3959AC-1C26-43B2-9B49-7DD216EDA63F}" dt="2024-07-30T18:29:49.127" v="0" actId="478"/>
          <ac:picMkLst>
            <pc:docMk/>
            <pc:sldMk cId="2296773359" sldId="2313"/>
            <ac:picMk id="9" creationId="{8EAFD722-8625-07B2-78DA-BA6C1365B3CE}"/>
          </ac:picMkLst>
        </pc:picChg>
      </pc:sldChg>
      <pc:sldChg chg="modSp mod">
        <pc:chgData name="Todd Stoehr" userId="55fff2b0-f40d-48af-ae91-252c97eedd03" providerId="ADAL" clId="{1F3959AC-1C26-43B2-9B49-7DD216EDA63F}" dt="2024-08-07T19:44:38.667" v="31" actId="313"/>
        <pc:sldMkLst>
          <pc:docMk/>
          <pc:sldMk cId="3862880624" sldId="2023836383"/>
        </pc:sldMkLst>
        <pc:spChg chg="mod">
          <ac:chgData name="Todd Stoehr" userId="55fff2b0-f40d-48af-ae91-252c97eedd03" providerId="ADAL" clId="{1F3959AC-1C26-43B2-9B49-7DD216EDA63F}" dt="2024-08-07T19:44:38.667" v="31" actId="313"/>
          <ac:spMkLst>
            <pc:docMk/>
            <pc:sldMk cId="3862880624" sldId="2023836383"/>
            <ac:spMk id="79" creationId="{1888B74F-B3ED-482D-BC2C-03AE31024BCA}"/>
          </ac:spMkLst>
        </pc:spChg>
      </pc:sldChg>
      <pc:sldChg chg="delSp modSp mod">
        <pc:chgData name="Todd Stoehr" userId="55fff2b0-f40d-48af-ae91-252c97eedd03" providerId="ADAL" clId="{1F3959AC-1C26-43B2-9B49-7DD216EDA63F}" dt="2024-08-07T19:53:40.838" v="508" actId="20577"/>
        <pc:sldMkLst>
          <pc:docMk/>
          <pc:sldMk cId="327521078" sldId="2023836419"/>
        </pc:sldMkLst>
        <pc:spChg chg="mod">
          <ac:chgData name="Todd Stoehr" userId="55fff2b0-f40d-48af-ae91-252c97eedd03" providerId="ADAL" clId="{1F3959AC-1C26-43B2-9B49-7DD216EDA63F}" dt="2024-08-07T19:53:02.345" v="429" actId="20577"/>
          <ac:spMkLst>
            <pc:docMk/>
            <pc:sldMk cId="327521078" sldId="2023836419"/>
            <ac:spMk id="18" creationId="{225DBB84-D10B-BA74-C6DC-F73EC8B338D0}"/>
          </ac:spMkLst>
        </pc:spChg>
        <pc:spChg chg="mod">
          <ac:chgData name="Todd Stoehr" userId="55fff2b0-f40d-48af-ae91-252c97eedd03" providerId="ADAL" clId="{1F3959AC-1C26-43B2-9B49-7DD216EDA63F}" dt="2024-08-07T19:53:40.838" v="508" actId="20577"/>
          <ac:spMkLst>
            <pc:docMk/>
            <pc:sldMk cId="327521078" sldId="2023836419"/>
            <ac:spMk id="19" creationId="{EA29B336-5E71-E8A8-2192-E2EDBF7E6422}"/>
          </ac:spMkLst>
        </pc:spChg>
        <pc:spChg chg="mod">
          <ac:chgData name="Todd Stoehr" userId="55fff2b0-f40d-48af-ae91-252c97eedd03" providerId="ADAL" clId="{1F3959AC-1C26-43B2-9B49-7DD216EDA63F}" dt="2024-08-07T19:50:03.155" v="283" actId="1076"/>
          <ac:spMkLst>
            <pc:docMk/>
            <pc:sldMk cId="327521078" sldId="2023836419"/>
            <ac:spMk id="20" creationId="{644F9700-DC4B-5073-7E6D-A7BE570ADBCB}"/>
          </ac:spMkLst>
        </pc:spChg>
        <pc:spChg chg="del">
          <ac:chgData name="Todd Stoehr" userId="55fff2b0-f40d-48af-ae91-252c97eedd03" providerId="ADAL" clId="{1F3959AC-1C26-43B2-9B49-7DD216EDA63F}" dt="2024-08-07T19:49:59.639" v="282" actId="478"/>
          <ac:spMkLst>
            <pc:docMk/>
            <pc:sldMk cId="327521078" sldId="2023836419"/>
            <ac:spMk id="21" creationId="{C95080F2-27EC-5E1E-BDA5-D991CE775114}"/>
          </ac:spMkLst>
        </pc:spChg>
      </pc:sldChg>
    </pc:docChg>
  </pc:docChgLst>
  <pc:docChgLst>
    <pc:chgData name="Todd Stoehr" userId="55fff2b0-f40d-48af-ae91-252c97eedd03" providerId="ADAL" clId="{E42B4822-AF56-453B-8E50-B6C688E66CBB}"/>
    <pc:docChg chg="undo redo custSel addSld delSld modSld sldOrd delMainMaster modMainMaster">
      <pc:chgData name="Todd Stoehr" userId="55fff2b0-f40d-48af-ae91-252c97eedd03" providerId="ADAL" clId="{E42B4822-AF56-453B-8E50-B6C688E66CBB}" dt="2023-10-18T20:03:25.009" v="3200" actId="20577"/>
      <pc:docMkLst>
        <pc:docMk/>
      </pc:docMkLst>
      <pc:sldChg chg="addSp delSp modSp mod">
        <pc:chgData name="Todd Stoehr" userId="55fff2b0-f40d-48af-ae91-252c97eedd03" providerId="ADAL" clId="{E42B4822-AF56-453B-8E50-B6C688E66CBB}" dt="2023-10-18T19:56:55.323" v="3156" actId="27803"/>
        <pc:sldMkLst>
          <pc:docMk/>
          <pc:sldMk cId="4052299378" sldId="261"/>
        </pc:sldMkLst>
        <pc:spChg chg="mod">
          <ac:chgData name="Todd Stoehr" userId="55fff2b0-f40d-48af-ae91-252c97eedd03" providerId="ADAL" clId="{E42B4822-AF56-453B-8E50-B6C688E66CBB}" dt="2023-10-18T19:56:45.091" v="3154" actId="27803"/>
          <ac:spMkLst>
            <pc:docMk/>
            <pc:sldMk cId="4052299378" sldId="261"/>
            <ac:spMk id="9" creationId="{7DDC86C5-0EEC-90CC-5E7E-2B213BC64833}"/>
          </ac:spMkLst>
        </pc:spChg>
        <pc:spChg chg="mod">
          <ac:chgData name="Todd Stoehr" userId="55fff2b0-f40d-48af-ae91-252c97eedd03" providerId="ADAL" clId="{E42B4822-AF56-453B-8E50-B6C688E66CBB}" dt="2023-10-18T14:22:04.981" v="230" actId="20577"/>
          <ac:spMkLst>
            <pc:docMk/>
            <pc:sldMk cId="4052299378" sldId="261"/>
            <ac:spMk id="10" creationId="{AD9F5A90-A2CB-E441-8E48-EA9A6739CED4}"/>
          </ac:spMkLst>
        </pc:spChg>
        <pc:spChg chg="mod">
          <ac:chgData name="Todd Stoehr" userId="55fff2b0-f40d-48af-ae91-252c97eedd03" providerId="ADAL" clId="{E42B4822-AF56-453B-8E50-B6C688E66CBB}" dt="2023-10-18T15:57:28.838" v="1815" actId="20577"/>
          <ac:spMkLst>
            <pc:docMk/>
            <pc:sldMk cId="4052299378" sldId="261"/>
            <ac:spMk id="11" creationId="{E1E489CA-78E4-B34F-932D-8375B9A785CC}"/>
          </ac:spMkLst>
        </pc:spChg>
        <pc:picChg chg="del">
          <ac:chgData name="Todd Stoehr" userId="55fff2b0-f40d-48af-ae91-252c97eedd03" providerId="ADAL" clId="{E42B4822-AF56-453B-8E50-B6C688E66CBB}" dt="2023-10-18T14:21:04.038" v="187" actId="478"/>
          <ac:picMkLst>
            <pc:docMk/>
            <pc:sldMk cId="4052299378" sldId="261"/>
            <ac:picMk id="2" creationId="{6262812A-DDF3-05D7-E309-8C463BB3A97B}"/>
          </ac:picMkLst>
        </pc:picChg>
        <pc:picChg chg="add del mod">
          <ac:chgData name="Todd Stoehr" userId="55fff2b0-f40d-48af-ae91-252c97eedd03" providerId="ADAL" clId="{E42B4822-AF56-453B-8E50-B6C688E66CBB}" dt="2023-10-18T19:41:01.771" v="2593" actId="478"/>
          <ac:picMkLst>
            <pc:docMk/>
            <pc:sldMk cId="4052299378" sldId="261"/>
            <ac:picMk id="4" creationId="{8219EBA9-E6BE-0E0D-C094-78D1C6990050}"/>
          </ac:picMkLst>
        </pc:picChg>
        <pc:picChg chg="add del mod">
          <ac:chgData name="Todd Stoehr" userId="55fff2b0-f40d-48af-ae91-252c97eedd03" providerId="ADAL" clId="{E42B4822-AF56-453B-8E50-B6C688E66CBB}" dt="2023-10-18T19:56:55.323" v="3156" actId="27803"/>
          <ac:picMkLst>
            <pc:docMk/>
            <pc:sldMk cId="4052299378" sldId="261"/>
            <ac:picMk id="6" creationId="{7DDC86C5-0EEC-90CC-5E7E-2B213BC64833}"/>
          </ac:picMkLst>
        </pc:picChg>
        <pc:picChg chg="add del mod">
          <ac:chgData name="Todd Stoehr" userId="55fff2b0-f40d-48af-ae91-252c97eedd03" providerId="ADAL" clId="{E42B4822-AF56-453B-8E50-B6C688E66CBB}" dt="2023-10-18T19:40:59.919" v="2592" actId="478"/>
          <ac:picMkLst>
            <pc:docMk/>
            <pc:sldMk cId="4052299378" sldId="261"/>
            <ac:picMk id="8" creationId="{792109A1-8520-9EC5-F9B7-996A7CAA796F}"/>
          </ac:picMkLst>
        </pc:picChg>
        <pc:picChg chg="mod">
          <ac:chgData name="Todd Stoehr" userId="55fff2b0-f40d-48af-ae91-252c97eedd03" providerId="ADAL" clId="{E42B4822-AF56-453B-8E50-B6C688E66CBB}" dt="2023-10-18T19:40:54.981" v="2591" actId="14826"/>
          <ac:picMkLst>
            <pc:docMk/>
            <pc:sldMk cId="4052299378" sldId="261"/>
            <ac:picMk id="13" creationId="{95DB181E-8EBC-A045-BD76-AF1508790CD5}"/>
          </ac:picMkLst>
        </pc:picChg>
      </pc:sldChg>
      <pc:sldChg chg="addSp delSp modSp add del mod">
        <pc:chgData name="Todd Stoehr" userId="55fff2b0-f40d-48af-ae91-252c97eedd03" providerId="ADAL" clId="{E42B4822-AF56-453B-8E50-B6C688E66CBB}" dt="2023-10-18T19:57:29.060" v="3158" actId="14100"/>
        <pc:sldMkLst>
          <pc:docMk/>
          <pc:sldMk cId="376504626" sldId="2311"/>
        </pc:sldMkLst>
        <pc:spChg chg="del">
          <ac:chgData name="Todd Stoehr" userId="55fff2b0-f40d-48af-ae91-252c97eedd03" providerId="ADAL" clId="{E42B4822-AF56-453B-8E50-B6C688E66CBB}" dt="2023-10-18T19:35:33.563" v="2492" actId="478"/>
          <ac:spMkLst>
            <pc:docMk/>
            <pc:sldMk cId="376504626" sldId="2311"/>
            <ac:spMk id="4" creationId="{CD6D2B16-0EA3-0349-9507-474707B7F665}"/>
          </ac:spMkLst>
        </pc:spChg>
        <pc:spChg chg="add del mod">
          <ac:chgData name="Todd Stoehr" userId="55fff2b0-f40d-48af-ae91-252c97eedd03" providerId="ADAL" clId="{E42B4822-AF56-453B-8E50-B6C688E66CBB}" dt="2023-10-18T19:35:48.109" v="2495" actId="478"/>
          <ac:spMkLst>
            <pc:docMk/>
            <pc:sldMk cId="376504626" sldId="2311"/>
            <ac:spMk id="5" creationId="{AD1B67A6-5578-EBDF-3949-88B1124B4457}"/>
          </ac:spMkLst>
        </pc:spChg>
        <pc:spChg chg="mod">
          <ac:chgData name="Todd Stoehr" userId="55fff2b0-f40d-48af-ae91-252c97eedd03" providerId="ADAL" clId="{E42B4822-AF56-453B-8E50-B6C688E66CBB}" dt="2023-10-18T15:29:59.295" v="406" actId="20577"/>
          <ac:spMkLst>
            <pc:docMk/>
            <pc:sldMk cId="376504626" sldId="2311"/>
            <ac:spMk id="15" creationId="{449FC5AC-BA89-4BD8-9107-B945AE4C396A}"/>
          </ac:spMkLst>
        </pc:spChg>
        <pc:spChg chg="mod">
          <ac:chgData name="Todd Stoehr" userId="55fff2b0-f40d-48af-ae91-252c97eedd03" providerId="ADAL" clId="{E42B4822-AF56-453B-8E50-B6C688E66CBB}" dt="2023-10-18T15:39:12.926" v="953" actId="20577"/>
          <ac:spMkLst>
            <pc:docMk/>
            <pc:sldMk cId="376504626" sldId="2311"/>
            <ac:spMk id="16" creationId="{A87F9940-A1D3-46B1-A4A3-02C3872312D2}"/>
          </ac:spMkLst>
        </pc:spChg>
        <pc:spChg chg="mod">
          <ac:chgData name="Todd Stoehr" userId="55fff2b0-f40d-48af-ae91-252c97eedd03" providerId="ADAL" clId="{E42B4822-AF56-453B-8E50-B6C688E66CBB}" dt="2023-10-18T15:59:14.025" v="1824" actId="20577"/>
          <ac:spMkLst>
            <pc:docMk/>
            <pc:sldMk cId="376504626" sldId="2311"/>
            <ac:spMk id="17" creationId="{D8EA8240-9152-4567-81E0-7701220B56A8}"/>
          </ac:spMkLst>
        </pc:spChg>
        <pc:spChg chg="mod">
          <ac:chgData name="Todd Stoehr" userId="55fff2b0-f40d-48af-ae91-252c97eedd03" providerId="ADAL" clId="{E42B4822-AF56-453B-8E50-B6C688E66CBB}" dt="2023-10-18T19:36:42.923" v="2527" actId="20577"/>
          <ac:spMkLst>
            <pc:docMk/>
            <pc:sldMk cId="376504626" sldId="2311"/>
            <ac:spMk id="18" creationId="{0DA924C0-7954-4F80-B6B4-8BD00C107F2E}"/>
          </ac:spMkLst>
        </pc:spChg>
        <pc:spChg chg="mod">
          <ac:chgData name="Todd Stoehr" userId="55fff2b0-f40d-48af-ae91-252c97eedd03" providerId="ADAL" clId="{E42B4822-AF56-453B-8E50-B6C688E66CBB}" dt="2023-10-18T14:24:57.816" v="285" actId="207"/>
          <ac:spMkLst>
            <pc:docMk/>
            <pc:sldMk cId="376504626" sldId="2311"/>
            <ac:spMk id="20" creationId="{9135C55D-BCAA-4432-8B67-C9E897A84DE7}"/>
          </ac:spMkLst>
        </pc:spChg>
        <pc:spChg chg="mod">
          <ac:chgData name="Todd Stoehr" userId="55fff2b0-f40d-48af-ae91-252c97eedd03" providerId="ADAL" clId="{E42B4822-AF56-453B-8E50-B6C688E66CBB}" dt="2023-10-18T19:26:18.629" v="2456" actId="20577"/>
          <ac:spMkLst>
            <pc:docMk/>
            <pc:sldMk cId="376504626" sldId="2311"/>
            <ac:spMk id="21" creationId="{571F2009-8EA4-46FE-A4BD-B4D5D9A43C2E}"/>
          </ac:spMkLst>
        </pc:spChg>
        <pc:grpChg chg="mod">
          <ac:chgData name="Todd Stoehr" userId="55fff2b0-f40d-48af-ae91-252c97eedd03" providerId="ADAL" clId="{E42B4822-AF56-453B-8E50-B6C688E66CBB}" dt="2023-10-18T19:36:24.935" v="2506" actId="1076"/>
          <ac:grpSpMkLst>
            <pc:docMk/>
            <pc:sldMk cId="376504626" sldId="2311"/>
            <ac:grpSpMk id="11" creationId="{1397E7ED-1B1D-4ED5-ABC6-09EED9F61EBA}"/>
          </ac:grpSpMkLst>
        </pc:grpChg>
        <pc:picChg chg="add del mod">
          <ac:chgData name="Todd Stoehr" userId="55fff2b0-f40d-48af-ae91-252c97eedd03" providerId="ADAL" clId="{E42B4822-AF56-453B-8E50-B6C688E66CBB}" dt="2023-10-18T19:57:29.060" v="3158" actId="14100"/>
          <ac:picMkLst>
            <pc:docMk/>
            <pc:sldMk cId="376504626" sldId="2311"/>
            <ac:picMk id="2" creationId="{0EE66C1F-59CC-6468-885D-0C64E58CCB54}"/>
          </ac:picMkLst>
        </pc:picChg>
        <pc:picChg chg="mod">
          <ac:chgData name="Todd Stoehr" userId="55fff2b0-f40d-48af-ae91-252c97eedd03" providerId="ADAL" clId="{E42B4822-AF56-453B-8E50-B6C688E66CBB}" dt="2023-10-18T19:36:27.404" v="2507" actId="1076"/>
          <ac:picMkLst>
            <pc:docMk/>
            <pc:sldMk cId="376504626" sldId="2311"/>
            <ac:picMk id="12" creationId="{494652B4-BF65-412A-AE6F-08E3C4F40E37}"/>
          </ac:picMkLst>
        </pc:picChg>
        <pc:picChg chg="mod">
          <ac:chgData name="Todd Stoehr" userId="55fff2b0-f40d-48af-ae91-252c97eedd03" providerId="ADAL" clId="{E42B4822-AF56-453B-8E50-B6C688E66CBB}" dt="2023-10-18T19:36:29.866" v="2508" actId="1076"/>
          <ac:picMkLst>
            <pc:docMk/>
            <pc:sldMk cId="376504626" sldId="2311"/>
            <ac:picMk id="13" creationId="{82D30F11-303B-4DD8-9576-0C72493745B0}"/>
          </ac:picMkLst>
        </pc:picChg>
        <pc:picChg chg="mod">
          <ac:chgData name="Todd Stoehr" userId="55fff2b0-f40d-48af-ae91-252c97eedd03" providerId="ADAL" clId="{E42B4822-AF56-453B-8E50-B6C688E66CBB}" dt="2023-10-18T19:36:37.163" v="2511" actId="1076"/>
          <ac:picMkLst>
            <pc:docMk/>
            <pc:sldMk cId="376504626" sldId="2311"/>
            <ac:picMk id="14" creationId="{A9EE2296-BFBB-4555-9F23-056BBFD7757A}"/>
          </ac:picMkLst>
        </pc:picChg>
        <pc:picChg chg="mod">
          <ac:chgData name="Todd Stoehr" userId="55fff2b0-f40d-48af-ae91-252c97eedd03" providerId="ADAL" clId="{E42B4822-AF56-453B-8E50-B6C688E66CBB}" dt="2023-10-18T19:36:34.001" v="2510" actId="1076"/>
          <ac:picMkLst>
            <pc:docMk/>
            <pc:sldMk cId="376504626" sldId="2311"/>
            <ac:picMk id="22" creationId="{A4F97B2B-761E-42B0-815B-12198299D568}"/>
          </ac:picMkLst>
        </pc:picChg>
        <pc:picChg chg="mod">
          <ac:chgData name="Todd Stoehr" userId="55fff2b0-f40d-48af-ae91-252c97eedd03" providerId="ADAL" clId="{E42B4822-AF56-453B-8E50-B6C688E66CBB}" dt="2023-10-18T19:36:32.201" v="2509" actId="1076"/>
          <ac:picMkLst>
            <pc:docMk/>
            <pc:sldMk cId="376504626" sldId="2311"/>
            <ac:picMk id="25" creationId="{CFC4D03C-ADC8-4FF1-9080-DDE7724EEF99}"/>
          </ac:picMkLst>
        </pc:picChg>
      </pc:sldChg>
      <pc:sldChg chg="addSp modSp mod">
        <pc:chgData name="Todd Stoehr" userId="55fff2b0-f40d-48af-ae91-252c97eedd03" providerId="ADAL" clId="{E42B4822-AF56-453B-8E50-B6C688E66CBB}" dt="2023-10-18T19:43:42.387" v="2599" actId="14826"/>
        <pc:sldMkLst>
          <pc:docMk/>
          <pc:sldMk cId="2296773359" sldId="2313"/>
        </pc:sldMkLst>
        <pc:spChg chg="mod">
          <ac:chgData name="Todd Stoehr" userId="55fff2b0-f40d-48af-ae91-252c97eedd03" providerId="ADAL" clId="{E42B4822-AF56-453B-8E50-B6C688E66CBB}" dt="2023-10-18T14:27:50.420" v="298" actId="207"/>
          <ac:spMkLst>
            <pc:docMk/>
            <pc:sldMk cId="2296773359" sldId="2313"/>
            <ac:spMk id="2" creationId="{1B75F950-7A38-4D48-AD39-1E8CB6C82EE7}"/>
          </ac:spMkLst>
        </pc:spChg>
        <pc:spChg chg="mod">
          <ac:chgData name="Todd Stoehr" userId="55fff2b0-f40d-48af-ae91-252c97eedd03" providerId="ADAL" clId="{E42B4822-AF56-453B-8E50-B6C688E66CBB}" dt="2023-10-18T15:30:06.662" v="415" actId="20577"/>
          <ac:spMkLst>
            <pc:docMk/>
            <pc:sldMk cId="2296773359" sldId="2313"/>
            <ac:spMk id="11" creationId="{3C1A5462-D371-2C4E-957E-BD25E6E58A93}"/>
          </ac:spMkLst>
        </pc:spChg>
        <pc:spChg chg="mod">
          <ac:chgData name="Todd Stoehr" userId="55fff2b0-f40d-48af-ae91-252c97eedd03" providerId="ADAL" clId="{E42B4822-AF56-453B-8E50-B6C688E66CBB}" dt="2023-10-18T17:15:18.496" v="2429" actId="1076"/>
          <ac:spMkLst>
            <pc:docMk/>
            <pc:sldMk cId="2296773359" sldId="2313"/>
            <ac:spMk id="33" creationId="{DD2ADDB7-5DFB-452D-A993-B86C487DC816}"/>
          </ac:spMkLst>
        </pc:spChg>
        <pc:picChg chg="add mod">
          <ac:chgData name="Todd Stoehr" userId="55fff2b0-f40d-48af-ae91-252c97eedd03" providerId="ADAL" clId="{E42B4822-AF56-453B-8E50-B6C688E66CBB}" dt="2023-10-18T15:37:08.209" v="895" actId="1076"/>
          <ac:picMkLst>
            <pc:docMk/>
            <pc:sldMk cId="2296773359" sldId="2313"/>
            <ac:picMk id="3" creationId="{52457B4E-0F79-6B63-C065-04AC2E37D949}"/>
          </ac:picMkLst>
        </pc:picChg>
        <pc:picChg chg="add mod">
          <ac:chgData name="Todd Stoehr" userId="55fff2b0-f40d-48af-ae91-252c97eedd03" providerId="ADAL" clId="{E42B4822-AF56-453B-8E50-B6C688E66CBB}" dt="2023-10-18T15:37:10.299" v="896" actId="1076"/>
          <ac:picMkLst>
            <pc:docMk/>
            <pc:sldMk cId="2296773359" sldId="2313"/>
            <ac:picMk id="4" creationId="{42A34B1D-1AC6-F9CE-51F0-FB87BB47B347}"/>
          </ac:picMkLst>
        </pc:picChg>
        <pc:picChg chg="add mod">
          <ac:chgData name="Todd Stoehr" userId="55fff2b0-f40d-48af-ae91-252c97eedd03" providerId="ADAL" clId="{E42B4822-AF56-453B-8E50-B6C688E66CBB}" dt="2023-10-18T15:37:14.449" v="897" actId="1076"/>
          <ac:picMkLst>
            <pc:docMk/>
            <pc:sldMk cId="2296773359" sldId="2313"/>
            <ac:picMk id="5" creationId="{6F20D957-2441-3B8B-A5EA-7E4AA12BC1D2}"/>
          </ac:picMkLst>
        </pc:picChg>
        <pc:picChg chg="add mod">
          <ac:chgData name="Todd Stoehr" userId="55fff2b0-f40d-48af-ae91-252c97eedd03" providerId="ADAL" clId="{E42B4822-AF56-453B-8E50-B6C688E66CBB}" dt="2023-10-18T15:37:16.904" v="898" actId="1076"/>
          <ac:picMkLst>
            <pc:docMk/>
            <pc:sldMk cId="2296773359" sldId="2313"/>
            <ac:picMk id="6" creationId="{4869F452-554C-2408-CF09-CFEDA75DFA6A}"/>
          </ac:picMkLst>
        </pc:picChg>
        <pc:picChg chg="add mod">
          <ac:chgData name="Todd Stoehr" userId="55fff2b0-f40d-48af-ae91-252c97eedd03" providerId="ADAL" clId="{E42B4822-AF56-453B-8E50-B6C688E66CBB}" dt="2023-10-18T15:37:19.634" v="899" actId="1076"/>
          <ac:picMkLst>
            <pc:docMk/>
            <pc:sldMk cId="2296773359" sldId="2313"/>
            <ac:picMk id="7" creationId="{79CBA934-93EA-6B07-A2C6-2EB6C6417A1F}"/>
          </ac:picMkLst>
        </pc:picChg>
        <pc:picChg chg="mod">
          <ac:chgData name="Todd Stoehr" userId="55fff2b0-f40d-48af-ae91-252c97eedd03" providerId="ADAL" clId="{E42B4822-AF56-453B-8E50-B6C688E66CBB}" dt="2023-10-18T19:43:42.387" v="2599" actId="14826"/>
          <ac:picMkLst>
            <pc:docMk/>
            <pc:sldMk cId="2296773359" sldId="2313"/>
            <ac:picMk id="19" creationId="{72AFFEEF-E6AA-0B90-F6F9-84D4687EF8EC}"/>
          </ac:picMkLst>
        </pc:picChg>
      </pc:sldChg>
      <pc:sldChg chg="addSp delSp modSp mod">
        <pc:chgData name="Todd Stoehr" userId="55fff2b0-f40d-48af-ae91-252c97eedd03" providerId="ADAL" clId="{E42B4822-AF56-453B-8E50-B6C688E66CBB}" dt="2023-10-18T15:55:15.968" v="1799" actId="2"/>
        <pc:sldMkLst>
          <pc:docMk/>
          <pc:sldMk cId="882021309" sldId="2314"/>
        </pc:sldMkLst>
        <pc:spChg chg="mod">
          <ac:chgData name="Todd Stoehr" userId="55fff2b0-f40d-48af-ae91-252c97eedd03" providerId="ADAL" clId="{E42B4822-AF56-453B-8E50-B6C688E66CBB}" dt="2023-10-18T15:50:53.839" v="1775" actId="14100"/>
          <ac:spMkLst>
            <pc:docMk/>
            <pc:sldMk cId="882021309" sldId="2314"/>
            <ac:spMk id="3" creationId="{94355CB0-8C14-0263-606C-13D5C283F9B5}"/>
          </ac:spMkLst>
        </pc:spChg>
        <pc:spChg chg="mod">
          <ac:chgData name="Todd Stoehr" userId="55fff2b0-f40d-48af-ae91-252c97eedd03" providerId="ADAL" clId="{E42B4822-AF56-453B-8E50-B6C688E66CBB}" dt="2023-10-18T15:39:39.467" v="1002" actId="20577"/>
          <ac:spMkLst>
            <pc:docMk/>
            <pc:sldMk cId="882021309" sldId="2314"/>
            <ac:spMk id="4" creationId="{CD6D2B16-0EA3-0349-9507-474707B7F665}"/>
          </ac:spMkLst>
        </pc:spChg>
        <pc:spChg chg="add mod">
          <ac:chgData name="Todd Stoehr" userId="55fff2b0-f40d-48af-ae91-252c97eedd03" providerId="ADAL" clId="{E42B4822-AF56-453B-8E50-B6C688E66CBB}" dt="2023-10-18T15:49:35.910" v="1654" actId="1076"/>
          <ac:spMkLst>
            <pc:docMk/>
            <pc:sldMk cId="882021309" sldId="2314"/>
            <ac:spMk id="5" creationId="{6263EE36-B7C8-1A62-D2B0-53EAFC985B14}"/>
          </ac:spMkLst>
        </pc:spChg>
        <pc:spChg chg="add mod">
          <ac:chgData name="Todd Stoehr" userId="55fff2b0-f40d-48af-ae91-252c97eedd03" providerId="ADAL" clId="{E42B4822-AF56-453B-8E50-B6C688E66CBB}" dt="2023-10-18T15:55:00.982" v="1798" actId="1076"/>
          <ac:spMkLst>
            <pc:docMk/>
            <pc:sldMk cId="882021309" sldId="2314"/>
            <ac:spMk id="6" creationId="{184B84C5-DFC9-206C-039F-3EFD9F698839}"/>
          </ac:spMkLst>
        </pc:spChg>
        <pc:spChg chg="mod">
          <ac:chgData name="Todd Stoehr" userId="55fff2b0-f40d-48af-ae91-252c97eedd03" providerId="ADAL" clId="{E42B4822-AF56-453B-8E50-B6C688E66CBB}" dt="2023-10-18T15:43:21.900" v="1211" actId="1076"/>
          <ac:spMkLst>
            <pc:docMk/>
            <pc:sldMk cId="882021309" sldId="2314"/>
            <ac:spMk id="29" creationId="{ED058747-EDCE-4DAC-BDED-FE72952805EF}"/>
          </ac:spMkLst>
        </pc:spChg>
        <pc:spChg chg="mod">
          <ac:chgData name="Todd Stoehr" userId="55fff2b0-f40d-48af-ae91-252c97eedd03" providerId="ADAL" clId="{E42B4822-AF56-453B-8E50-B6C688E66CBB}" dt="2023-10-18T15:49:16.746" v="1651" actId="1076"/>
          <ac:spMkLst>
            <pc:docMk/>
            <pc:sldMk cId="882021309" sldId="2314"/>
            <ac:spMk id="30" creationId="{65F45B2F-9FD2-49E9-922B-8998DBD3EFA1}"/>
          </ac:spMkLst>
        </pc:spChg>
        <pc:spChg chg="mod">
          <ac:chgData name="Todd Stoehr" userId="55fff2b0-f40d-48af-ae91-252c97eedd03" providerId="ADAL" clId="{E42B4822-AF56-453B-8E50-B6C688E66CBB}" dt="2023-10-18T14:43:17.964" v="319" actId="207"/>
          <ac:spMkLst>
            <pc:docMk/>
            <pc:sldMk cId="882021309" sldId="2314"/>
            <ac:spMk id="31" creationId="{9873F8FA-9064-4044-BCC2-5D9A7DF89CAA}"/>
          </ac:spMkLst>
        </pc:spChg>
        <pc:spChg chg="mod">
          <ac:chgData name="Todd Stoehr" userId="55fff2b0-f40d-48af-ae91-252c97eedd03" providerId="ADAL" clId="{E42B4822-AF56-453B-8E50-B6C688E66CBB}" dt="2023-10-18T15:48:22.857" v="1647" actId="1076"/>
          <ac:spMkLst>
            <pc:docMk/>
            <pc:sldMk cId="882021309" sldId="2314"/>
            <ac:spMk id="32" creationId="{D275DE68-2B4F-4317-A649-977450FE3450}"/>
          </ac:spMkLst>
        </pc:spChg>
        <pc:spChg chg="mod">
          <ac:chgData name="Todd Stoehr" userId="55fff2b0-f40d-48af-ae91-252c97eedd03" providerId="ADAL" clId="{E42B4822-AF56-453B-8E50-B6C688E66CBB}" dt="2023-10-18T15:48:08.514" v="1644" actId="1076"/>
          <ac:spMkLst>
            <pc:docMk/>
            <pc:sldMk cId="882021309" sldId="2314"/>
            <ac:spMk id="33" creationId="{708DAEE6-9BD3-4A61-9066-B7F29FB460BE}"/>
          </ac:spMkLst>
        </pc:spChg>
        <pc:spChg chg="mod">
          <ac:chgData name="Todd Stoehr" userId="55fff2b0-f40d-48af-ae91-252c97eedd03" providerId="ADAL" clId="{E42B4822-AF56-453B-8E50-B6C688E66CBB}" dt="2023-10-18T15:55:15.968" v="1799" actId="2"/>
          <ac:spMkLst>
            <pc:docMk/>
            <pc:sldMk cId="882021309" sldId="2314"/>
            <ac:spMk id="35" creationId="{01CFD6FB-A1EB-40E3-A85C-92F78FB10C60}"/>
          </ac:spMkLst>
        </pc:spChg>
        <pc:spChg chg="mod">
          <ac:chgData name="Todd Stoehr" userId="55fff2b0-f40d-48af-ae91-252c97eedd03" providerId="ADAL" clId="{E42B4822-AF56-453B-8E50-B6C688E66CBB}" dt="2023-10-18T15:52:53.040" v="1789" actId="1076"/>
          <ac:spMkLst>
            <pc:docMk/>
            <pc:sldMk cId="882021309" sldId="2314"/>
            <ac:spMk id="36" creationId="{6D007526-4187-42BE-BA9E-5B26E23DAF08}"/>
          </ac:spMkLst>
        </pc:spChg>
        <pc:spChg chg="mod">
          <ac:chgData name="Todd Stoehr" userId="55fff2b0-f40d-48af-ae91-252c97eedd03" providerId="ADAL" clId="{E42B4822-AF56-453B-8E50-B6C688E66CBB}" dt="2023-10-18T14:43:17.964" v="319" actId="207"/>
          <ac:spMkLst>
            <pc:docMk/>
            <pc:sldMk cId="882021309" sldId="2314"/>
            <ac:spMk id="44" creationId="{84187E89-36D7-484F-AF4F-12EF92EFDF08}"/>
          </ac:spMkLst>
        </pc:spChg>
        <pc:spChg chg="mod">
          <ac:chgData name="Todd Stoehr" userId="55fff2b0-f40d-48af-ae91-252c97eedd03" providerId="ADAL" clId="{E42B4822-AF56-453B-8E50-B6C688E66CBB}" dt="2023-10-18T14:43:17.964" v="319" actId="207"/>
          <ac:spMkLst>
            <pc:docMk/>
            <pc:sldMk cId="882021309" sldId="2314"/>
            <ac:spMk id="45" creationId="{F1B210BB-E568-4982-ADFA-C1F0466901CC}"/>
          </ac:spMkLst>
        </pc:spChg>
        <pc:grpChg chg="mod">
          <ac:chgData name="Todd Stoehr" userId="55fff2b0-f40d-48af-ae91-252c97eedd03" providerId="ADAL" clId="{E42B4822-AF56-453B-8E50-B6C688E66CBB}" dt="2023-10-18T14:43:17.964" v="319" actId="207"/>
          <ac:grpSpMkLst>
            <pc:docMk/>
            <pc:sldMk cId="882021309" sldId="2314"/>
            <ac:grpSpMk id="26" creationId="{D409D0E3-179D-4662-B16B-42E60408C13F}"/>
          </ac:grpSpMkLst>
        </pc:grpChg>
        <pc:grpChg chg="mod">
          <ac:chgData name="Todd Stoehr" userId="55fff2b0-f40d-48af-ae91-252c97eedd03" providerId="ADAL" clId="{E42B4822-AF56-453B-8E50-B6C688E66CBB}" dt="2023-10-18T14:43:17.964" v="319" actId="207"/>
          <ac:grpSpMkLst>
            <pc:docMk/>
            <pc:sldMk cId="882021309" sldId="2314"/>
            <ac:grpSpMk id="28" creationId="{6AD2A014-55E1-4811-80CD-CC037AE18067}"/>
          </ac:grpSpMkLst>
        </pc:grpChg>
        <pc:grpChg chg="mod">
          <ac:chgData name="Todd Stoehr" userId="55fff2b0-f40d-48af-ae91-252c97eedd03" providerId="ADAL" clId="{E42B4822-AF56-453B-8E50-B6C688E66CBB}" dt="2023-10-18T14:43:17.964" v="319" actId="207"/>
          <ac:grpSpMkLst>
            <pc:docMk/>
            <pc:sldMk cId="882021309" sldId="2314"/>
            <ac:grpSpMk id="42" creationId="{11BD11FA-5978-4669-8857-DEC31571C502}"/>
          </ac:grpSpMkLst>
        </pc:grpChg>
        <pc:picChg chg="mod">
          <ac:chgData name="Todd Stoehr" userId="55fff2b0-f40d-48af-ae91-252c97eedd03" providerId="ADAL" clId="{E42B4822-AF56-453B-8E50-B6C688E66CBB}" dt="2023-10-18T15:52:00.942" v="1778" actId="1076"/>
          <ac:picMkLst>
            <pc:docMk/>
            <pc:sldMk cId="882021309" sldId="2314"/>
            <ac:picMk id="2" creationId="{51ED1B91-295C-4EBD-8258-0EFF1AC2A38B}"/>
          </ac:picMkLst>
        </pc:picChg>
        <pc:picChg chg="add del mod">
          <ac:chgData name="Todd Stoehr" userId="55fff2b0-f40d-48af-ae91-252c97eedd03" providerId="ADAL" clId="{E42B4822-AF56-453B-8E50-B6C688E66CBB}" dt="2023-10-18T15:52:17.608" v="1784" actId="207"/>
          <ac:picMkLst>
            <pc:docMk/>
            <pc:sldMk cId="882021309" sldId="2314"/>
            <ac:picMk id="8" creationId="{9155B6C0-1E9C-9BDB-4235-942CDFC93205}"/>
          </ac:picMkLst>
        </pc:picChg>
        <pc:picChg chg="mod">
          <ac:chgData name="Todd Stoehr" userId="55fff2b0-f40d-48af-ae91-252c97eedd03" providerId="ADAL" clId="{E42B4822-AF56-453B-8E50-B6C688E66CBB}" dt="2023-10-18T14:41:11.346" v="313" actId="207"/>
          <ac:picMkLst>
            <pc:docMk/>
            <pc:sldMk cId="882021309" sldId="2314"/>
            <ac:picMk id="46" creationId="{25B15930-CF39-4D53-93D3-0C4DBF3DE347}"/>
          </ac:picMkLst>
        </pc:picChg>
        <pc:picChg chg="mod">
          <ac:chgData name="Todd Stoehr" userId="55fff2b0-f40d-48af-ae91-252c97eedd03" providerId="ADAL" clId="{E42B4822-AF56-453B-8E50-B6C688E66CBB}" dt="2023-10-18T15:48:13.392" v="1645" actId="1076"/>
          <ac:picMkLst>
            <pc:docMk/>
            <pc:sldMk cId="882021309" sldId="2314"/>
            <ac:picMk id="47" creationId="{F0A69273-8253-419C-9323-E749B068F24F}"/>
          </ac:picMkLst>
        </pc:picChg>
        <pc:picChg chg="mod">
          <ac:chgData name="Todd Stoehr" userId="55fff2b0-f40d-48af-ae91-252c97eedd03" providerId="ADAL" clId="{E42B4822-AF56-453B-8E50-B6C688E66CBB}" dt="2023-10-18T15:48:03.481" v="1643" actId="1076"/>
          <ac:picMkLst>
            <pc:docMk/>
            <pc:sldMk cId="882021309" sldId="2314"/>
            <ac:picMk id="49" creationId="{F15C21BC-7CD7-432E-833C-69350113D839}"/>
          </ac:picMkLst>
        </pc:picChg>
        <pc:picChg chg="mod">
          <ac:chgData name="Todd Stoehr" userId="55fff2b0-f40d-48af-ae91-252c97eedd03" providerId="ADAL" clId="{E42B4822-AF56-453B-8E50-B6C688E66CBB}" dt="2023-10-18T15:49:20.081" v="1652" actId="1076"/>
          <ac:picMkLst>
            <pc:docMk/>
            <pc:sldMk cId="882021309" sldId="2314"/>
            <ac:picMk id="50" creationId="{3F952DC9-805E-4AB5-B0AF-429E6E95DA08}"/>
          </ac:picMkLst>
        </pc:picChg>
        <pc:cxnChg chg="mod">
          <ac:chgData name="Todd Stoehr" userId="55fff2b0-f40d-48af-ae91-252c97eedd03" providerId="ADAL" clId="{E42B4822-AF56-453B-8E50-B6C688E66CBB}" dt="2023-10-18T14:43:17.964" v="319" actId="207"/>
          <ac:cxnSpMkLst>
            <pc:docMk/>
            <pc:sldMk cId="882021309" sldId="2314"/>
            <ac:cxnSpMk id="41" creationId="{87788C98-3271-4537-B17C-C25656166013}"/>
          </ac:cxnSpMkLst>
        </pc:cxnChg>
        <pc:cxnChg chg="mod">
          <ac:chgData name="Todd Stoehr" userId="55fff2b0-f40d-48af-ae91-252c97eedd03" providerId="ADAL" clId="{E42B4822-AF56-453B-8E50-B6C688E66CBB}" dt="2023-10-18T14:43:17.964" v="319" actId="207"/>
          <ac:cxnSpMkLst>
            <pc:docMk/>
            <pc:sldMk cId="882021309" sldId="2314"/>
            <ac:cxnSpMk id="43" creationId="{3B2192A3-785C-42CB-8C0A-F5B1EC9E4E83}"/>
          </ac:cxnSpMkLst>
        </pc:cxnChg>
      </pc:sldChg>
      <pc:sldChg chg="modSp mod">
        <pc:chgData name="Todd Stoehr" userId="55fff2b0-f40d-48af-ae91-252c97eedd03" providerId="ADAL" clId="{E42B4822-AF56-453B-8E50-B6C688E66CBB}" dt="2023-10-18T19:47:20.324" v="2604" actId="1076"/>
        <pc:sldMkLst>
          <pc:docMk/>
          <pc:sldMk cId="3862880624" sldId="2023836383"/>
        </pc:sldMkLst>
        <pc:spChg chg="mod">
          <ac:chgData name="Todd Stoehr" userId="55fff2b0-f40d-48af-ae91-252c97eedd03" providerId="ADAL" clId="{E42B4822-AF56-453B-8E50-B6C688E66CBB}" dt="2023-10-18T16:15:09.110" v="1855" actId="20577"/>
          <ac:spMkLst>
            <pc:docMk/>
            <pc:sldMk cId="3862880624" sldId="2023836383"/>
            <ac:spMk id="2" creationId="{9215335E-FAEB-4F43-9305-CB44CDC16D56}"/>
          </ac:spMkLst>
        </pc:spChg>
        <pc:spChg chg="mod">
          <ac:chgData name="Todd Stoehr" userId="55fff2b0-f40d-48af-ae91-252c97eedd03" providerId="ADAL" clId="{E42B4822-AF56-453B-8E50-B6C688E66CBB}" dt="2023-10-18T16:19:05.937" v="2192" actId="208"/>
          <ac:spMkLst>
            <pc:docMk/>
            <pc:sldMk cId="3862880624" sldId="2023836383"/>
            <ac:spMk id="50" creationId="{BEBED45D-C036-4D9E-984A-C21C99041F15}"/>
          </ac:spMkLst>
        </pc:spChg>
        <pc:spChg chg="mod">
          <ac:chgData name="Todd Stoehr" userId="55fff2b0-f40d-48af-ae91-252c97eedd03" providerId="ADAL" clId="{E42B4822-AF56-453B-8E50-B6C688E66CBB}" dt="2023-10-18T16:19:05.937" v="2192" actId="208"/>
          <ac:spMkLst>
            <pc:docMk/>
            <pc:sldMk cId="3862880624" sldId="2023836383"/>
            <ac:spMk id="74" creationId="{D7396E88-9B83-4728-867D-E66E68C51FA7}"/>
          </ac:spMkLst>
        </pc:spChg>
        <pc:spChg chg="mod">
          <ac:chgData name="Todd Stoehr" userId="55fff2b0-f40d-48af-ae91-252c97eedd03" providerId="ADAL" clId="{E42B4822-AF56-453B-8E50-B6C688E66CBB}" dt="2023-10-18T16:19:05.937" v="2192" actId="208"/>
          <ac:spMkLst>
            <pc:docMk/>
            <pc:sldMk cId="3862880624" sldId="2023836383"/>
            <ac:spMk id="75" creationId="{34496D38-2AFF-43D1-936A-32570BA44B63}"/>
          </ac:spMkLst>
        </pc:spChg>
        <pc:spChg chg="mod">
          <ac:chgData name="Todd Stoehr" userId="55fff2b0-f40d-48af-ae91-252c97eedd03" providerId="ADAL" clId="{E42B4822-AF56-453B-8E50-B6C688E66CBB}" dt="2023-10-18T16:19:05.937" v="2192" actId="208"/>
          <ac:spMkLst>
            <pc:docMk/>
            <pc:sldMk cId="3862880624" sldId="2023836383"/>
            <ac:spMk id="76" creationId="{C109C923-0B6E-4396-A38E-F015FB45F1BE}"/>
          </ac:spMkLst>
        </pc:spChg>
        <pc:spChg chg="mod">
          <ac:chgData name="Todd Stoehr" userId="55fff2b0-f40d-48af-ae91-252c97eedd03" providerId="ADAL" clId="{E42B4822-AF56-453B-8E50-B6C688E66CBB}" dt="2023-10-18T19:47:09.896" v="2601" actId="1076"/>
          <ac:spMkLst>
            <pc:docMk/>
            <pc:sldMk cId="3862880624" sldId="2023836383"/>
            <ac:spMk id="77" creationId="{E008001C-F9CF-4023-A92B-FC6A2851146A}"/>
          </ac:spMkLst>
        </pc:spChg>
        <pc:spChg chg="mod">
          <ac:chgData name="Todd Stoehr" userId="55fff2b0-f40d-48af-ae91-252c97eedd03" providerId="ADAL" clId="{E42B4822-AF56-453B-8E50-B6C688E66CBB}" dt="2023-10-18T19:47:13.546" v="2602" actId="1076"/>
          <ac:spMkLst>
            <pc:docMk/>
            <pc:sldMk cId="3862880624" sldId="2023836383"/>
            <ac:spMk id="78" creationId="{92630EFA-2AE8-4AEF-A9E7-F6BD014408CF}"/>
          </ac:spMkLst>
        </pc:spChg>
        <pc:spChg chg="mod">
          <ac:chgData name="Todd Stoehr" userId="55fff2b0-f40d-48af-ae91-252c97eedd03" providerId="ADAL" clId="{E42B4822-AF56-453B-8E50-B6C688E66CBB}" dt="2023-10-18T19:47:15.707" v="2603" actId="1076"/>
          <ac:spMkLst>
            <pc:docMk/>
            <pc:sldMk cId="3862880624" sldId="2023836383"/>
            <ac:spMk id="79" creationId="{1888B74F-B3ED-482D-BC2C-03AE31024BCA}"/>
          </ac:spMkLst>
        </pc:spChg>
        <pc:spChg chg="mod">
          <ac:chgData name="Todd Stoehr" userId="55fff2b0-f40d-48af-ae91-252c97eedd03" providerId="ADAL" clId="{E42B4822-AF56-453B-8E50-B6C688E66CBB}" dt="2023-10-18T19:47:20.324" v="2604" actId="1076"/>
          <ac:spMkLst>
            <pc:docMk/>
            <pc:sldMk cId="3862880624" sldId="2023836383"/>
            <ac:spMk id="80" creationId="{BC8BF236-F26E-4DD8-AB89-7246C4171152}"/>
          </ac:spMkLst>
        </pc:spChg>
        <pc:picChg chg="mod">
          <ac:chgData name="Todd Stoehr" userId="55fff2b0-f40d-48af-ae91-252c97eedd03" providerId="ADAL" clId="{E42B4822-AF56-453B-8E50-B6C688E66CBB}" dt="2023-10-18T16:24:47.096" v="2368" actId="14826"/>
          <ac:picMkLst>
            <pc:docMk/>
            <pc:sldMk cId="3862880624" sldId="2023836383"/>
            <ac:picMk id="8" creationId="{B6986EF2-0638-4888-874D-B97D90FF07C4}"/>
          </ac:picMkLst>
        </pc:picChg>
        <pc:picChg chg="mod">
          <ac:chgData name="Todd Stoehr" userId="55fff2b0-f40d-48af-ae91-252c97eedd03" providerId="ADAL" clId="{E42B4822-AF56-453B-8E50-B6C688E66CBB}" dt="2023-10-18T16:19:37.899" v="2196" actId="207"/>
          <ac:picMkLst>
            <pc:docMk/>
            <pc:sldMk cId="3862880624" sldId="2023836383"/>
            <ac:picMk id="89" creationId="{94B91426-BDBC-44DB-AC28-E63919DC420C}"/>
          </ac:picMkLst>
        </pc:picChg>
        <pc:picChg chg="mod">
          <ac:chgData name="Todd Stoehr" userId="55fff2b0-f40d-48af-ae91-252c97eedd03" providerId="ADAL" clId="{E42B4822-AF56-453B-8E50-B6C688E66CBB}" dt="2023-10-18T16:19:30.587" v="2195" actId="207"/>
          <ac:picMkLst>
            <pc:docMk/>
            <pc:sldMk cId="3862880624" sldId="2023836383"/>
            <ac:picMk id="90" creationId="{254ADFFD-FC47-470F-BBCF-F4D12DBC54F9}"/>
          </ac:picMkLst>
        </pc:picChg>
        <pc:picChg chg="mod">
          <ac:chgData name="Todd Stoehr" userId="55fff2b0-f40d-48af-ae91-252c97eedd03" providerId="ADAL" clId="{E42B4822-AF56-453B-8E50-B6C688E66CBB}" dt="2023-10-18T16:19:22.105" v="2194" actId="207"/>
          <ac:picMkLst>
            <pc:docMk/>
            <pc:sldMk cId="3862880624" sldId="2023836383"/>
            <ac:picMk id="91" creationId="{4214DBC9-A054-4D22-BABE-8891C853A7CE}"/>
          </ac:picMkLst>
        </pc:picChg>
        <pc:picChg chg="mod">
          <ac:chgData name="Todd Stoehr" userId="55fff2b0-f40d-48af-ae91-252c97eedd03" providerId="ADAL" clId="{E42B4822-AF56-453B-8E50-B6C688E66CBB}" dt="2023-10-18T16:19:15.513" v="2193" actId="207"/>
          <ac:picMkLst>
            <pc:docMk/>
            <pc:sldMk cId="3862880624" sldId="2023836383"/>
            <ac:picMk id="92" creationId="{45B7EA4C-BEB5-4A7D-82A5-C516CB344713}"/>
          </ac:picMkLst>
        </pc:picChg>
      </pc:sldChg>
      <pc:sldChg chg="add del">
        <pc:chgData name="Todd Stoehr" userId="55fff2b0-f40d-48af-ae91-252c97eedd03" providerId="ADAL" clId="{E42B4822-AF56-453B-8E50-B6C688E66CBB}" dt="2023-10-18T14:59:22.552" v="359" actId="47"/>
        <pc:sldMkLst>
          <pc:docMk/>
          <pc:sldMk cId="80466332" sldId="2023836386"/>
        </pc:sldMkLst>
      </pc:sldChg>
      <pc:sldChg chg="modSp mod ord">
        <pc:chgData name="Todd Stoehr" userId="55fff2b0-f40d-48af-ae91-252c97eedd03" providerId="ADAL" clId="{E42B4822-AF56-453B-8E50-B6C688E66CBB}" dt="2023-10-18T19:47:01.410" v="2600" actId="1076"/>
        <pc:sldMkLst>
          <pc:docMk/>
          <pc:sldMk cId="2615455728" sldId="2023836389"/>
        </pc:sldMkLst>
        <pc:spChg chg="mod">
          <ac:chgData name="Todd Stoehr" userId="55fff2b0-f40d-48af-ae91-252c97eedd03" providerId="ADAL" clId="{E42B4822-AF56-453B-8E50-B6C688E66CBB}" dt="2023-10-18T15:24:07.633" v="391" actId="208"/>
          <ac:spMkLst>
            <pc:docMk/>
            <pc:sldMk cId="2615455728" sldId="2023836389"/>
            <ac:spMk id="96" creationId="{FC855D48-7EE2-4ECC-A76A-15781851A788}"/>
          </ac:spMkLst>
        </pc:spChg>
        <pc:grpChg chg="mod">
          <ac:chgData name="Todd Stoehr" userId="55fff2b0-f40d-48af-ae91-252c97eedd03" providerId="ADAL" clId="{E42B4822-AF56-453B-8E50-B6C688E66CBB}" dt="2023-10-18T19:47:01.410" v="2600" actId="1076"/>
          <ac:grpSpMkLst>
            <pc:docMk/>
            <pc:sldMk cId="2615455728" sldId="2023836389"/>
            <ac:grpSpMk id="92" creationId="{51768E4A-4836-4333-B2A9-58AA79796755}"/>
          </ac:grpSpMkLst>
        </pc:grpChg>
        <pc:picChg chg="mod">
          <ac:chgData name="Todd Stoehr" userId="55fff2b0-f40d-48af-ae91-252c97eedd03" providerId="ADAL" clId="{E42B4822-AF56-453B-8E50-B6C688E66CBB}" dt="2023-10-18T15:23:57.574" v="390" actId="207"/>
          <ac:picMkLst>
            <pc:docMk/>
            <pc:sldMk cId="2615455728" sldId="2023836389"/>
            <ac:picMk id="97" creationId="{260096E1-EEEB-447B-AF83-48B10B89F72D}"/>
          </ac:picMkLst>
        </pc:picChg>
      </pc:sldChg>
      <pc:sldChg chg="del mod modShow">
        <pc:chgData name="Todd Stoehr" userId="55fff2b0-f40d-48af-ae91-252c97eedd03" providerId="ADAL" clId="{E42B4822-AF56-453B-8E50-B6C688E66CBB}" dt="2023-10-18T16:29:44.754" v="2387" actId="47"/>
        <pc:sldMkLst>
          <pc:docMk/>
          <pc:sldMk cId="2784615693" sldId="2023836402"/>
        </pc:sldMkLst>
      </pc:sldChg>
      <pc:sldChg chg="add del">
        <pc:chgData name="Todd Stoehr" userId="55fff2b0-f40d-48af-ae91-252c97eedd03" providerId="ADAL" clId="{E42B4822-AF56-453B-8E50-B6C688E66CBB}" dt="2023-10-18T16:13:49.553" v="1832" actId="47"/>
        <pc:sldMkLst>
          <pc:docMk/>
          <pc:sldMk cId="3976857393" sldId="2023836403"/>
        </pc:sldMkLst>
      </pc:sldChg>
      <pc:sldChg chg="add del">
        <pc:chgData name="Todd Stoehr" userId="55fff2b0-f40d-48af-ae91-252c97eedd03" providerId="ADAL" clId="{E42B4822-AF56-453B-8E50-B6C688E66CBB}" dt="2023-10-18T14:59:12.330" v="353" actId="47"/>
        <pc:sldMkLst>
          <pc:docMk/>
          <pc:sldMk cId="719923034" sldId="2023836404"/>
        </pc:sldMkLst>
      </pc:sldChg>
      <pc:sldChg chg="add del">
        <pc:chgData name="Todd Stoehr" userId="55fff2b0-f40d-48af-ae91-252c97eedd03" providerId="ADAL" clId="{E42B4822-AF56-453B-8E50-B6C688E66CBB}" dt="2023-10-18T14:59:13.573" v="354" actId="47"/>
        <pc:sldMkLst>
          <pc:docMk/>
          <pc:sldMk cId="239907002" sldId="2023836405"/>
        </pc:sldMkLst>
      </pc:sldChg>
      <pc:sldChg chg="add del">
        <pc:chgData name="Todd Stoehr" userId="55fff2b0-f40d-48af-ae91-252c97eedd03" providerId="ADAL" clId="{E42B4822-AF56-453B-8E50-B6C688E66CBB}" dt="2023-10-18T14:59:14.961" v="355" actId="47"/>
        <pc:sldMkLst>
          <pc:docMk/>
          <pc:sldMk cId="399743834" sldId="2023836406"/>
        </pc:sldMkLst>
      </pc:sldChg>
      <pc:sldChg chg="add del">
        <pc:chgData name="Todd Stoehr" userId="55fff2b0-f40d-48af-ae91-252c97eedd03" providerId="ADAL" clId="{E42B4822-AF56-453B-8E50-B6C688E66CBB}" dt="2023-10-18T14:59:16.138" v="356" actId="47"/>
        <pc:sldMkLst>
          <pc:docMk/>
          <pc:sldMk cId="463133770" sldId="2023836407"/>
        </pc:sldMkLst>
      </pc:sldChg>
      <pc:sldChg chg="add del">
        <pc:chgData name="Todd Stoehr" userId="55fff2b0-f40d-48af-ae91-252c97eedd03" providerId="ADAL" clId="{E42B4822-AF56-453B-8E50-B6C688E66CBB}" dt="2023-10-18T14:59:17.053" v="357" actId="47"/>
        <pc:sldMkLst>
          <pc:docMk/>
          <pc:sldMk cId="745122863" sldId="2023836408"/>
        </pc:sldMkLst>
      </pc:sldChg>
      <pc:sldChg chg="add del">
        <pc:chgData name="Todd Stoehr" userId="55fff2b0-f40d-48af-ae91-252c97eedd03" providerId="ADAL" clId="{E42B4822-AF56-453B-8E50-B6C688E66CBB}" dt="2023-10-18T14:59:17.975" v="358" actId="47"/>
        <pc:sldMkLst>
          <pc:docMk/>
          <pc:sldMk cId="733843871" sldId="2023836409"/>
        </pc:sldMkLst>
      </pc:sldChg>
      <pc:sldChg chg="addSp delSp modSp mod">
        <pc:chgData name="Todd Stoehr" userId="55fff2b0-f40d-48af-ae91-252c97eedd03" providerId="ADAL" clId="{E42B4822-AF56-453B-8E50-B6C688E66CBB}" dt="2023-10-18T15:29:26.054" v="396" actId="1076"/>
        <pc:sldMkLst>
          <pc:docMk/>
          <pc:sldMk cId="763686008" sldId="2023836410"/>
        </pc:sldMkLst>
        <pc:picChg chg="del">
          <ac:chgData name="Todd Stoehr" userId="55fff2b0-f40d-48af-ae91-252c97eedd03" providerId="ADAL" clId="{E42B4822-AF56-453B-8E50-B6C688E66CBB}" dt="2023-10-18T15:29:10.197" v="392" actId="478"/>
          <ac:picMkLst>
            <pc:docMk/>
            <pc:sldMk cId="763686008" sldId="2023836410"/>
            <ac:picMk id="3" creationId="{8A90C31D-8258-D7E5-1D40-C81A9F5D8EFA}"/>
          </ac:picMkLst>
        </pc:picChg>
        <pc:picChg chg="add mod">
          <ac:chgData name="Todd Stoehr" userId="55fff2b0-f40d-48af-ae91-252c97eedd03" providerId="ADAL" clId="{E42B4822-AF56-453B-8E50-B6C688E66CBB}" dt="2023-10-18T15:29:26.054" v="396" actId="1076"/>
          <ac:picMkLst>
            <pc:docMk/>
            <pc:sldMk cId="763686008" sldId="2023836410"/>
            <ac:picMk id="4" creationId="{461D2B8D-2D12-5162-8EDA-8E8CC503C730}"/>
          </ac:picMkLst>
        </pc:picChg>
      </pc:sldChg>
      <pc:sldChg chg="del">
        <pc:chgData name="Todd Stoehr" userId="55fff2b0-f40d-48af-ae91-252c97eedd03" providerId="ADAL" clId="{E42B4822-AF56-453B-8E50-B6C688E66CBB}" dt="2023-10-18T15:35:04.538" v="871" actId="47"/>
        <pc:sldMkLst>
          <pc:docMk/>
          <pc:sldMk cId="1852771965" sldId="2023836411"/>
        </pc:sldMkLst>
      </pc:sldChg>
      <pc:sldChg chg="add del">
        <pc:chgData name="Todd Stoehr" userId="55fff2b0-f40d-48af-ae91-252c97eedd03" providerId="ADAL" clId="{E42B4822-AF56-453B-8E50-B6C688E66CBB}" dt="2023-10-18T14:59:24.757" v="360" actId="47"/>
        <pc:sldMkLst>
          <pc:docMk/>
          <pc:sldMk cId="1400175881" sldId="2023836412"/>
        </pc:sldMkLst>
      </pc:sldChg>
      <pc:sldChg chg="add del">
        <pc:chgData name="Todd Stoehr" userId="55fff2b0-f40d-48af-ae91-252c97eedd03" providerId="ADAL" clId="{E42B4822-AF56-453B-8E50-B6C688E66CBB}" dt="2023-10-18T14:59:25.951" v="361" actId="47"/>
        <pc:sldMkLst>
          <pc:docMk/>
          <pc:sldMk cId="2257085503" sldId="2023836413"/>
        </pc:sldMkLst>
      </pc:sldChg>
      <pc:sldChg chg="add del">
        <pc:chgData name="Todd Stoehr" userId="55fff2b0-f40d-48af-ae91-252c97eedd03" providerId="ADAL" clId="{E42B4822-AF56-453B-8E50-B6C688E66CBB}" dt="2023-10-18T14:59:27.054" v="362" actId="47"/>
        <pc:sldMkLst>
          <pc:docMk/>
          <pc:sldMk cId="1388185994" sldId="2023836414"/>
        </pc:sldMkLst>
      </pc:sldChg>
      <pc:sldChg chg="add del">
        <pc:chgData name="Todd Stoehr" userId="55fff2b0-f40d-48af-ae91-252c97eedd03" providerId="ADAL" clId="{E42B4822-AF56-453B-8E50-B6C688E66CBB}" dt="2023-10-18T14:59:28.187" v="363" actId="47"/>
        <pc:sldMkLst>
          <pc:docMk/>
          <pc:sldMk cId="4271581779" sldId="2023836415"/>
        </pc:sldMkLst>
      </pc:sldChg>
      <pc:sldChg chg="del">
        <pc:chgData name="Todd Stoehr" userId="55fff2b0-f40d-48af-ae91-252c97eedd03" providerId="ADAL" clId="{E42B4822-AF56-453B-8E50-B6C688E66CBB}" dt="2023-10-18T14:29:58.554" v="303" actId="47"/>
        <pc:sldMkLst>
          <pc:docMk/>
          <pc:sldMk cId="64264869" sldId="2023836417"/>
        </pc:sldMkLst>
      </pc:sldChg>
      <pc:sldChg chg="addSp delSp modSp new mod modClrScheme chgLayout">
        <pc:chgData name="Todd Stoehr" userId="55fff2b0-f40d-48af-ae91-252c97eedd03" providerId="ADAL" clId="{E42B4822-AF56-453B-8E50-B6C688E66CBB}" dt="2023-10-18T20:03:25.009" v="3200" actId="20577"/>
        <pc:sldMkLst>
          <pc:docMk/>
          <pc:sldMk cId="902851039" sldId="2023836418"/>
        </pc:sldMkLst>
        <pc:spChg chg="del">
          <ac:chgData name="Todd Stoehr" userId="55fff2b0-f40d-48af-ae91-252c97eedd03" providerId="ADAL" clId="{E42B4822-AF56-453B-8E50-B6C688E66CBB}" dt="2023-10-18T14:29:53.909" v="302" actId="700"/>
          <ac:spMkLst>
            <pc:docMk/>
            <pc:sldMk cId="902851039" sldId="2023836418"/>
            <ac:spMk id="2" creationId="{6773259F-F589-895A-A966-390F85E5E019}"/>
          </ac:spMkLst>
        </pc:spChg>
        <pc:spChg chg="add del mod ord">
          <ac:chgData name="Todd Stoehr" userId="55fff2b0-f40d-48af-ae91-252c97eedd03" providerId="ADAL" clId="{E42B4822-AF56-453B-8E50-B6C688E66CBB}" dt="2023-10-18T20:00:23.179" v="3175" actId="700"/>
          <ac:spMkLst>
            <pc:docMk/>
            <pc:sldMk cId="902851039" sldId="2023836418"/>
            <ac:spMk id="3" creationId="{F1CCBB28-1549-5AD0-E749-45780F8382FE}"/>
          </ac:spMkLst>
        </pc:spChg>
        <pc:spChg chg="add mod ord">
          <ac:chgData name="Todd Stoehr" userId="55fff2b0-f40d-48af-ae91-252c97eedd03" providerId="ADAL" clId="{E42B4822-AF56-453B-8E50-B6C688E66CBB}" dt="2023-10-18T20:03:25.009" v="3200" actId="20577"/>
          <ac:spMkLst>
            <pc:docMk/>
            <pc:sldMk cId="902851039" sldId="2023836418"/>
            <ac:spMk id="4" creationId="{34621356-D13B-455B-B54C-E20DBD30E41E}"/>
          </ac:spMkLst>
        </pc:spChg>
      </pc:sldChg>
      <pc:sldChg chg="addSp delSp modSp new mod modClrScheme chgLayout">
        <pc:chgData name="Todd Stoehr" userId="55fff2b0-f40d-48af-ae91-252c97eedd03" providerId="ADAL" clId="{E42B4822-AF56-453B-8E50-B6C688E66CBB}" dt="2023-10-18T20:02:15.374" v="3176" actId="108"/>
        <pc:sldMkLst>
          <pc:docMk/>
          <pc:sldMk cId="327521078" sldId="2023836419"/>
        </pc:sldMkLst>
        <pc:spChg chg="del mod ord">
          <ac:chgData name="Todd Stoehr" userId="55fff2b0-f40d-48af-ae91-252c97eedd03" providerId="ADAL" clId="{E42B4822-AF56-453B-8E50-B6C688E66CBB}" dt="2023-10-18T16:27:38.865" v="2370" actId="700"/>
          <ac:spMkLst>
            <pc:docMk/>
            <pc:sldMk cId="327521078" sldId="2023836419"/>
            <ac:spMk id="2" creationId="{3236A2C0-2580-A968-1EF0-87CFED30B7E2}"/>
          </ac:spMkLst>
        </pc:spChg>
        <pc:spChg chg="del">
          <ac:chgData name="Todd Stoehr" userId="55fff2b0-f40d-48af-ae91-252c97eedd03" providerId="ADAL" clId="{E42B4822-AF56-453B-8E50-B6C688E66CBB}" dt="2023-10-18T16:27:38.865" v="2370" actId="700"/>
          <ac:spMkLst>
            <pc:docMk/>
            <pc:sldMk cId="327521078" sldId="2023836419"/>
            <ac:spMk id="3" creationId="{72AFAC90-2033-1275-25F7-B2EFBF82FB13}"/>
          </ac:spMkLst>
        </pc:spChg>
        <pc:spChg chg="del">
          <ac:chgData name="Todd Stoehr" userId="55fff2b0-f40d-48af-ae91-252c97eedd03" providerId="ADAL" clId="{E42B4822-AF56-453B-8E50-B6C688E66CBB}" dt="2023-10-18T16:27:38.865" v="2370" actId="700"/>
          <ac:spMkLst>
            <pc:docMk/>
            <pc:sldMk cId="327521078" sldId="2023836419"/>
            <ac:spMk id="4" creationId="{39C76299-C6F0-5F43-DCE3-496B469979DC}"/>
          </ac:spMkLst>
        </pc:spChg>
        <pc:spChg chg="add mod ord">
          <ac:chgData name="Todd Stoehr" userId="55fff2b0-f40d-48af-ae91-252c97eedd03" providerId="ADAL" clId="{E42B4822-AF56-453B-8E50-B6C688E66CBB}" dt="2023-10-18T20:02:15.374" v="3176" actId="108"/>
          <ac:spMkLst>
            <pc:docMk/>
            <pc:sldMk cId="327521078" sldId="2023836419"/>
            <ac:spMk id="5" creationId="{02FE7CF0-BFE4-5E8B-66F8-38E4CCCA9FDF}"/>
          </ac:spMkLst>
        </pc:spChg>
        <pc:spChg chg="add del mod ord">
          <ac:chgData name="Todd Stoehr" userId="55fff2b0-f40d-48af-ae91-252c97eedd03" providerId="ADAL" clId="{E42B4822-AF56-453B-8E50-B6C688E66CBB}" dt="2023-10-18T19:47:30.232" v="2605" actId="700"/>
          <ac:spMkLst>
            <pc:docMk/>
            <pc:sldMk cId="327521078" sldId="2023836419"/>
            <ac:spMk id="6" creationId="{D372E5DB-DE7B-55F4-4541-619FEC4322A1}"/>
          </ac:spMkLst>
        </pc:spChg>
        <pc:spChg chg="add del mod ord">
          <ac:chgData name="Todd Stoehr" userId="55fff2b0-f40d-48af-ae91-252c97eedd03" providerId="ADAL" clId="{E42B4822-AF56-453B-8E50-B6C688E66CBB}" dt="2023-10-18T19:47:30.232" v="2605" actId="700"/>
          <ac:spMkLst>
            <pc:docMk/>
            <pc:sldMk cId="327521078" sldId="2023836419"/>
            <ac:spMk id="7" creationId="{7415AB99-D6FF-C835-2472-FF7DEE59BE78}"/>
          </ac:spMkLst>
        </pc:spChg>
        <pc:spChg chg="add del mod ord">
          <ac:chgData name="Todd Stoehr" userId="55fff2b0-f40d-48af-ae91-252c97eedd03" providerId="ADAL" clId="{E42B4822-AF56-453B-8E50-B6C688E66CBB}" dt="2023-10-18T19:47:30.232" v="2605" actId="700"/>
          <ac:spMkLst>
            <pc:docMk/>
            <pc:sldMk cId="327521078" sldId="2023836419"/>
            <ac:spMk id="8" creationId="{F8927883-E05C-AE28-C73B-9BB7303924F9}"/>
          </ac:spMkLst>
        </pc:spChg>
        <pc:spChg chg="add del mod ord">
          <ac:chgData name="Todd Stoehr" userId="55fff2b0-f40d-48af-ae91-252c97eedd03" providerId="ADAL" clId="{E42B4822-AF56-453B-8E50-B6C688E66CBB}" dt="2023-10-18T19:47:30.232" v="2605" actId="700"/>
          <ac:spMkLst>
            <pc:docMk/>
            <pc:sldMk cId="327521078" sldId="2023836419"/>
            <ac:spMk id="9" creationId="{C989CF36-DE29-14F7-6A27-B6FECA016A3F}"/>
          </ac:spMkLst>
        </pc:spChg>
        <pc:spChg chg="add del mod ord">
          <ac:chgData name="Todd Stoehr" userId="55fff2b0-f40d-48af-ae91-252c97eedd03" providerId="ADAL" clId="{E42B4822-AF56-453B-8E50-B6C688E66CBB}" dt="2023-10-18T19:47:44.152" v="2606" actId="700"/>
          <ac:spMkLst>
            <pc:docMk/>
            <pc:sldMk cId="327521078" sldId="2023836419"/>
            <ac:spMk id="10" creationId="{882710BB-B467-2DA2-E926-E1B7A9D7857C}"/>
          </ac:spMkLst>
        </pc:spChg>
        <pc:spChg chg="add del mod ord">
          <ac:chgData name="Todd Stoehr" userId="55fff2b0-f40d-48af-ae91-252c97eedd03" providerId="ADAL" clId="{E42B4822-AF56-453B-8E50-B6C688E66CBB}" dt="2023-10-18T19:47:44.152" v="2606" actId="700"/>
          <ac:spMkLst>
            <pc:docMk/>
            <pc:sldMk cId="327521078" sldId="2023836419"/>
            <ac:spMk id="11" creationId="{4DF1B52D-66B6-0C9B-EB17-9519A48A63F3}"/>
          </ac:spMkLst>
        </pc:spChg>
        <pc:spChg chg="add del mod ord">
          <ac:chgData name="Todd Stoehr" userId="55fff2b0-f40d-48af-ae91-252c97eedd03" providerId="ADAL" clId="{E42B4822-AF56-453B-8E50-B6C688E66CBB}" dt="2023-10-18T19:47:44.152" v="2606" actId="700"/>
          <ac:spMkLst>
            <pc:docMk/>
            <pc:sldMk cId="327521078" sldId="2023836419"/>
            <ac:spMk id="12" creationId="{6A6C65C9-CFFB-C9B0-2CBD-8F3B3B1F7B3C}"/>
          </ac:spMkLst>
        </pc:spChg>
        <pc:spChg chg="add del mod ord">
          <ac:chgData name="Todd Stoehr" userId="55fff2b0-f40d-48af-ae91-252c97eedd03" providerId="ADAL" clId="{E42B4822-AF56-453B-8E50-B6C688E66CBB}" dt="2023-10-18T19:47:44.152" v="2606" actId="700"/>
          <ac:spMkLst>
            <pc:docMk/>
            <pc:sldMk cId="327521078" sldId="2023836419"/>
            <ac:spMk id="13" creationId="{587928C4-6E09-815C-6EDC-F6C32D02D47D}"/>
          </ac:spMkLst>
        </pc:spChg>
        <pc:spChg chg="add del mod ord">
          <ac:chgData name="Todd Stoehr" userId="55fff2b0-f40d-48af-ae91-252c97eedd03" providerId="ADAL" clId="{E42B4822-AF56-453B-8E50-B6C688E66CBB}" dt="2023-10-18T19:48:03.833" v="2607" actId="700"/>
          <ac:spMkLst>
            <pc:docMk/>
            <pc:sldMk cId="327521078" sldId="2023836419"/>
            <ac:spMk id="14" creationId="{888F146E-D105-AE3C-E5A5-DBC961B535E8}"/>
          </ac:spMkLst>
        </pc:spChg>
        <pc:spChg chg="add del mod ord">
          <ac:chgData name="Todd Stoehr" userId="55fff2b0-f40d-48af-ae91-252c97eedd03" providerId="ADAL" clId="{E42B4822-AF56-453B-8E50-B6C688E66CBB}" dt="2023-10-18T19:48:25.142" v="2609" actId="931"/>
          <ac:spMkLst>
            <pc:docMk/>
            <pc:sldMk cId="327521078" sldId="2023836419"/>
            <ac:spMk id="15" creationId="{D32895A7-D4ED-4A65-85CC-CE3C2E25402B}"/>
          </ac:spMkLst>
        </pc:spChg>
        <pc:spChg chg="add mod">
          <ac:chgData name="Todd Stoehr" userId="55fff2b0-f40d-48af-ae91-252c97eedd03" providerId="ADAL" clId="{E42B4822-AF56-453B-8E50-B6C688E66CBB}" dt="2023-10-18T19:52:52.142" v="2948" actId="1076"/>
          <ac:spMkLst>
            <pc:docMk/>
            <pc:sldMk cId="327521078" sldId="2023836419"/>
            <ac:spMk id="18" creationId="{225DBB84-D10B-BA74-C6DC-F73EC8B338D0}"/>
          </ac:spMkLst>
        </pc:spChg>
        <pc:spChg chg="add mod">
          <ac:chgData name="Todd Stoehr" userId="55fff2b0-f40d-48af-ae91-252c97eedd03" providerId="ADAL" clId="{E42B4822-AF56-453B-8E50-B6C688E66CBB}" dt="2023-10-18T19:55:10.092" v="3103" actId="1076"/>
          <ac:spMkLst>
            <pc:docMk/>
            <pc:sldMk cId="327521078" sldId="2023836419"/>
            <ac:spMk id="19" creationId="{EA29B336-5E71-E8A8-2192-E2EDBF7E6422}"/>
          </ac:spMkLst>
        </pc:spChg>
        <pc:spChg chg="add mod">
          <ac:chgData name="Todd Stoehr" userId="55fff2b0-f40d-48af-ae91-252c97eedd03" providerId="ADAL" clId="{E42B4822-AF56-453B-8E50-B6C688E66CBB}" dt="2023-10-18T19:55:46.892" v="3153" actId="1076"/>
          <ac:spMkLst>
            <pc:docMk/>
            <pc:sldMk cId="327521078" sldId="2023836419"/>
            <ac:spMk id="20" creationId="{644F9700-DC4B-5073-7E6D-A7BE570ADBCB}"/>
          </ac:spMkLst>
        </pc:spChg>
        <pc:spChg chg="add mod">
          <ac:chgData name="Todd Stoehr" userId="55fff2b0-f40d-48af-ae91-252c97eedd03" providerId="ADAL" clId="{E42B4822-AF56-453B-8E50-B6C688E66CBB}" dt="2023-10-18T19:55:44.510" v="3152" actId="1076"/>
          <ac:spMkLst>
            <pc:docMk/>
            <pc:sldMk cId="327521078" sldId="2023836419"/>
            <ac:spMk id="21" creationId="{C95080F2-27EC-5E1E-BDA5-D991CE775114}"/>
          </ac:spMkLst>
        </pc:spChg>
        <pc:picChg chg="add mod modCrop">
          <ac:chgData name="Todd Stoehr" userId="55fff2b0-f40d-48af-ae91-252c97eedd03" providerId="ADAL" clId="{E42B4822-AF56-453B-8E50-B6C688E66CBB}" dt="2023-10-18T19:49:56.463" v="2626" actId="1582"/>
          <ac:picMkLst>
            <pc:docMk/>
            <pc:sldMk cId="327521078" sldId="2023836419"/>
            <ac:picMk id="17" creationId="{14167F1D-D744-50C0-875D-54DCC097A04D}"/>
          </ac:picMkLst>
        </pc:picChg>
      </pc:sldChg>
      <pc:sldMasterChg chg="delSldLayout modSldLayout">
        <pc:chgData name="Todd Stoehr" userId="55fff2b0-f40d-48af-ae91-252c97eedd03" providerId="ADAL" clId="{E42B4822-AF56-453B-8E50-B6C688E66CBB}" dt="2023-10-18T20:02:58.866" v="3177" actId="167"/>
        <pc:sldMasterMkLst>
          <pc:docMk/>
          <pc:sldMasterMk cId="1672205013" sldId="2147483857"/>
        </pc:sldMasterMkLst>
        <pc:sldLayoutChg chg="del">
          <pc:chgData name="Todd Stoehr" userId="55fff2b0-f40d-48af-ae91-252c97eedd03" providerId="ADAL" clId="{E42B4822-AF56-453B-8E50-B6C688E66CBB}" dt="2023-10-18T14:15:00.393" v="95" actId="2696"/>
          <pc:sldLayoutMkLst>
            <pc:docMk/>
            <pc:sldMasterMk cId="1672205013" sldId="2147483857"/>
            <pc:sldLayoutMk cId="181019104" sldId="2147483881"/>
          </pc:sldLayoutMkLst>
        </pc:sldLayoutChg>
        <pc:sldLayoutChg chg="del">
          <pc:chgData name="Todd Stoehr" userId="55fff2b0-f40d-48af-ae91-252c97eedd03" providerId="ADAL" clId="{E42B4822-AF56-453B-8E50-B6C688E66CBB}" dt="2023-10-18T14:15:02.168" v="96" actId="2696"/>
          <pc:sldLayoutMkLst>
            <pc:docMk/>
            <pc:sldMasterMk cId="1672205013" sldId="2147483857"/>
            <pc:sldLayoutMk cId="2149411820" sldId="2147484030"/>
          </pc:sldLayoutMkLst>
        </pc:sldLayoutChg>
        <pc:sldLayoutChg chg="del">
          <pc:chgData name="Todd Stoehr" userId="55fff2b0-f40d-48af-ae91-252c97eedd03" providerId="ADAL" clId="{E42B4822-AF56-453B-8E50-B6C688E66CBB}" dt="2023-10-18T14:15:08.840" v="100" actId="2696"/>
          <pc:sldLayoutMkLst>
            <pc:docMk/>
            <pc:sldMasterMk cId="1672205013" sldId="2147483857"/>
            <pc:sldLayoutMk cId="3816941267" sldId="2147484050"/>
          </pc:sldLayoutMkLst>
        </pc:sldLayoutChg>
        <pc:sldLayoutChg chg="del">
          <pc:chgData name="Todd Stoehr" userId="55fff2b0-f40d-48af-ae91-252c97eedd03" providerId="ADAL" clId="{E42B4822-AF56-453B-8E50-B6C688E66CBB}" dt="2023-10-18T14:15:03.757" v="97" actId="2696"/>
          <pc:sldLayoutMkLst>
            <pc:docMk/>
            <pc:sldMasterMk cId="1672205013" sldId="2147483857"/>
            <pc:sldLayoutMk cId="1326937529" sldId="2147484087"/>
          </pc:sldLayoutMkLst>
        </pc:sldLayoutChg>
        <pc:sldLayoutChg chg="del">
          <pc:chgData name="Todd Stoehr" userId="55fff2b0-f40d-48af-ae91-252c97eedd03" providerId="ADAL" clId="{E42B4822-AF56-453B-8E50-B6C688E66CBB}" dt="2023-10-18T14:15:10.066" v="101" actId="2696"/>
          <pc:sldLayoutMkLst>
            <pc:docMk/>
            <pc:sldMasterMk cId="1672205013" sldId="2147483857"/>
            <pc:sldLayoutMk cId="418124801" sldId="2147484089"/>
          </pc:sldLayoutMkLst>
        </pc:sldLayoutChg>
        <pc:sldLayoutChg chg="del">
          <pc:chgData name="Todd Stoehr" userId="55fff2b0-f40d-48af-ae91-252c97eedd03" providerId="ADAL" clId="{E42B4822-AF56-453B-8E50-B6C688E66CBB}" dt="2023-10-18T14:15:05.493" v="98" actId="2696"/>
          <pc:sldLayoutMkLst>
            <pc:docMk/>
            <pc:sldMasterMk cId="1672205013" sldId="2147483857"/>
            <pc:sldLayoutMk cId="3707574813" sldId="2147484107"/>
          </pc:sldLayoutMkLst>
        </pc:sldLayoutChg>
        <pc:sldLayoutChg chg="del">
          <pc:chgData name="Todd Stoehr" userId="55fff2b0-f40d-48af-ae91-252c97eedd03" providerId="ADAL" clId="{E42B4822-AF56-453B-8E50-B6C688E66CBB}" dt="2023-10-18T14:15:07.214" v="99" actId="2696"/>
          <pc:sldLayoutMkLst>
            <pc:docMk/>
            <pc:sldMasterMk cId="1672205013" sldId="2147483857"/>
            <pc:sldLayoutMk cId="1384449089" sldId="2147484108"/>
          </pc:sldLayoutMkLst>
        </pc:sldLayoutChg>
        <pc:sldLayoutChg chg="del">
          <pc:chgData name="Todd Stoehr" userId="55fff2b0-f40d-48af-ae91-252c97eedd03" providerId="ADAL" clId="{E42B4822-AF56-453B-8E50-B6C688E66CBB}" dt="2023-10-18T14:15:11.234" v="102" actId="2696"/>
          <pc:sldLayoutMkLst>
            <pc:docMk/>
            <pc:sldMasterMk cId="1672205013" sldId="2147483857"/>
            <pc:sldLayoutMk cId="4282884231" sldId="2147484110"/>
          </pc:sldLayoutMkLst>
        </pc:sldLayoutChg>
        <pc:sldLayoutChg chg="addSp modSp mod">
          <pc:chgData name="Todd Stoehr" userId="55fff2b0-f40d-48af-ae91-252c97eedd03" providerId="ADAL" clId="{E42B4822-AF56-453B-8E50-B6C688E66CBB}" dt="2023-10-18T20:02:58.866" v="3177" actId="167"/>
          <pc:sldLayoutMkLst>
            <pc:docMk/>
            <pc:sldMasterMk cId="1672205013" sldId="2147483857"/>
            <pc:sldLayoutMk cId="2153771620" sldId="2147484111"/>
          </pc:sldLayoutMkLst>
          <pc:spChg chg="mod">
            <ac:chgData name="Todd Stoehr" userId="55fff2b0-f40d-48af-ae91-252c97eedd03" providerId="ADAL" clId="{E42B4822-AF56-453B-8E50-B6C688E66CBB}" dt="2023-10-18T19:59:50.036" v="3174" actId="114"/>
            <ac:spMkLst>
              <pc:docMk/>
              <pc:sldMasterMk cId="1672205013" sldId="2147483857"/>
              <pc:sldLayoutMk cId="2153771620" sldId="2147484111"/>
              <ac:spMk id="6" creationId="{656B8484-DD3F-4940-A469-43189F96EBC1}"/>
            </ac:spMkLst>
          </pc:spChg>
          <pc:picChg chg="add mod">
            <ac:chgData name="Todd Stoehr" userId="55fff2b0-f40d-48af-ae91-252c97eedd03" providerId="ADAL" clId="{E42B4822-AF56-453B-8E50-B6C688E66CBB}" dt="2023-10-18T19:59:46.400" v="3173" actId="1076"/>
            <ac:picMkLst>
              <pc:docMk/>
              <pc:sldMasterMk cId="1672205013" sldId="2147483857"/>
              <pc:sldLayoutMk cId="2153771620" sldId="2147484111"/>
              <ac:picMk id="2" creationId="{9A90E34D-4702-3689-44A3-582C99358D97}"/>
            </ac:picMkLst>
          </pc:picChg>
          <pc:picChg chg="mod ord">
            <ac:chgData name="Todd Stoehr" userId="55fff2b0-f40d-48af-ae91-252c97eedd03" providerId="ADAL" clId="{E42B4822-AF56-453B-8E50-B6C688E66CBB}" dt="2023-10-18T20:02:58.866" v="3177" actId="167"/>
            <ac:picMkLst>
              <pc:docMk/>
              <pc:sldMasterMk cId="1672205013" sldId="2147483857"/>
              <pc:sldLayoutMk cId="2153771620" sldId="2147484111"/>
              <ac:picMk id="4" creationId="{63F66F4C-B42B-D64F-9662-7E33850C5E51}"/>
            </ac:picMkLst>
          </pc:picChg>
        </pc:sldLayoutChg>
        <pc:sldLayoutChg chg="modSp del mod">
          <pc:chgData name="Todd Stoehr" userId="55fff2b0-f40d-48af-ae91-252c97eedd03" providerId="ADAL" clId="{E42B4822-AF56-453B-8E50-B6C688E66CBB}" dt="2023-10-18T14:14:55.951" v="94" actId="2696"/>
          <pc:sldLayoutMkLst>
            <pc:docMk/>
            <pc:sldMasterMk cId="1672205013" sldId="2147483857"/>
            <pc:sldLayoutMk cId="2914404141" sldId="2147484185"/>
          </pc:sldLayoutMkLst>
          <pc:spChg chg="mod">
            <ac:chgData name="Todd Stoehr" userId="55fff2b0-f40d-48af-ae91-252c97eedd03" providerId="ADAL" clId="{E42B4822-AF56-453B-8E50-B6C688E66CBB}" dt="2023-10-18T14:14:02.854" v="90" actId="2085"/>
            <ac:spMkLst>
              <pc:docMk/>
              <pc:sldMasterMk cId="1672205013" sldId="2147483857"/>
              <pc:sldLayoutMk cId="2914404141" sldId="2147484185"/>
              <ac:spMk id="8" creationId="{1D41F315-560E-FC46-8EAD-70696D9C3CDE}"/>
            </ac:spMkLst>
          </pc:spChg>
          <pc:picChg chg="mod">
            <ac:chgData name="Todd Stoehr" userId="55fff2b0-f40d-48af-ae91-252c97eedd03" providerId="ADAL" clId="{E42B4822-AF56-453B-8E50-B6C688E66CBB}" dt="2023-10-18T14:14:40.891" v="93" actId="14100"/>
            <ac:picMkLst>
              <pc:docMk/>
              <pc:sldMasterMk cId="1672205013" sldId="2147483857"/>
              <pc:sldLayoutMk cId="2914404141" sldId="2147484185"/>
              <ac:picMk id="4" creationId="{D19FE0BF-BC0C-B746-A598-364C011491AE}"/>
            </ac:picMkLst>
          </pc:picChg>
          <pc:picChg chg="mod">
            <ac:chgData name="Todd Stoehr" userId="55fff2b0-f40d-48af-ae91-252c97eedd03" providerId="ADAL" clId="{E42B4822-AF56-453B-8E50-B6C688E66CBB}" dt="2023-10-18T14:14:26.278" v="91" actId="14826"/>
            <ac:picMkLst>
              <pc:docMk/>
              <pc:sldMasterMk cId="1672205013" sldId="2147483857"/>
              <pc:sldLayoutMk cId="2914404141" sldId="2147484185"/>
              <ac:picMk id="12" creationId="{3E5B9B2F-2B9E-DF4F-9E03-C605C5D8782D}"/>
            </ac:picMkLst>
          </pc:picChg>
        </pc:sldLayoutChg>
        <pc:sldLayoutChg chg="addSp delSp modSp mod">
          <pc:chgData name="Todd Stoehr" userId="55fff2b0-f40d-48af-ae91-252c97eedd03" providerId="ADAL" clId="{E42B4822-AF56-453B-8E50-B6C688E66CBB}" dt="2023-10-18T19:59:11.545" v="3167" actId="478"/>
          <pc:sldLayoutMkLst>
            <pc:docMk/>
            <pc:sldMasterMk cId="1672205013" sldId="2147483857"/>
            <pc:sldLayoutMk cId="1046108380" sldId="2147484190"/>
          </pc:sldLayoutMkLst>
          <pc:spChg chg="mod">
            <ac:chgData name="Todd Stoehr" userId="55fff2b0-f40d-48af-ae91-252c97eedd03" providerId="ADAL" clId="{E42B4822-AF56-453B-8E50-B6C688E66CBB}" dt="2023-10-18T19:39:33.450" v="2588" actId="1076"/>
            <ac:spMkLst>
              <pc:docMk/>
              <pc:sldMasterMk cId="1672205013" sldId="2147483857"/>
              <pc:sldLayoutMk cId="1046108380" sldId="2147484190"/>
              <ac:spMk id="5" creationId="{C6E4C00F-81AA-B34C-95D4-4F8D39FDBA25}"/>
            </ac:spMkLst>
          </pc:spChg>
          <pc:spChg chg="mod">
            <ac:chgData name="Todd Stoehr" userId="55fff2b0-f40d-48af-ae91-252c97eedd03" providerId="ADAL" clId="{E42B4822-AF56-453B-8E50-B6C688E66CBB}" dt="2023-10-18T19:39:43.788" v="2590" actId="114"/>
            <ac:spMkLst>
              <pc:docMk/>
              <pc:sldMasterMk cId="1672205013" sldId="2147483857"/>
              <pc:sldLayoutMk cId="1046108380" sldId="2147484190"/>
              <ac:spMk id="6" creationId="{656B8484-DD3F-4940-A469-43189F96EBC1}"/>
            </ac:spMkLst>
          </pc:spChg>
          <pc:spChg chg="mod">
            <ac:chgData name="Todd Stoehr" userId="55fff2b0-f40d-48af-ae91-252c97eedd03" providerId="ADAL" clId="{E42B4822-AF56-453B-8E50-B6C688E66CBB}" dt="2023-10-18T14:12:21.986" v="51" actId="2085"/>
            <ac:spMkLst>
              <pc:docMk/>
              <pc:sldMasterMk cId="1672205013" sldId="2147483857"/>
              <pc:sldLayoutMk cId="1046108380" sldId="2147484190"/>
              <ac:spMk id="9" creationId="{8E43E23D-0FD2-6743-80EC-48818D74E41F}"/>
            </ac:spMkLst>
          </pc:spChg>
          <pc:picChg chg="add del mod">
            <ac:chgData name="Todd Stoehr" userId="55fff2b0-f40d-48af-ae91-252c97eedd03" providerId="ADAL" clId="{E42B4822-AF56-453B-8E50-B6C688E66CBB}" dt="2023-10-18T19:58:42.539" v="3162" actId="478"/>
            <ac:picMkLst>
              <pc:docMk/>
              <pc:sldMasterMk cId="1672205013" sldId="2147483857"/>
              <pc:sldLayoutMk cId="1046108380" sldId="2147484190"/>
              <ac:picMk id="2" creationId="{DFBE1336-9F89-7BBE-C42C-91CFC871F697}"/>
            </ac:picMkLst>
          </pc:picChg>
          <pc:picChg chg="add del mod">
            <ac:chgData name="Todd Stoehr" userId="55fff2b0-f40d-48af-ae91-252c97eedd03" providerId="ADAL" clId="{E42B4822-AF56-453B-8E50-B6C688E66CBB}" dt="2023-10-18T19:59:07.474" v="3165" actId="478"/>
            <ac:picMkLst>
              <pc:docMk/>
              <pc:sldMasterMk cId="1672205013" sldId="2147483857"/>
              <pc:sldLayoutMk cId="1046108380" sldId="2147484190"/>
              <ac:picMk id="3" creationId="{B3479E79-C717-8ADD-FDF4-0BD7D69A7DB0}"/>
            </ac:picMkLst>
          </pc:picChg>
          <pc:picChg chg="add del">
            <ac:chgData name="Todd Stoehr" userId="55fff2b0-f40d-48af-ae91-252c97eedd03" providerId="ADAL" clId="{E42B4822-AF56-453B-8E50-B6C688E66CBB}" dt="2023-10-18T19:59:11.545" v="3167" actId="478"/>
            <ac:picMkLst>
              <pc:docMk/>
              <pc:sldMasterMk cId="1672205013" sldId="2147483857"/>
              <pc:sldLayoutMk cId="1046108380" sldId="2147484190"/>
              <ac:picMk id="4" creationId="{D8472EB3-0831-C634-C84A-5D10D960BE39}"/>
            </ac:picMkLst>
          </pc:picChg>
          <pc:picChg chg="mod">
            <ac:chgData name="Todd Stoehr" userId="55fff2b0-f40d-48af-ae91-252c97eedd03" providerId="ADAL" clId="{E42B4822-AF56-453B-8E50-B6C688E66CBB}" dt="2023-10-18T14:13:20.705" v="88"/>
            <ac:picMkLst>
              <pc:docMk/>
              <pc:sldMasterMk cId="1672205013" sldId="2147483857"/>
              <pc:sldLayoutMk cId="1046108380" sldId="2147484190"/>
              <ac:picMk id="8" creationId="{8945C68B-0B20-AF40-B4F9-880862FB0CBC}"/>
            </ac:picMkLst>
          </pc:picChg>
          <pc:picChg chg="del mod">
            <ac:chgData name="Todd Stoehr" userId="55fff2b0-f40d-48af-ae91-252c97eedd03" providerId="ADAL" clId="{E42B4822-AF56-453B-8E50-B6C688E66CBB}" dt="2023-10-18T19:58:34.856" v="3159" actId="478"/>
            <ac:picMkLst>
              <pc:docMk/>
              <pc:sldMasterMk cId="1672205013" sldId="2147483857"/>
              <pc:sldLayoutMk cId="1046108380" sldId="2147484190"/>
              <ac:picMk id="12" creationId="{BC0C3E02-42FB-554E-A73E-A570F5A0FA96}"/>
            </ac:picMkLst>
          </pc:picChg>
        </pc:sldLayoutChg>
        <pc:sldLayoutChg chg="modSp mod">
          <pc:chgData name="Todd Stoehr" userId="55fff2b0-f40d-48af-ae91-252c97eedd03" providerId="ADAL" clId="{E42B4822-AF56-453B-8E50-B6C688E66CBB}" dt="2023-10-18T13:55:36.870" v="10"/>
          <pc:sldLayoutMkLst>
            <pc:docMk/>
            <pc:sldMasterMk cId="1672205013" sldId="2147483857"/>
            <pc:sldLayoutMk cId="3072645810" sldId="2147484191"/>
          </pc:sldLayoutMkLst>
          <pc:spChg chg="mod">
            <ac:chgData name="Todd Stoehr" userId="55fff2b0-f40d-48af-ae91-252c97eedd03" providerId="ADAL" clId="{E42B4822-AF56-453B-8E50-B6C688E66CBB}" dt="2023-10-18T13:54:04.347" v="6" actId="2085"/>
            <ac:spMkLst>
              <pc:docMk/>
              <pc:sldMasterMk cId="1672205013" sldId="2147483857"/>
              <pc:sldLayoutMk cId="3072645810" sldId="2147484191"/>
              <ac:spMk id="10" creationId="{17A45E5F-F9E5-ED4A-822D-204E2775D3FA}"/>
            </ac:spMkLst>
          </pc:spChg>
          <pc:picChg chg="mod">
            <ac:chgData name="Todd Stoehr" userId="55fff2b0-f40d-48af-ae91-252c97eedd03" providerId="ADAL" clId="{E42B4822-AF56-453B-8E50-B6C688E66CBB}" dt="2023-10-18T13:53:54.609" v="4" actId="1076"/>
            <ac:picMkLst>
              <pc:docMk/>
              <pc:sldMasterMk cId="1672205013" sldId="2147483857"/>
              <pc:sldLayoutMk cId="3072645810" sldId="2147484191"/>
              <ac:picMk id="12" creationId="{3DE95662-9683-724C-882E-E8D13630293A}"/>
            </ac:picMkLst>
          </pc:picChg>
          <pc:picChg chg="mod">
            <ac:chgData name="Todd Stoehr" userId="55fff2b0-f40d-48af-ae91-252c97eedd03" providerId="ADAL" clId="{E42B4822-AF56-453B-8E50-B6C688E66CBB}" dt="2023-10-18T13:55:36.870" v="10"/>
            <ac:picMkLst>
              <pc:docMk/>
              <pc:sldMasterMk cId="1672205013" sldId="2147483857"/>
              <pc:sldLayoutMk cId="3072645810" sldId="2147484191"/>
              <ac:picMk id="13" creationId="{3E2D3966-5C4F-2A4D-9EFB-1C3D36A491B5}"/>
            </ac:picMkLst>
          </pc:picChg>
        </pc:sldLayoutChg>
        <pc:sldLayoutChg chg="addSp delSp modSp mod">
          <pc:chgData name="Todd Stoehr" userId="55fff2b0-f40d-48af-ae91-252c97eedd03" providerId="ADAL" clId="{E42B4822-AF56-453B-8E50-B6C688E66CBB}" dt="2023-10-18T14:06:44.981" v="18" actId="478"/>
          <pc:sldLayoutMkLst>
            <pc:docMk/>
            <pc:sldMasterMk cId="1672205013" sldId="2147483857"/>
            <pc:sldLayoutMk cId="3921789051" sldId="2147484215"/>
          </pc:sldLayoutMkLst>
          <pc:spChg chg="mod">
            <ac:chgData name="Todd Stoehr" userId="55fff2b0-f40d-48af-ae91-252c97eedd03" providerId="ADAL" clId="{E42B4822-AF56-453B-8E50-B6C688E66CBB}" dt="2023-10-18T14:02:15.819" v="11" actId="207"/>
            <ac:spMkLst>
              <pc:docMk/>
              <pc:sldMasterMk cId="1672205013" sldId="2147483857"/>
              <pc:sldLayoutMk cId="3921789051" sldId="2147484215"/>
              <ac:spMk id="10" creationId="{17A45E5F-F9E5-ED4A-822D-204E2775D3FA}"/>
            </ac:spMkLst>
          </pc:spChg>
          <pc:picChg chg="add del mod">
            <ac:chgData name="Todd Stoehr" userId="55fff2b0-f40d-48af-ae91-252c97eedd03" providerId="ADAL" clId="{E42B4822-AF56-453B-8E50-B6C688E66CBB}" dt="2023-10-18T14:05:31.039" v="15" actId="478"/>
            <ac:picMkLst>
              <pc:docMk/>
              <pc:sldMasterMk cId="1672205013" sldId="2147483857"/>
              <pc:sldLayoutMk cId="3921789051" sldId="2147484215"/>
              <ac:picMk id="3" creationId="{F749BB65-86E4-A8F3-F8FA-EB1789D527C3}"/>
            </ac:picMkLst>
          </pc:picChg>
          <pc:picChg chg="mod">
            <ac:chgData name="Todd Stoehr" userId="55fff2b0-f40d-48af-ae91-252c97eedd03" providerId="ADAL" clId="{E42B4822-AF56-453B-8E50-B6C688E66CBB}" dt="2023-10-18T14:04:03.429" v="13"/>
            <ac:picMkLst>
              <pc:docMk/>
              <pc:sldMasterMk cId="1672205013" sldId="2147483857"/>
              <pc:sldLayoutMk cId="3921789051" sldId="2147484215"/>
              <ac:picMk id="4" creationId="{D04F5664-4953-284D-B49E-A527AA5318E0}"/>
            </ac:picMkLst>
          </pc:picChg>
          <pc:picChg chg="add del mod">
            <ac:chgData name="Todd Stoehr" userId="55fff2b0-f40d-48af-ae91-252c97eedd03" providerId="ADAL" clId="{E42B4822-AF56-453B-8E50-B6C688E66CBB}" dt="2023-10-18T14:06:44.981" v="18" actId="478"/>
            <ac:picMkLst>
              <pc:docMk/>
              <pc:sldMasterMk cId="1672205013" sldId="2147483857"/>
              <pc:sldLayoutMk cId="3921789051" sldId="2147484215"/>
              <ac:picMk id="6" creationId="{FDC42218-5BF0-F00B-7A29-10C016F78463}"/>
            </ac:picMkLst>
          </pc:picChg>
        </pc:sldLayoutChg>
        <pc:sldLayoutChg chg="modSp mod">
          <pc:chgData name="Todd Stoehr" userId="55fff2b0-f40d-48af-ae91-252c97eedd03" providerId="ADAL" clId="{E42B4822-AF56-453B-8E50-B6C688E66CBB}" dt="2023-10-18T14:10:37.353" v="28" actId="207"/>
          <pc:sldLayoutMkLst>
            <pc:docMk/>
            <pc:sldMasterMk cId="1672205013" sldId="2147483857"/>
            <pc:sldLayoutMk cId="1337807135" sldId="2147484224"/>
          </pc:sldLayoutMkLst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38" creationId="{63F7607D-34B8-DE40-9015-07BE7345717F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39" creationId="{6228B930-5326-9E45-890D-1F2025820C3F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40" creationId="{A50F9581-52CF-AC42-9AD7-787FECB53971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56" creationId="{5CB0FD5C-8748-3848-B630-0B130A999889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59" creationId="{2DA163BE-0A60-5E48-99C4-A882B68C334F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60" creationId="{F8C0DB2F-5125-E74F-BA05-182299AB13D4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61" creationId="{BD58A194-6499-2948-848B-FBD7BDA10B95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73" creationId="{0D2A6675-FD0B-8E46-AC09-DC7410890EEA}"/>
            </ac:spMkLst>
          </pc:spChg>
          <pc:spChg chg="mod">
            <ac:chgData name="Todd Stoehr" userId="55fff2b0-f40d-48af-ae91-252c97eedd03" providerId="ADAL" clId="{E42B4822-AF56-453B-8E50-B6C688E66CBB}" dt="2023-10-18T14:10:37.353" v="28" actId="207"/>
            <ac:spMkLst>
              <pc:docMk/>
              <pc:sldMasterMk cId="1672205013" sldId="2147483857"/>
              <pc:sldLayoutMk cId="1337807135" sldId="2147484224"/>
              <ac:spMk id="75" creationId="{C5CF8234-0426-E241-A685-4EA663645B11}"/>
            </ac:spMkLst>
          </pc:spChg>
          <pc:grpChg chg="mod">
            <ac:chgData name="Todd Stoehr" userId="55fff2b0-f40d-48af-ae91-252c97eedd03" providerId="ADAL" clId="{E42B4822-AF56-453B-8E50-B6C688E66CBB}" dt="2023-10-18T14:10:37.353" v="28" actId="207"/>
            <ac:grpSpMkLst>
              <pc:docMk/>
              <pc:sldMasterMk cId="1672205013" sldId="2147483857"/>
              <pc:sldLayoutMk cId="1337807135" sldId="2147484224"/>
              <ac:grpSpMk id="8" creationId="{3221236D-6A3A-2146-9CF5-5A86DF417ADD}"/>
            </ac:grpSpMkLst>
          </pc:grpChg>
          <pc:grpChg chg="mod">
            <ac:chgData name="Todd Stoehr" userId="55fff2b0-f40d-48af-ae91-252c97eedd03" providerId="ADAL" clId="{E42B4822-AF56-453B-8E50-B6C688E66CBB}" dt="2023-10-18T14:10:37.353" v="28" actId="207"/>
            <ac:grpSpMkLst>
              <pc:docMk/>
              <pc:sldMasterMk cId="1672205013" sldId="2147483857"/>
              <pc:sldLayoutMk cId="1337807135" sldId="2147484224"/>
              <ac:grpSpMk id="9" creationId="{9201A3AC-70B4-7548-A8F4-3441D7137354}"/>
            </ac:grpSpMkLst>
          </pc:grpChg>
          <pc:grpChg chg="mod">
            <ac:chgData name="Todd Stoehr" userId="55fff2b0-f40d-48af-ae91-252c97eedd03" providerId="ADAL" clId="{E42B4822-AF56-453B-8E50-B6C688E66CBB}" dt="2023-10-18T14:10:37.353" v="28" actId="207"/>
            <ac:grpSpMkLst>
              <pc:docMk/>
              <pc:sldMasterMk cId="1672205013" sldId="2147483857"/>
              <pc:sldLayoutMk cId="1337807135" sldId="2147484224"/>
              <ac:grpSpMk id="58" creationId="{ECF1E4F3-5469-4746-B724-032D6FD248B9}"/>
            </ac:grpSpMkLst>
          </pc:grpChg>
          <pc:picChg chg="mod">
            <ac:chgData name="Todd Stoehr" userId="55fff2b0-f40d-48af-ae91-252c97eedd03" providerId="ADAL" clId="{E42B4822-AF56-453B-8E50-B6C688E66CBB}" dt="2023-10-18T14:10:29.733" v="27" actId="1076"/>
            <ac:picMkLst>
              <pc:docMk/>
              <pc:sldMasterMk cId="1672205013" sldId="2147483857"/>
              <pc:sldLayoutMk cId="1337807135" sldId="2147484224"/>
              <ac:picMk id="41" creationId="{ABA8B2CA-A0B4-F442-8C4E-D5BA1F6E253C}"/>
            </ac:picMkLst>
          </pc:picChg>
        </pc:sldLayoutChg>
        <pc:sldLayoutChg chg="modSp mod">
          <pc:chgData name="Todd Stoehr" userId="55fff2b0-f40d-48af-ae91-252c97eedd03" providerId="ADAL" clId="{E42B4822-AF56-453B-8E50-B6C688E66CBB}" dt="2023-10-18T14:10:53.385" v="32" actId="207"/>
          <pc:sldLayoutMkLst>
            <pc:docMk/>
            <pc:sldMasterMk cId="1672205013" sldId="2147483857"/>
            <pc:sldLayoutMk cId="3782548958" sldId="2147484225"/>
          </pc:sldLayoutMkLst>
          <pc:spChg chg="mod">
            <ac:chgData name="Todd Stoehr" userId="55fff2b0-f40d-48af-ae91-252c97eedd03" providerId="ADAL" clId="{E42B4822-AF56-453B-8E50-B6C688E66CBB}" dt="2023-10-18T14:10:53.385" v="32" actId="207"/>
            <ac:spMkLst>
              <pc:docMk/>
              <pc:sldMasterMk cId="1672205013" sldId="2147483857"/>
              <pc:sldLayoutMk cId="3782548958" sldId="2147484225"/>
              <ac:spMk id="24" creationId="{B815648A-85CE-9B4B-B30B-0C2A1092ED8F}"/>
            </ac:spMkLst>
          </pc:spChg>
          <pc:spChg chg="mod">
            <ac:chgData name="Todd Stoehr" userId="55fff2b0-f40d-48af-ae91-252c97eedd03" providerId="ADAL" clId="{E42B4822-AF56-453B-8E50-B6C688E66CBB}" dt="2023-10-18T14:10:53.385" v="32" actId="207"/>
            <ac:spMkLst>
              <pc:docMk/>
              <pc:sldMasterMk cId="1672205013" sldId="2147483857"/>
              <pc:sldLayoutMk cId="3782548958" sldId="2147484225"/>
              <ac:spMk id="25" creationId="{874205DE-416C-5B4A-A238-E6AC27A35DA5}"/>
            </ac:spMkLst>
          </pc:spChg>
          <pc:spChg chg="mod">
            <ac:chgData name="Todd Stoehr" userId="55fff2b0-f40d-48af-ae91-252c97eedd03" providerId="ADAL" clId="{E42B4822-AF56-453B-8E50-B6C688E66CBB}" dt="2023-10-18T14:10:53.385" v="32" actId="207"/>
            <ac:spMkLst>
              <pc:docMk/>
              <pc:sldMasterMk cId="1672205013" sldId="2147483857"/>
              <pc:sldLayoutMk cId="3782548958" sldId="2147484225"/>
              <ac:spMk id="26" creationId="{B83BF5C8-5B75-8E41-ABAB-B4E0416F5C76}"/>
            </ac:spMkLst>
          </pc:spChg>
          <pc:picChg chg="mod">
            <ac:chgData name="Todd Stoehr" userId="55fff2b0-f40d-48af-ae91-252c97eedd03" providerId="ADAL" clId="{E42B4822-AF56-453B-8E50-B6C688E66CBB}" dt="2023-10-18T14:10:46.042" v="31" actId="1076"/>
            <ac:picMkLst>
              <pc:docMk/>
              <pc:sldMasterMk cId="1672205013" sldId="2147483857"/>
              <pc:sldLayoutMk cId="3782548958" sldId="2147484225"/>
              <ac:picMk id="18" creationId="{EAB9857D-15A9-F44C-BE6D-9E2FF8445CA1}"/>
            </ac:picMkLst>
          </pc:picChg>
        </pc:sldLayoutChg>
        <pc:sldLayoutChg chg="modSp mod">
          <pc:chgData name="Todd Stoehr" userId="55fff2b0-f40d-48af-ae91-252c97eedd03" providerId="ADAL" clId="{E42B4822-AF56-453B-8E50-B6C688E66CBB}" dt="2023-10-18T14:11:10.936" v="38" actId="207"/>
          <pc:sldLayoutMkLst>
            <pc:docMk/>
            <pc:sldMasterMk cId="1672205013" sldId="2147483857"/>
            <pc:sldLayoutMk cId="1186284883" sldId="2147484226"/>
          </pc:sldLayoutMkLst>
          <pc:spChg chg="mod">
            <ac:chgData name="Todd Stoehr" userId="55fff2b0-f40d-48af-ae91-252c97eedd03" providerId="ADAL" clId="{E42B4822-AF56-453B-8E50-B6C688E66CBB}" dt="2023-10-18T14:11:10.936" v="38" actId="207"/>
            <ac:spMkLst>
              <pc:docMk/>
              <pc:sldMasterMk cId="1672205013" sldId="2147483857"/>
              <pc:sldLayoutMk cId="1186284883" sldId="2147484226"/>
              <ac:spMk id="10" creationId="{0EBB9057-3659-9942-92DC-175369476FF1}"/>
            </ac:spMkLst>
          </pc:spChg>
          <pc:spChg chg="mod">
            <ac:chgData name="Todd Stoehr" userId="55fff2b0-f40d-48af-ae91-252c97eedd03" providerId="ADAL" clId="{E42B4822-AF56-453B-8E50-B6C688E66CBB}" dt="2023-10-18T14:11:10.936" v="38" actId="207"/>
            <ac:spMkLst>
              <pc:docMk/>
              <pc:sldMasterMk cId="1672205013" sldId="2147483857"/>
              <pc:sldLayoutMk cId="1186284883" sldId="2147484226"/>
              <ac:spMk id="11" creationId="{5C143ABD-DF1D-D841-91C7-E337C3FEFFE2}"/>
            </ac:spMkLst>
          </pc:spChg>
          <pc:spChg chg="mod">
            <ac:chgData name="Todd Stoehr" userId="55fff2b0-f40d-48af-ae91-252c97eedd03" providerId="ADAL" clId="{E42B4822-AF56-453B-8E50-B6C688E66CBB}" dt="2023-10-18T14:11:10.936" v="38" actId="207"/>
            <ac:spMkLst>
              <pc:docMk/>
              <pc:sldMasterMk cId="1672205013" sldId="2147483857"/>
              <pc:sldLayoutMk cId="1186284883" sldId="2147484226"/>
              <ac:spMk id="12" creationId="{26DA191D-D3C4-F540-B99D-C0E0B7C80C85}"/>
            </ac:spMkLst>
          </pc:spChg>
          <pc:grpChg chg="mod">
            <ac:chgData name="Todd Stoehr" userId="55fff2b0-f40d-48af-ae91-252c97eedd03" providerId="ADAL" clId="{E42B4822-AF56-453B-8E50-B6C688E66CBB}" dt="2023-10-18T14:11:10.936" v="38" actId="207"/>
            <ac:grpSpMkLst>
              <pc:docMk/>
              <pc:sldMasterMk cId="1672205013" sldId="2147483857"/>
              <pc:sldLayoutMk cId="1186284883" sldId="2147484226"/>
              <ac:grpSpMk id="9" creationId="{B3DDBCF9-999D-9E47-8EBE-58344FC0F35D}"/>
            </ac:grpSpMkLst>
          </pc:grpChg>
          <pc:picChg chg="mod">
            <ac:chgData name="Todd Stoehr" userId="55fff2b0-f40d-48af-ae91-252c97eedd03" providerId="ADAL" clId="{E42B4822-AF56-453B-8E50-B6C688E66CBB}" dt="2023-10-18T14:11:06.739" v="37" actId="1076"/>
            <ac:picMkLst>
              <pc:docMk/>
              <pc:sldMasterMk cId="1672205013" sldId="2147483857"/>
              <pc:sldLayoutMk cId="1186284883" sldId="2147484226"/>
              <ac:picMk id="8" creationId="{5927DD0B-CCA6-0C4B-8693-6CDD383FAB82}"/>
            </ac:picMkLst>
          </pc:picChg>
        </pc:sldLayoutChg>
        <pc:sldLayoutChg chg="modSp mod">
          <pc:chgData name="Todd Stoehr" userId="55fff2b0-f40d-48af-ae91-252c97eedd03" providerId="ADAL" clId="{E42B4822-AF56-453B-8E50-B6C688E66CBB}" dt="2023-10-18T14:10:00.522" v="23" actId="207"/>
          <pc:sldLayoutMkLst>
            <pc:docMk/>
            <pc:sldMasterMk cId="1672205013" sldId="2147483857"/>
            <pc:sldLayoutMk cId="3587024488" sldId="2147484227"/>
          </pc:sldLayoutMkLst>
          <pc:spChg chg="mod">
            <ac:chgData name="Todd Stoehr" userId="55fff2b0-f40d-48af-ae91-252c97eedd03" providerId="ADAL" clId="{E42B4822-AF56-453B-8E50-B6C688E66CBB}" dt="2023-10-18T14:10:00.522" v="23" actId="207"/>
            <ac:spMkLst>
              <pc:docMk/>
              <pc:sldMasterMk cId="1672205013" sldId="2147483857"/>
              <pc:sldLayoutMk cId="3587024488" sldId="2147484227"/>
              <ac:spMk id="10" creationId="{055AECC4-4673-1F43-B024-E9D7E2BAFC33}"/>
            </ac:spMkLst>
          </pc:spChg>
          <pc:spChg chg="mod">
            <ac:chgData name="Todd Stoehr" userId="55fff2b0-f40d-48af-ae91-252c97eedd03" providerId="ADAL" clId="{E42B4822-AF56-453B-8E50-B6C688E66CBB}" dt="2023-10-18T14:10:00.522" v="23" actId="207"/>
            <ac:spMkLst>
              <pc:docMk/>
              <pc:sldMasterMk cId="1672205013" sldId="2147483857"/>
              <pc:sldLayoutMk cId="3587024488" sldId="2147484227"/>
              <ac:spMk id="14" creationId="{D7631AB4-7083-2443-AAC0-028E626C77D4}"/>
            </ac:spMkLst>
          </pc:spChg>
          <pc:spChg chg="mod">
            <ac:chgData name="Todd Stoehr" userId="55fff2b0-f40d-48af-ae91-252c97eedd03" providerId="ADAL" clId="{E42B4822-AF56-453B-8E50-B6C688E66CBB}" dt="2023-10-18T14:10:00.522" v="23" actId="207"/>
            <ac:spMkLst>
              <pc:docMk/>
              <pc:sldMasterMk cId="1672205013" sldId="2147483857"/>
              <pc:sldLayoutMk cId="3587024488" sldId="2147484227"/>
              <ac:spMk id="25" creationId="{ACE16A11-2B35-074D-9D2E-C7388B328B56}"/>
            </ac:spMkLst>
          </pc:spChg>
          <pc:spChg chg="mod">
            <ac:chgData name="Todd Stoehr" userId="55fff2b0-f40d-48af-ae91-252c97eedd03" providerId="ADAL" clId="{E42B4822-AF56-453B-8E50-B6C688E66CBB}" dt="2023-10-18T14:10:00.522" v="23" actId="207"/>
            <ac:spMkLst>
              <pc:docMk/>
              <pc:sldMasterMk cId="1672205013" sldId="2147483857"/>
              <pc:sldLayoutMk cId="3587024488" sldId="2147484227"/>
              <ac:spMk id="27" creationId="{9A7A1E1F-8FB6-134B-B3EE-B0686587034C}"/>
            </ac:spMkLst>
          </pc:spChg>
          <pc:picChg chg="mod">
            <ac:chgData name="Todd Stoehr" userId="55fff2b0-f40d-48af-ae91-252c97eedd03" providerId="ADAL" clId="{E42B4822-AF56-453B-8E50-B6C688E66CBB}" dt="2023-10-18T14:09:51.572" v="22" actId="14100"/>
            <ac:picMkLst>
              <pc:docMk/>
              <pc:sldMasterMk cId="1672205013" sldId="2147483857"/>
              <pc:sldLayoutMk cId="3587024488" sldId="2147484227"/>
              <ac:picMk id="37" creationId="{E4542572-5CC4-FC48-8630-35C10373F210}"/>
            </ac:picMkLst>
          </pc:picChg>
        </pc:sldLayoutChg>
        <pc:sldLayoutChg chg="modSp mod">
          <pc:chgData name="Todd Stoehr" userId="55fff2b0-f40d-48af-ae91-252c97eedd03" providerId="ADAL" clId="{E42B4822-AF56-453B-8E50-B6C688E66CBB}" dt="2023-10-18T14:10:10.537" v="24" actId="207"/>
          <pc:sldLayoutMkLst>
            <pc:docMk/>
            <pc:sldMasterMk cId="1672205013" sldId="2147483857"/>
            <pc:sldLayoutMk cId="1583171508" sldId="2147484228"/>
          </pc:sldLayoutMkLst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6" creationId="{26A3E2D6-90B7-D205-8E46-610003B1BA58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7" creationId="{48E47677-14DC-91DF-C644-5627DE9D3A0F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8" creationId="{86736A62-144E-7316-1D89-283208C5E8CE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9" creationId="{1C572D86-CE44-0F79-0247-E97D48EBB961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21" creationId="{BF506B45-EDDB-9241-85FA-CF7420A6437E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35" creationId="{B57E51E4-A428-FC4C-B24B-F47C9F7A5600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36" creationId="{16A3042F-45A1-534E-B218-5DB66E49616F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38" creationId="{433D1CEF-50E1-D743-BCA7-EB822A8BED60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39" creationId="{F808FE4D-B1CF-A84B-B7E4-4A53F6FA6F14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40" creationId="{8F67825F-72B8-DB42-A6CA-3F2404ED75F0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41" creationId="{F7C9F756-1E02-B84A-9F1E-A3033CCF4DB5}"/>
            </ac:spMkLst>
          </pc:spChg>
          <pc:spChg chg="mod">
            <ac:chgData name="Todd Stoehr" userId="55fff2b0-f40d-48af-ae91-252c97eedd03" providerId="ADAL" clId="{E42B4822-AF56-453B-8E50-B6C688E66CBB}" dt="2023-10-18T14:10:10.537" v="24" actId="207"/>
            <ac:spMkLst>
              <pc:docMk/>
              <pc:sldMasterMk cId="1672205013" sldId="2147483857"/>
              <pc:sldLayoutMk cId="1583171508" sldId="2147484228"/>
              <ac:spMk id="42" creationId="{34CB8E7C-1BA1-2344-BD2D-F79CDE4B9D3F}"/>
            </ac:spMkLst>
          </pc:spChg>
          <pc:grpChg chg="mod">
            <ac:chgData name="Todd Stoehr" userId="55fff2b0-f40d-48af-ae91-252c97eedd03" providerId="ADAL" clId="{E42B4822-AF56-453B-8E50-B6C688E66CBB}" dt="2023-10-18T14:10:10.537" v="24" actId="207"/>
            <ac:grpSpMkLst>
              <pc:docMk/>
              <pc:sldMasterMk cId="1672205013" sldId="2147483857"/>
              <pc:sldLayoutMk cId="1583171508" sldId="2147484228"/>
              <ac:grpSpMk id="20" creationId="{886EAE8A-70B4-BD40-A3AA-C6C7B7AEA5F9}"/>
            </ac:grpSpMkLst>
          </pc:grpChg>
        </pc:sldLayoutChg>
      </pc:sldMasterChg>
      <pc:sldMasterChg chg="delSp modSp mod">
        <pc:chgData name="Todd Stoehr" userId="55fff2b0-f40d-48af-ae91-252c97eedd03" providerId="ADAL" clId="{E42B4822-AF56-453B-8E50-B6C688E66CBB}" dt="2023-10-18T14:15:50.115" v="105" actId="2085"/>
        <pc:sldMasterMkLst>
          <pc:docMk/>
          <pc:sldMasterMk cId="3752361207" sldId="2147483977"/>
        </pc:sldMasterMkLst>
        <pc:spChg chg="mod">
          <ac:chgData name="Todd Stoehr" userId="55fff2b0-f40d-48af-ae91-252c97eedd03" providerId="ADAL" clId="{E42B4822-AF56-453B-8E50-B6C688E66CBB}" dt="2023-10-18T14:15:50.115" v="105" actId="2085"/>
          <ac:spMkLst>
            <pc:docMk/>
            <pc:sldMasterMk cId="3752361207" sldId="2147483977"/>
            <ac:spMk id="7" creationId="{97103BB0-2489-9442-95F2-680AFD4FB310}"/>
          </ac:spMkLst>
        </pc:spChg>
        <pc:picChg chg="del">
          <ac:chgData name="Todd Stoehr" userId="55fff2b0-f40d-48af-ae91-252c97eedd03" providerId="ADAL" clId="{E42B4822-AF56-453B-8E50-B6C688E66CBB}" dt="2023-10-18T14:15:32.694" v="103" actId="478"/>
          <ac:picMkLst>
            <pc:docMk/>
            <pc:sldMasterMk cId="3752361207" sldId="2147483977"/>
            <ac:picMk id="2" creationId="{B44559FD-66AC-B811-CF64-A3A2CEEDC75B}"/>
          </ac:picMkLst>
        </pc:picChg>
      </pc:sldMasterChg>
      <pc:sldMasterChg chg="delSp modSp mod delSldLayout modSldLayout">
        <pc:chgData name="Todd Stoehr" userId="55fff2b0-f40d-48af-ae91-252c97eedd03" providerId="ADAL" clId="{E42B4822-AF56-453B-8E50-B6C688E66CBB}" dt="2023-10-18T14:29:58.554" v="303" actId="47"/>
        <pc:sldMasterMkLst>
          <pc:docMk/>
          <pc:sldMasterMk cId="1777164418" sldId="2147484229"/>
        </pc:sldMasterMkLst>
        <pc:spChg chg="del mod">
          <ac:chgData name="Todd Stoehr" userId="55fff2b0-f40d-48af-ae91-252c97eedd03" providerId="ADAL" clId="{E42B4822-AF56-453B-8E50-B6C688E66CBB}" dt="2023-10-18T14:16:41.192" v="144" actId="478"/>
          <ac:spMkLst>
            <pc:docMk/>
            <pc:sldMasterMk cId="1777164418" sldId="2147484229"/>
            <ac:spMk id="5" creationId="{83C6A726-5D91-584B-9DEF-9BC2D3013786}"/>
          </ac:spMkLst>
        </pc:spChg>
        <pc:spChg chg="mod">
          <ac:chgData name="Todd Stoehr" userId="55fff2b0-f40d-48af-ae91-252c97eedd03" providerId="ADAL" clId="{E42B4822-AF56-453B-8E50-B6C688E66CBB}" dt="2023-10-18T14:16:47.911" v="146" actId="2085"/>
          <ac:spMkLst>
            <pc:docMk/>
            <pc:sldMasterMk cId="1777164418" sldId="2147484229"/>
            <ac:spMk id="7" creationId="{97103BB0-2489-9442-95F2-680AFD4FB310}"/>
          </ac:spMkLst>
        </pc:spChg>
        <pc:picChg chg="del">
          <ac:chgData name="Todd Stoehr" userId="55fff2b0-f40d-48af-ae91-252c97eedd03" providerId="ADAL" clId="{E42B4822-AF56-453B-8E50-B6C688E66CBB}" dt="2023-10-18T14:16:36.053" v="141" actId="478"/>
          <ac:picMkLst>
            <pc:docMk/>
            <pc:sldMasterMk cId="1777164418" sldId="2147484229"/>
            <ac:picMk id="8" creationId="{152D8F49-BB25-4817-A4D4-DB819725331F}"/>
          </ac:picMkLst>
        </pc:picChg>
        <pc:picChg chg="mod">
          <ac:chgData name="Todd Stoehr" userId="55fff2b0-f40d-48af-ae91-252c97eedd03" providerId="ADAL" clId="{E42B4822-AF56-453B-8E50-B6C688E66CBB}" dt="2023-10-18T14:16:57.251" v="148" actId="14100"/>
          <ac:picMkLst>
            <pc:docMk/>
            <pc:sldMasterMk cId="1777164418" sldId="2147484229"/>
            <ac:picMk id="10" creationId="{D61B43CF-E3D6-9B4E-A3E1-F3B4B90A76F3}"/>
          </ac:picMkLst>
        </pc:picChg>
        <pc:picChg chg="del">
          <ac:chgData name="Todd Stoehr" userId="55fff2b0-f40d-48af-ae91-252c97eedd03" providerId="ADAL" clId="{E42B4822-AF56-453B-8E50-B6C688E66CBB}" dt="2023-10-18T14:16:38.465" v="142" actId="478"/>
          <ac:picMkLst>
            <pc:docMk/>
            <pc:sldMasterMk cId="1777164418" sldId="2147484229"/>
            <ac:picMk id="11" creationId="{ED154772-37DD-433F-8E73-47C905C3F82F}"/>
          </ac:picMkLst>
        </pc:picChg>
        <pc:sldLayoutChg chg="modSp mod">
          <pc:chgData name="Todd Stoehr" userId="55fff2b0-f40d-48af-ae91-252c97eedd03" providerId="ADAL" clId="{E42B4822-AF56-453B-8E50-B6C688E66CBB}" dt="2023-10-18T14:17:12.474" v="150" actId="2085"/>
          <pc:sldLayoutMkLst>
            <pc:docMk/>
            <pc:sldMasterMk cId="1777164418" sldId="2147484229"/>
            <pc:sldLayoutMk cId="3989703763" sldId="2147484243"/>
          </pc:sldLayoutMkLst>
          <pc:spChg chg="mod">
            <ac:chgData name="Todd Stoehr" userId="55fff2b0-f40d-48af-ae91-252c97eedd03" providerId="ADAL" clId="{E42B4822-AF56-453B-8E50-B6C688E66CBB}" dt="2023-10-18T14:17:12.474" v="150" actId="2085"/>
            <ac:spMkLst>
              <pc:docMk/>
              <pc:sldMasterMk cId="1777164418" sldId="2147484229"/>
              <pc:sldLayoutMk cId="3989703763" sldId="2147484243"/>
              <ac:spMk id="5" creationId="{2E786228-D36C-914C-BD9C-B2B7D95CCFE4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7:24.685" v="152" actId="2085"/>
          <pc:sldLayoutMkLst>
            <pc:docMk/>
            <pc:sldMasterMk cId="1777164418" sldId="2147484229"/>
            <pc:sldLayoutMk cId="3008170930" sldId="2147484246"/>
          </pc:sldLayoutMkLst>
          <pc:spChg chg="mod">
            <ac:chgData name="Todd Stoehr" userId="55fff2b0-f40d-48af-ae91-252c97eedd03" providerId="ADAL" clId="{E42B4822-AF56-453B-8E50-B6C688E66CBB}" dt="2023-10-18T14:17:24.685" v="152" actId="2085"/>
            <ac:spMkLst>
              <pc:docMk/>
              <pc:sldMasterMk cId="1777164418" sldId="2147484229"/>
              <pc:sldLayoutMk cId="3008170930" sldId="2147484246"/>
              <ac:spMk id="8" creationId="{7718A08C-486C-7947-86A5-DB6706E6A220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8:07.109" v="158" actId="208"/>
          <pc:sldLayoutMkLst>
            <pc:docMk/>
            <pc:sldMasterMk cId="1777164418" sldId="2147484229"/>
            <pc:sldLayoutMk cId="229276378" sldId="2147484247"/>
          </pc:sldLayoutMkLst>
          <pc:spChg chg="mod">
            <ac:chgData name="Todd Stoehr" userId="55fff2b0-f40d-48af-ae91-252c97eedd03" providerId="ADAL" clId="{E42B4822-AF56-453B-8E50-B6C688E66CBB}" dt="2023-10-18T14:17:35.799" v="154" actId="2085"/>
            <ac:spMkLst>
              <pc:docMk/>
              <pc:sldMasterMk cId="1777164418" sldId="2147484229"/>
              <pc:sldLayoutMk cId="229276378" sldId="2147484247"/>
              <ac:spMk id="7" creationId="{0097701F-30F8-5449-921A-40817950B584}"/>
            </ac:spMkLst>
          </pc:spChg>
          <pc:spChg chg="mod">
            <ac:chgData name="Todd Stoehr" userId="55fff2b0-f40d-48af-ae91-252c97eedd03" providerId="ADAL" clId="{E42B4822-AF56-453B-8E50-B6C688E66CBB}" dt="2023-10-18T14:17:44.004" v="155" actId="208"/>
            <ac:spMkLst>
              <pc:docMk/>
              <pc:sldMasterMk cId="1777164418" sldId="2147484229"/>
              <pc:sldLayoutMk cId="229276378" sldId="2147484247"/>
              <ac:spMk id="8" creationId="{1FF4605C-5A35-C143-A086-C8C73D487C1E}"/>
            </ac:spMkLst>
          </pc:spChg>
          <pc:spChg chg="mod">
            <ac:chgData name="Todd Stoehr" userId="55fff2b0-f40d-48af-ae91-252c97eedd03" providerId="ADAL" clId="{E42B4822-AF56-453B-8E50-B6C688E66CBB}" dt="2023-10-18T14:18:07.109" v="158" actId="208"/>
            <ac:spMkLst>
              <pc:docMk/>
              <pc:sldMasterMk cId="1777164418" sldId="2147484229"/>
              <pc:sldLayoutMk cId="229276378" sldId="2147484247"/>
              <ac:spMk id="9" creationId="{A8B709B8-4A60-E64D-937E-C8285EBCD41E}"/>
            </ac:spMkLst>
          </pc:spChg>
          <pc:spChg chg="mod">
            <ac:chgData name="Todd Stoehr" userId="55fff2b0-f40d-48af-ae91-252c97eedd03" providerId="ADAL" clId="{E42B4822-AF56-453B-8E50-B6C688E66CBB}" dt="2023-10-18T14:17:53.172" v="156" actId="208"/>
            <ac:spMkLst>
              <pc:docMk/>
              <pc:sldMasterMk cId="1777164418" sldId="2147484229"/>
              <pc:sldLayoutMk cId="229276378" sldId="2147484247"/>
              <ac:spMk id="10" creationId="{026B1FAC-9041-0E40-87AA-10CFB458ADFB}"/>
            </ac:spMkLst>
          </pc:spChg>
          <pc:spChg chg="mod">
            <ac:chgData name="Todd Stoehr" userId="55fff2b0-f40d-48af-ae91-252c97eedd03" providerId="ADAL" clId="{E42B4822-AF56-453B-8E50-B6C688E66CBB}" dt="2023-10-18T14:18:01.250" v="157" actId="208"/>
            <ac:spMkLst>
              <pc:docMk/>
              <pc:sldMasterMk cId="1777164418" sldId="2147484229"/>
              <pc:sldLayoutMk cId="229276378" sldId="2147484247"/>
              <ac:spMk id="11" creationId="{5C22356A-1C83-6C49-BE2D-67FCDDD6090F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8:47.852" v="164" actId="208"/>
          <pc:sldLayoutMkLst>
            <pc:docMk/>
            <pc:sldMasterMk cId="1777164418" sldId="2147484229"/>
            <pc:sldLayoutMk cId="2961961529" sldId="2147484248"/>
          </pc:sldLayoutMkLst>
          <pc:spChg chg="mod">
            <ac:chgData name="Todd Stoehr" userId="55fff2b0-f40d-48af-ae91-252c97eedd03" providerId="ADAL" clId="{E42B4822-AF56-453B-8E50-B6C688E66CBB}" dt="2023-10-18T14:18:20.221" v="160" actId="2085"/>
            <ac:spMkLst>
              <pc:docMk/>
              <pc:sldMasterMk cId="1777164418" sldId="2147484229"/>
              <pc:sldLayoutMk cId="2961961529" sldId="2147484248"/>
              <ac:spMk id="7" creationId="{C9A82366-580A-C44D-99DC-37395CCE6473}"/>
            </ac:spMkLst>
          </pc:spChg>
          <pc:spChg chg="mod">
            <ac:chgData name="Todd Stoehr" userId="55fff2b0-f40d-48af-ae91-252c97eedd03" providerId="ADAL" clId="{E42B4822-AF56-453B-8E50-B6C688E66CBB}" dt="2023-10-18T14:18:26.589" v="161" actId="208"/>
            <ac:spMkLst>
              <pc:docMk/>
              <pc:sldMasterMk cId="1777164418" sldId="2147484229"/>
              <pc:sldLayoutMk cId="2961961529" sldId="2147484248"/>
              <ac:spMk id="13" creationId="{BFF44594-D1D3-6941-AA9B-953AD8310FEB}"/>
            </ac:spMkLst>
          </pc:spChg>
          <pc:spChg chg="mod">
            <ac:chgData name="Todd Stoehr" userId="55fff2b0-f40d-48af-ae91-252c97eedd03" providerId="ADAL" clId="{E42B4822-AF56-453B-8E50-B6C688E66CBB}" dt="2023-10-18T14:18:31.590" v="162" actId="208"/>
            <ac:spMkLst>
              <pc:docMk/>
              <pc:sldMasterMk cId="1777164418" sldId="2147484229"/>
              <pc:sldLayoutMk cId="2961961529" sldId="2147484248"/>
              <ac:spMk id="14" creationId="{5244F73E-1CB5-9344-A354-8DAB161F00A3}"/>
            </ac:spMkLst>
          </pc:spChg>
          <pc:spChg chg="mod">
            <ac:chgData name="Todd Stoehr" userId="55fff2b0-f40d-48af-ae91-252c97eedd03" providerId="ADAL" clId="{E42B4822-AF56-453B-8E50-B6C688E66CBB}" dt="2023-10-18T14:18:47.852" v="164" actId="208"/>
            <ac:spMkLst>
              <pc:docMk/>
              <pc:sldMasterMk cId="1777164418" sldId="2147484229"/>
              <pc:sldLayoutMk cId="2961961529" sldId="2147484248"/>
              <ac:spMk id="15" creationId="{D97DCA9A-E6F3-4A40-951F-640677733A88}"/>
            </ac:spMkLst>
          </pc:spChg>
          <pc:spChg chg="mod">
            <ac:chgData name="Todd Stoehr" userId="55fff2b0-f40d-48af-ae91-252c97eedd03" providerId="ADAL" clId="{E42B4822-AF56-453B-8E50-B6C688E66CBB}" dt="2023-10-18T14:18:40.238" v="163" actId="208"/>
            <ac:spMkLst>
              <pc:docMk/>
              <pc:sldMasterMk cId="1777164418" sldId="2147484229"/>
              <pc:sldLayoutMk cId="2961961529" sldId="2147484248"/>
              <ac:spMk id="16" creationId="{96EE5461-442F-A141-A196-C5503A4B8BB3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8:58.304" v="166" actId="2085"/>
          <pc:sldLayoutMkLst>
            <pc:docMk/>
            <pc:sldMasterMk cId="1777164418" sldId="2147484229"/>
            <pc:sldLayoutMk cId="1542110813" sldId="2147484249"/>
          </pc:sldLayoutMkLst>
          <pc:spChg chg="mod">
            <ac:chgData name="Todd Stoehr" userId="55fff2b0-f40d-48af-ae91-252c97eedd03" providerId="ADAL" clId="{E42B4822-AF56-453B-8E50-B6C688E66CBB}" dt="2023-10-18T14:18:58.304" v="166" actId="2085"/>
            <ac:spMkLst>
              <pc:docMk/>
              <pc:sldMasterMk cId="1777164418" sldId="2147484229"/>
              <pc:sldLayoutMk cId="1542110813" sldId="2147484249"/>
              <ac:spMk id="7" creationId="{60A98CE5-5767-B643-A96A-CF469C56CD74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9:06.354" v="168" actId="2085"/>
          <pc:sldLayoutMkLst>
            <pc:docMk/>
            <pc:sldMasterMk cId="1777164418" sldId="2147484229"/>
            <pc:sldLayoutMk cId="2871421956" sldId="2147484250"/>
          </pc:sldLayoutMkLst>
          <pc:spChg chg="mod">
            <ac:chgData name="Todd Stoehr" userId="55fff2b0-f40d-48af-ae91-252c97eedd03" providerId="ADAL" clId="{E42B4822-AF56-453B-8E50-B6C688E66CBB}" dt="2023-10-18T14:19:06.354" v="168" actId="2085"/>
            <ac:spMkLst>
              <pc:docMk/>
              <pc:sldMasterMk cId="1777164418" sldId="2147484229"/>
              <pc:sldLayoutMk cId="2871421956" sldId="2147484250"/>
              <ac:spMk id="8" creationId="{B042191E-5576-F94B-B807-984AC23B46A6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9:15.101" v="170" actId="2085"/>
          <pc:sldLayoutMkLst>
            <pc:docMk/>
            <pc:sldMasterMk cId="1777164418" sldId="2147484229"/>
            <pc:sldLayoutMk cId="1013526318" sldId="2147484251"/>
          </pc:sldLayoutMkLst>
          <pc:spChg chg="mod">
            <ac:chgData name="Todd Stoehr" userId="55fff2b0-f40d-48af-ae91-252c97eedd03" providerId="ADAL" clId="{E42B4822-AF56-453B-8E50-B6C688E66CBB}" dt="2023-10-18T14:19:15.101" v="170" actId="2085"/>
            <ac:spMkLst>
              <pc:docMk/>
              <pc:sldMasterMk cId="1777164418" sldId="2147484229"/>
              <pc:sldLayoutMk cId="1013526318" sldId="2147484251"/>
              <ac:spMk id="5" creationId="{75088E35-74B5-3C4E-9F7A-B7BAE4BDD62A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9:23.116" v="172" actId="2085"/>
          <pc:sldLayoutMkLst>
            <pc:docMk/>
            <pc:sldMasterMk cId="1777164418" sldId="2147484229"/>
            <pc:sldLayoutMk cId="1403597527" sldId="2147484252"/>
          </pc:sldLayoutMkLst>
          <pc:spChg chg="mod">
            <ac:chgData name="Todd Stoehr" userId="55fff2b0-f40d-48af-ae91-252c97eedd03" providerId="ADAL" clId="{E42B4822-AF56-453B-8E50-B6C688E66CBB}" dt="2023-10-18T14:19:23.116" v="172" actId="2085"/>
            <ac:spMkLst>
              <pc:docMk/>
              <pc:sldMasterMk cId="1777164418" sldId="2147484229"/>
              <pc:sldLayoutMk cId="1403597527" sldId="2147484252"/>
              <ac:spMk id="9" creationId="{F1393C06-23C2-7040-A4D9-5987A3E898FB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9:31.620" v="174" actId="2085"/>
          <pc:sldLayoutMkLst>
            <pc:docMk/>
            <pc:sldMasterMk cId="1777164418" sldId="2147484229"/>
            <pc:sldLayoutMk cId="2968215938" sldId="2147484253"/>
          </pc:sldLayoutMkLst>
          <pc:spChg chg="mod">
            <ac:chgData name="Todd Stoehr" userId="55fff2b0-f40d-48af-ae91-252c97eedd03" providerId="ADAL" clId="{E42B4822-AF56-453B-8E50-B6C688E66CBB}" dt="2023-10-18T14:19:31.620" v="174" actId="2085"/>
            <ac:spMkLst>
              <pc:docMk/>
              <pc:sldMasterMk cId="1777164418" sldId="2147484229"/>
              <pc:sldLayoutMk cId="2968215938" sldId="2147484253"/>
              <ac:spMk id="6" creationId="{97E22047-28E5-AA4A-85B9-7B049D7FB2B3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9:39.118" v="176" actId="2085"/>
          <pc:sldLayoutMkLst>
            <pc:docMk/>
            <pc:sldMasterMk cId="1777164418" sldId="2147484229"/>
            <pc:sldLayoutMk cId="4232730808" sldId="2147484254"/>
          </pc:sldLayoutMkLst>
          <pc:spChg chg="mod">
            <ac:chgData name="Todd Stoehr" userId="55fff2b0-f40d-48af-ae91-252c97eedd03" providerId="ADAL" clId="{E42B4822-AF56-453B-8E50-B6C688E66CBB}" dt="2023-10-18T14:19:39.118" v="176" actId="2085"/>
            <ac:spMkLst>
              <pc:docMk/>
              <pc:sldMasterMk cId="1777164418" sldId="2147484229"/>
              <pc:sldLayoutMk cId="4232730808" sldId="2147484254"/>
              <ac:spMk id="5" creationId="{FAC98F93-B4D6-E54A-8AD3-C5CFF7D99525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19:55.692" v="180" actId="1076"/>
          <pc:sldLayoutMkLst>
            <pc:docMk/>
            <pc:sldMasterMk cId="1777164418" sldId="2147484229"/>
            <pc:sldLayoutMk cId="4229467087" sldId="2147484258"/>
          </pc:sldLayoutMkLst>
          <pc:spChg chg="mod">
            <ac:chgData name="Todd Stoehr" userId="55fff2b0-f40d-48af-ae91-252c97eedd03" providerId="ADAL" clId="{E42B4822-AF56-453B-8E50-B6C688E66CBB}" dt="2023-10-18T14:19:55.692" v="180" actId="1076"/>
            <ac:spMkLst>
              <pc:docMk/>
              <pc:sldMasterMk cId="1777164418" sldId="2147484229"/>
              <pc:sldLayoutMk cId="4229467087" sldId="2147484258"/>
              <ac:spMk id="3" creationId="{0724AF8E-DA43-0D42-8274-B413FE2F5573}"/>
            </ac:spMkLst>
          </pc:spChg>
          <pc:spChg chg="mod">
            <ac:chgData name="Todd Stoehr" userId="55fff2b0-f40d-48af-ae91-252c97eedd03" providerId="ADAL" clId="{E42B4822-AF56-453B-8E50-B6C688E66CBB}" dt="2023-10-18T14:19:48.249" v="178" actId="2085"/>
            <ac:spMkLst>
              <pc:docMk/>
              <pc:sldMasterMk cId="1777164418" sldId="2147484229"/>
              <pc:sldLayoutMk cId="4229467087" sldId="2147484258"/>
              <ac:spMk id="7" creationId="{3A823168-BADF-CA4A-84B2-7C17428D5B28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20:28.652" v="184" actId="208"/>
          <pc:sldLayoutMkLst>
            <pc:docMk/>
            <pc:sldMasterMk cId="1777164418" sldId="2147484229"/>
            <pc:sldLayoutMk cId="598953465" sldId="2147484259"/>
          </pc:sldLayoutMkLst>
          <pc:spChg chg="mod">
            <ac:chgData name="Todd Stoehr" userId="55fff2b0-f40d-48af-ae91-252c97eedd03" providerId="ADAL" clId="{E42B4822-AF56-453B-8E50-B6C688E66CBB}" dt="2023-10-18T14:20:03.720" v="182" actId="2085"/>
            <ac:spMkLst>
              <pc:docMk/>
              <pc:sldMasterMk cId="1777164418" sldId="2147484229"/>
              <pc:sldLayoutMk cId="598953465" sldId="2147484259"/>
              <ac:spMk id="9" creationId="{F9A83380-75E8-F346-AE49-576953A49846}"/>
            </ac:spMkLst>
          </pc:spChg>
          <pc:spChg chg="mod">
            <ac:chgData name="Todd Stoehr" userId="55fff2b0-f40d-48af-ae91-252c97eedd03" providerId="ADAL" clId="{E42B4822-AF56-453B-8E50-B6C688E66CBB}" dt="2023-10-18T14:20:12.217" v="183" actId="208"/>
            <ac:spMkLst>
              <pc:docMk/>
              <pc:sldMasterMk cId="1777164418" sldId="2147484229"/>
              <pc:sldLayoutMk cId="598953465" sldId="2147484259"/>
              <ac:spMk id="10" creationId="{A71A1D7E-90E6-F147-872B-4FA06D00B17B}"/>
            </ac:spMkLst>
          </pc:spChg>
          <pc:spChg chg="mod">
            <ac:chgData name="Todd Stoehr" userId="55fff2b0-f40d-48af-ae91-252c97eedd03" providerId="ADAL" clId="{E42B4822-AF56-453B-8E50-B6C688E66CBB}" dt="2023-10-18T14:20:28.652" v="184" actId="208"/>
            <ac:spMkLst>
              <pc:docMk/>
              <pc:sldMasterMk cId="1777164418" sldId="2147484229"/>
              <pc:sldLayoutMk cId="598953465" sldId="2147484259"/>
              <ac:spMk id="11" creationId="{7B192C52-71B5-B64D-BAE9-0035E6579D9B}"/>
            </ac:spMkLst>
          </pc:spChg>
          <pc:spChg chg="mod">
            <ac:chgData name="Todd Stoehr" userId="55fff2b0-f40d-48af-ae91-252c97eedd03" providerId="ADAL" clId="{E42B4822-AF56-453B-8E50-B6C688E66CBB}" dt="2023-10-18T14:20:28.652" v="184" actId="208"/>
            <ac:spMkLst>
              <pc:docMk/>
              <pc:sldMasterMk cId="1777164418" sldId="2147484229"/>
              <pc:sldLayoutMk cId="598953465" sldId="2147484259"/>
              <ac:spMk id="12" creationId="{5675C779-421A-904C-BD30-90C68E40C90A}"/>
            </ac:spMkLst>
          </pc:spChg>
          <pc:spChg chg="mod">
            <ac:chgData name="Todd Stoehr" userId="55fff2b0-f40d-48af-ae91-252c97eedd03" providerId="ADAL" clId="{E42B4822-AF56-453B-8E50-B6C688E66CBB}" dt="2023-10-18T14:20:12.217" v="183" actId="208"/>
            <ac:spMkLst>
              <pc:docMk/>
              <pc:sldMasterMk cId="1777164418" sldId="2147484229"/>
              <pc:sldLayoutMk cId="598953465" sldId="2147484259"/>
              <ac:spMk id="13" creationId="{547EE5A3-9BB2-6B4F-8CE6-E16529FFEFA4}"/>
            </ac:spMkLst>
          </pc:spChg>
          <pc:spChg chg="mod">
            <ac:chgData name="Todd Stoehr" userId="55fff2b0-f40d-48af-ae91-252c97eedd03" providerId="ADAL" clId="{E42B4822-AF56-453B-8E50-B6C688E66CBB}" dt="2023-10-18T14:20:28.652" v="184" actId="208"/>
            <ac:spMkLst>
              <pc:docMk/>
              <pc:sldMasterMk cId="1777164418" sldId="2147484229"/>
              <pc:sldLayoutMk cId="598953465" sldId="2147484259"/>
              <ac:spMk id="14" creationId="{8C8172E9-4BFF-7140-9B29-ED7A2E1DFC41}"/>
            </ac:spMkLst>
          </pc:spChg>
          <pc:spChg chg="mod">
            <ac:chgData name="Todd Stoehr" userId="55fff2b0-f40d-48af-ae91-252c97eedd03" providerId="ADAL" clId="{E42B4822-AF56-453B-8E50-B6C688E66CBB}" dt="2023-10-18T14:20:12.217" v="183" actId="208"/>
            <ac:spMkLst>
              <pc:docMk/>
              <pc:sldMasterMk cId="1777164418" sldId="2147484229"/>
              <pc:sldLayoutMk cId="598953465" sldId="2147484259"/>
              <ac:spMk id="15" creationId="{7003E03F-CE63-2645-9547-969D62C56A26}"/>
            </ac:spMkLst>
          </pc:spChg>
        </pc:sldLayoutChg>
        <pc:sldLayoutChg chg="modSp mod">
          <pc:chgData name="Todd Stoehr" userId="55fff2b0-f40d-48af-ae91-252c97eedd03" providerId="ADAL" clId="{E42B4822-AF56-453B-8E50-B6C688E66CBB}" dt="2023-10-18T14:20:38.232" v="186" actId="2085"/>
          <pc:sldLayoutMkLst>
            <pc:docMk/>
            <pc:sldMasterMk cId="1777164418" sldId="2147484229"/>
            <pc:sldLayoutMk cId="1556697402" sldId="2147484260"/>
          </pc:sldLayoutMkLst>
          <pc:spChg chg="mod">
            <ac:chgData name="Todd Stoehr" userId="55fff2b0-f40d-48af-ae91-252c97eedd03" providerId="ADAL" clId="{E42B4822-AF56-453B-8E50-B6C688E66CBB}" dt="2023-10-18T14:20:38.232" v="186" actId="2085"/>
            <ac:spMkLst>
              <pc:docMk/>
              <pc:sldMasterMk cId="1777164418" sldId="2147484229"/>
              <pc:sldLayoutMk cId="1556697402" sldId="2147484260"/>
              <ac:spMk id="17" creationId="{AEA019DB-F42E-D64B-8450-EF375A370EE5}"/>
            </ac:spMkLst>
          </pc:spChg>
        </pc:sldLayoutChg>
        <pc:sldLayoutChg chg="del">
          <pc:chgData name="Todd Stoehr" userId="55fff2b0-f40d-48af-ae91-252c97eedd03" providerId="ADAL" clId="{E42B4822-AF56-453B-8E50-B6C688E66CBB}" dt="2023-10-18T14:29:58.554" v="303" actId="47"/>
          <pc:sldLayoutMkLst>
            <pc:docMk/>
            <pc:sldMasterMk cId="1777164418" sldId="2147484229"/>
            <pc:sldLayoutMk cId="719122460" sldId="2147484262"/>
          </pc:sldLayoutMkLst>
        </pc:sldLayoutChg>
      </pc:sldMasterChg>
      <pc:sldMasterChg chg="del delSldLayout">
        <pc:chgData name="Todd Stoehr" userId="55fff2b0-f40d-48af-ae91-252c97eedd03" providerId="ADAL" clId="{E42B4822-AF56-453B-8E50-B6C688E66CBB}" dt="2023-10-18T14:16:22.571" v="125" actId="2696"/>
        <pc:sldMasterMkLst>
          <pc:docMk/>
          <pc:sldMasterMk cId="3499422124" sldId="2147484263"/>
        </pc:sldMasterMkLst>
        <pc:sldLayoutChg chg="del">
          <pc:chgData name="Todd Stoehr" userId="55fff2b0-f40d-48af-ae91-252c97eedd03" providerId="ADAL" clId="{E42B4822-AF56-453B-8E50-B6C688E66CBB}" dt="2023-10-18T14:16:22.478" v="106" actId="2696"/>
          <pc:sldLayoutMkLst>
            <pc:docMk/>
            <pc:sldMasterMk cId="3499422124" sldId="2147484263"/>
            <pc:sldLayoutMk cId="831856237" sldId="2147484264"/>
          </pc:sldLayoutMkLst>
        </pc:sldLayoutChg>
        <pc:sldLayoutChg chg="del">
          <pc:chgData name="Todd Stoehr" userId="55fff2b0-f40d-48af-ae91-252c97eedd03" providerId="ADAL" clId="{E42B4822-AF56-453B-8E50-B6C688E66CBB}" dt="2023-10-18T14:16:22.484" v="107" actId="2696"/>
          <pc:sldLayoutMkLst>
            <pc:docMk/>
            <pc:sldMasterMk cId="3499422124" sldId="2147484263"/>
            <pc:sldLayoutMk cId="2168277746" sldId="2147484265"/>
          </pc:sldLayoutMkLst>
        </pc:sldLayoutChg>
        <pc:sldLayoutChg chg="del">
          <pc:chgData name="Todd Stoehr" userId="55fff2b0-f40d-48af-ae91-252c97eedd03" providerId="ADAL" clId="{E42B4822-AF56-453B-8E50-B6C688E66CBB}" dt="2023-10-18T14:16:22.490" v="108" actId="2696"/>
          <pc:sldLayoutMkLst>
            <pc:docMk/>
            <pc:sldMasterMk cId="3499422124" sldId="2147484263"/>
            <pc:sldLayoutMk cId="3967272274" sldId="2147484266"/>
          </pc:sldLayoutMkLst>
        </pc:sldLayoutChg>
        <pc:sldLayoutChg chg="del">
          <pc:chgData name="Todd Stoehr" userId="55fff2b0-f40d-48af-ae91-252c97eedd03" providerId="ADAL" clId="{E42B4822-AF56-453B-8E50-B6C688E66CBB}" dt="2023-10-18T14:16:22.495" v="109" actId="2696"/>
          <pc:sldLayoutMkLst>
            <pc:docMk/>
            <pc:sldMasterMk cId="3499422124" sldId="2147484263"/>
            <pc:sldLayoutMk cId="1779594657" sldId="2147484267"/>
          </pc:sldLayoutMkLst>
        </pc:sldLayoutChg>
        <pc:sldLayoutChg chg="del">
          <pc:chgData name="Todd Stoehr" userId="55fff2b0-f40d-48af-ae91-252c97eedd03" providerId="ADAL" clId="{E42B4822-AF56-453B-8E50-B6C688E66CBB}" dt="2023-10-18T14:16:22.502" v="110" actId="2696"/>
          <pc:sldLayoutMkLst>
            <pc:docMk/>
            <pc:sldMasterMk cId="3499422124" sldId="2147484263"/>
            <pc:sldLayoutMk cId="3608701544" sldId="2147484268"/>
          </pc:sldLayoutMkLst>
        </pc:sldLayoutChg>
        <pc:sldLayoutChg chg="del">
          <pc:chgData name="Todd Stoehr" userId="55fff2b0-f40d-48af-ae91-252c97eedd03" providerId="ADAL" clId="{E42B4822-AF56-453B-8E50-B6C688E66CBB}" dt="2023-10-18T14:16:22.508" v="111" actId="2696"/>
          <pc:sldLayoutMkLst>
            <pc:docMk/>
            <pc:sldMasterMk cId="3499422124" sldId="2147484263"/>
            <pc:sldLayoutMk cId="3315553404" sldId="2147484269"/>
          </pc:sldLayoutMkLst>
        </pc:sldLayoutChg>
        <pc:sldLayoutChg chg="del">
          <pc:chgData name="Todd Stoehr" userId="55fff2b0-f40d-48af-ae91-252c97eedd03" providerId="ADAL" clId="{E42B4822-AF56-453B-8E50-B6C688E66CBB}" dt="2023-10-18T14:16:22.513" v="112" actId="2696"/>
          <pc:sldLayoutMkLst>
            <pc:docMk/>
            <pc:sldMasterMk cId="3499422124" sldId="2147484263"/>
            <pc:sldLayoutMk cId="1525678887" sldId="2147484270"/>
          </pc:sldLayoutMkLst>
        </pc:sldLayoutChg>
        <pc:sldLayoutChg chg="del">
          <pc:chgData name="Todd Stoehr" userId="55fff2b0-f40d-48af-ae91-252c97eedd03" providerId="ADAL" clId="{E42B4822-AF56-453B-8E50-B6C688E66CBB}" dt="2023-10-18T14:16:22.518" v="113" actId="2696"/>
          <pc:sldLayoutMkLst>
            <pc:docMk/>
            <pc:sldMasterMk cId="3499422124" sldId="2147484263"/>
            <pc:sldLayoutMk cId="1278640742" sldId="2147484271"/>
          </pc:sldLayoutMkLst>
        </pc:sldLayoutChg>
        <pc:sldLayoutChg chg="del">
          <pc:chgData name="Todd Stoehr" userId="55fff2b0-f40d-48af-ae91-252c97eedd03" providerId="ADAL" clId="{E42B4822-AF56-453B-8E50-B6C688E66CBB}" dt="2023-10-18T14:16:22.523" v="114" actId="2696"/>
          <pc:sldLayoutMkLst>
            <pc:docMk/>
            <pc:sldMasterMk cId="3499422124" sldId="2147484263"/>
            <pc:sldLayoutMk cId="1179794312" sldId="2147484272"/>
          </pc:sldLayoutMkLst>
        </pc:sldLayoutChg>
        <pc:sldLayoutChg chg="del">
          <pc:chgData name="Todd Stoehr" userId="55fff2b0-f40d-48af-ae91-252c97eedd03" providerId="ADAL" clId="{E42B4822-AF56-453B-8E50-B6C688E66CBB}" dt="2023-10-18T14:16:22.527" v="115" actId="2696"/>
          <pc:sldLayoutMkLst>
            <pc:docMk/>
            <pc:sldMasterMk cId="3499422124" sldId="2147484263"/>
            <pc:sldLayoutMk cId="4234330422" sldId="2147484273"/>
          </pc:sldLayoutMkLst>
        </pc:sldLayoutChg>
        <pc:sldLayoutChg chg="del">
          <pc:chgData name="Todd Stoehr" userId="55fff2b0-f40d-48af-ae91-252c97eedd03" providerId="ADAL" clId="{E42B4822-AF56-453B-8E50-B6C688E66CBB}" dt="2023-10-18T14:16:22.532" v="116" actId="2696"/>
          <pc:sldLayoutMkLst>
            <pc:docMk/>
            <pc:sldMasterMk cId="3499422124" sldId="2147484263"/>
            <pc:sldLayoutMk cId="1175846946" sldId="2147484274"/>
          </pc:sldLayoutMkLst>
        </pc:sldLayoutChg>
        <pc:sldLayoutChg chg="del">
          <pc:chgData name="Todd Stoehr" userId="55fff2b0-f40d-48af-ae91-252c97eedd03" providerId="ADAL" clId="{E42B4822-AF56-453B-8E50-B6C688E66CBB}" dt="2023-10-18T14:16:22.535" v="117" actId="2696"/>
          <pc:sldLayoutMkLst>
            <pc:docMk/>
            <pc:sldMasterMk cId="3499422124" sldId="2147484263"/>
            <pc:sldLayoutMk cId="2294877854" sldId="2147484275"/>
          </pc:sldLayoutMkLst>
        </pc:sldLayoutChg>
        <pc:sldLayoutChg chg="del">
          <pc:chgData name="Todd Stoehr" userId="55fff2b0-f40d-48af-ae91-252c97eedd03" providerId="ADAL" clId="{E42B4822-AF56-453B-8E50-B6C688E66CBB}" dt="2023-10-18T14:16:22.540" v="118" actId="2696"/>
          <pc:sldLayoutMkLst>
            <pc:docMk/>
            <pc:sldMasterMk cId="3499422124" sldId="2147484263"/>
            <pc:sldLayoutMk cId="1052763643" sldId="2147484276"/>
          </pc:sldLayoutMkLst>
        </pc:sldLayoutChg>
        <pc:sldLayoutChg chg="del">
          <pc:chgData name="Todd Stoehr" userId="55fff2b0-f40d-48af-ae91-252c97eedd03" providerId="ADAL" clId="{E42B4822-AF56-453B-8E50-B6C688E66CBB}" dt="2023-10-18T14:16:22.544" v="119" actId="2696"/>
          <pc:sldLayoutMkLst>
            <pc:docMk/>
            <pc:sldMasterMk cId="3499422124" sldId="2147484263"/>
            <pc:sldLayoutMk cId="1981235243" sldId="2147484277"/>
          </pc:sldLayoutMkLst>
        </pc:sldLayoutChg>
        <pc:sldLayoutChg chg="del">
          <pc:chgData name="Todd Stoehr" userId="55fff2b0-f40d-48af-ae91-252c97eedd03" providerId="ADAL" clId="{E42B4822-AF56-453B-8E50-B6C688E66CBB}" dt="2023-10-18T14:16:22.550" v="120" actId="2696"/>
          <pc:sldLayoutMkLst>
            <pc:docMk/>
            <pc:sldMasterMk cId="3499422124" sldId="2147484263"/>
            <pc:sldLayoutMk cId="1865749626" sldId="2147484278"/>
          </pc:sldLayoutMkLst>
        </pc:sldLayoutChg>
        <pc:sldLayoutChg chg="del">
          <pc:chgData name="Todd Stoehr" userId="55fff2b0-f40d-48af-ae91-252c97eedd03" providerId="ADAL" clId="{E42B4822-AF56-453B-8E50-B6C688E66CBB}" dt="2023-10-18T14:16:22.554" v="121" actId="2696"/>
          <pc:sldLayoutMkLst>
            <pc:docMk/>
            <pc:sldMasterMk cId="3499422124" sldId="2147484263"/>
            <pc:sldLayoutMk cId="721535" sldId="2147484279"/>
          </pc:sldLayoutMkLst>
        </pc:sldLayoutChg>
        <pc:sldLayoutChg chg="del">
          <pc:chgData name="Todd Stoehr" userId="55fff2b0-f40d-48af-ae91-252c97eedd03" providerId="ADAL" clId="{E42B4822-AF56-453B-8E50-B6C688E66CBB}" dt="2023-10-18T14:16:22.559" v="122" actId="2696"/>
          <pc:sldLayoutMkLst>
            <pc:docMk/>
            <pc:sldMasterMk cId="3499422124" sldId="2147484263"/>
            <pc:sldLayoutMk cId="922509579" sldId="2147484280"/>
          </pc:sldLayoutMkLst>
        </pc:sldLayoutChg>
        <pc:sldLayoutChg chg="del">
          <pc:chgData name="Todd Stoehr" userId="55fff2b0-f40d-48af-ae91-252c97eedd03" providerId="ADAL" clId="{E42B4822-AF56-453B-8E50-B6C688E66CBB}" dt="2023-10-18T14:16:22.562" v="123" actId="2696"/>
          <pc:sldLayoutMkLst>
            <pc:docMk/>
            <pc:sldMasterMk cId="3499422124" sldId="2147484263"/>
            <pc:sldLayoutMk cId="1486171676" sldId="2147484281"/>
          </pc:sldLayoutMkLst>
        </pc:sldLayoutChg>
        <pc:sldLayoutChg chg="del">
          <pc:chgData name="Todd Stoehr" userId="55fff2b0-f40d-48af-ae91-252c97eedd03" providerId="ADAL" clId="{E42B4822-AF56-453B-8E50-B6C688E66CBB}" dt="2023-10-18T14:16:22.566" v="124" actId="2696"/>
          <pc:sldLayoutMkLst>
            <pc:docMk/>
            <pc:sldMasterMk cId="3499422124" sldId="2147484263"/>
            <pc:sldLayoutMk cId="3781035209" sldId="2147484282"/>
          </pc:sldLayoutMkLst>
        </pc:sldLayoutChg>
      </pc:sldMasterChg>
      <pc:sldMasterChg chg="del delSldLayout">
        <pc:chgData name="Todd Stoehr" userId="55fff2b0-f40d-48af-ae91-252c97eedd03" providerId="ADAL" clId="{E42B4822-AF56-453B-8E50-B6C688E66CBB}" dt="2023-10-18T14:16:24.187" v="140" actId="2696"/>
        <pc:sldMasterMkLst>
          <pc:docMk/>
          <pc:sldMasterMk cId="3977965534" sldId="2147484283"/>
        </pc:sldMasterMkLst>
        <pc:sldLayoutChg chg="del">
          <pc:chgData name="Todd Stoehr" userId="55fff2b0-f40d-48af-ae91-252c97eedd03" providerId="ADAL" clId="{E42B4822-AF56-453B-8E50-B6C688E66CBB}" dt="2023-10-18T14:16:24.121" v="126" actId="2696"/>
          <pc:sldLayoutMkLst>
            <pc:docMk/>
            <pc:sldMasterMk cId="3977965534" sldId="2147484283"/>
            <pc:sldLayoutMk cId="502597926" sldId="2147484284"/>
          </pc:sldLayoutMkLst>
        </pc:sldLayoutChg>
        <pc:sldLayoutChg chg="del">
          <pc:chgData name="Todd Stoehr" userId="55fff2b0-f40d-48af-ae91-252c97eedd03" providerId="ADAL" clId="{E42B4822-AF56-453B-8E50-B6C688E66CBB}" dt="2023-10-18T14:16:24.129" v="127" actId="2696"/>
          <pc:sldLayoutMkLst>
            <pc:docMk/>
            <pc:sldMasterMk cId="3977965534" sldId="2147484283"/>
            <pc:sldLayoutMk cId="442431885" sldId="2147484285"/>
          </pc:sldLayoutMkLst>
        </pc:sldLayoutChg>
        <pc:sldLayoutChg chg="del">
          <pc:chgData name="Todd Stoehr" userId="55fff2b0-f40d-48af-ae91-252c97eedd03" providerId="ADAL" clId="{E42B4822-AF56-453B-8E50-B6C688E66CBB}" dt="2023-10-18T14:16:24.135" v="128" actId="2696"/>
          <pc:sldLayoutMkLst>
            <pc:docMk/>
            <pc:sldMasterMk cId="3977965534" sldId="2147484283"/>
            <pc:sldLayoutMk cId="4056844365" sldId="2147484286"/>
          </pc:sldLayoutMkLst>
        </pc:sldLayoutChg>
        <pc:sldLayoutChg chg="del">
          <pc:chgData name="Todd Stoehr" userId="55fff2b0-f40d-48af-ae91-252c97eedd03" providerId="ADAL" clId="{E42B4822-AF56-453B-8E50-B6C688E66CBB}" dt="2023-10-18T14:16:24.140" v="129" actId="2696"/>
          <pc:sldLayoutMkLst>
            <pc:docMk/>
            <pc:sldMasterMk cId="3977965534" sldId="2147484283"/>
            <pc:sldLayoutMk cId="1714512953" sldId="2147484287"/>
          </pc:sldLayoutMkLst>
        </pc:sldLayoutChg>
        <pc:sldLayoutChg chg="del">
          <pc:chgData name="Todd Stoehr" userId="55fff2b0-f40d-48af-ae91-252c97eedd03" providerId="ADAL" clId="{E42B4822-AF56-453B-8E50-B6C688E66CBB}" dt="2023-10-18T14:16:24.144" v="130" actId="2696"/>
          <pc:sldLayoutMkLst>
            <pc:docMk/>
            <pc:sldMasterMk cId="3977965534" sldId="2147484283"/>
            <pc:sldLayoutMk cId="1256711326" sldId="2147484288"/>
          </pc:sldLayoutMkLst>
        </pc:sldLayoutChg>
        <pc:sldLayoutChg chg="del">
          <pc:chgData name="Todd Stoehr" userId="55fff2b0-f40d-48af-ae91-252c97eedd03" providerId="ADAL" clId="{E42B4822-AF56-453B-8E50-B6C688E66CBB}" dt="2023-10-18T14:16:24.148" v="131" actId="2696"/>
          <pc:sldLayoutMkLst>
            <pc:docMk/>
            <pc:sldMasterMk cId="3977965534" sldId="2147484283"/>
            <pc:sldLayoutMk cId="1926304130" sldId="2147484289"/>
          </pc:sldLayoutMkLst>
        </pc:sldLayoutChg>
        <pc:sldLayoutChg chg="del">
          <pc:chgData name="Todd Stoehr" userId="55fff2b0-f40d-48af-ae91-252c97eedd03" providerId="ADAL" clId="{E42B4822-AF56-453B-8E50-B6C688E66CBB}" dt="2023-10-18T14:16:24.152" v="132" actId="2696"/>
          <pc:sldLayoutMkLst>
            <pc:docMk/>
            <pc:sldMasterMk cId="3977965534" sldId="2147484283"/>
            <pc:sldLayoutMk cId="384592052" sldId="2147484290"/>
          </pc:sldLayoutMkLst>
        </pc:sldLayoutChg>
        <pc:sldLayoutChg chg="del">
          <pc:chgData name="Todd Stoehr" userId="55fff2b0-f40d-48af-ae91-252c97eedd03" providerId="ADAL" clId="{E42B4822-AF56-453B-8E50-B6C688E66CBB}" dt="2023-10-18T14:16:24.157" v="133" actId="2696"/>
          <pc:sldLayoutMkLst>
            <pc:docMk/>
            <pc:sldMasterMk cId="3977965534" sldId="2147484283"/>
            <pc:sldLayoutMk cId="2227485858" sldId="2147484291"/>
          </pc:sldLayoutMkLst>
        </pc:sldLayoutChg>
        <pc:sldLayoutChg chg="del">
          <pc:chgData name="Todd Stoehr" userId="55fff2b0-f40d-48af-ae91-252c97eedd03" providerId="ADAL" clId="{E42B4822-AF56-453B-8E50-B6C688E66CBB}" dt="2023-10-18T14:16:24.162" v="134" actId="2696"/>
          <pc:sldLayoutMkLst>
            <pc:docMk/>
            <pc:sldMasterMk cId="3977965534" sldId="2147484283"/>
            <pc:sldLayoutMk cId="1197365608" sldId="2147484292"/>
          </pc:sldLayoutMkLst>
        </pc:sldLayoutChg>
        <pc:sldLayoutChg chg="del">
          <pc:chgData name="Todd Stoehr" userId="55fff2b0-f40d-48af-ae91-252c97eedd03" providerId="ADAL" clId="{E42B4822-AF56-453B-8E50-B6C688E66CBB}" dt="2023-10-18T14:16:24.165" v="135" actId="2696"/>
          <pc:sldLayoutMkLst>
            <pc:docMk/>
            <pc:sldMasterMk cId="3977965534" sldId="2147484283"/>
            <pc:sldLayoutMk cId="3063440291" sldId="2147484293"/>
          </pc:sldLayoutMkLst>
        </pc:sldLayoutChg>
        <pc:sldLayoutChg chg="del">
          <pc:chgData name="Todd Stoehr" userId="55fff2b0-f40d-48af-ae91-252c97eedd03" providerId="ADAL" clId="{E42B4822-AF56-453B-8E50-B6C688E66CBB}" dt="2023-10-18T14:16:24.169" v="136" actId="2696"/>
          <pc:sldLayoutMkLst>
            <pc:docMk/>
            <pc:sldMasterMk cId="3977965534" sldId="2147484283"/>
            <pc:sldLayoutMk cId="1033414282" sldId="2147484294"/>
          </pc:sldLayoutMkLst>
        </pc:sldLayoutChg>
        <pc:sldLayoutChg chg="del">
          <pc:chgData name="Todd Stoehr" userId="55fff2b0-f40d-48af-ae91-252c97eedd03" providerId="ADAL" clId="{E42B4822-AF56-453B-8E50-B6C688E66CBB}" dt="2023-10-18T14:16:24.173" v="137" actId="2696"/>
          <pc:sldLayoutMkLst>
            <pc:docMk/>
            <pc:sldMasterMk cId="3977965534" sldId="2147484283"/>
            <pc:sldLayoutMk cId="535323831" sldId="2147484295"/>
          </pc:sldLayoutMkLst>
        </pc:sldLayoutChg>
        <pc:sldLayoutChg chg="del">
          <pc:chgData name="Todd Stoehr" userId="55fff2b0-f40d-48af-ae91-252c97eedd03" providerId="ADAL" clId="{E42B4822-AF56-453B-8E50-B6C688E66CBB}" dt="2023-10-18T14:16:24.177" v="138" actId="2696"/>
          <pc:sldLayoutMkLst>
            <pc:docMk/>
            <pc:sldMasterMk cId="3977965534" sldId="2147484283"/>
            <pc:sldLayoutMk cId="1951145137" sldId="2147484296"/>
          </pc:sldLayoutMkLst>
        </pc:sldLayoutChg>
        <pc:sldLayoutChg chg="del">
          <pc:chgData name="Todd Stoehr" userId="55fff2b0-f40d-48af-ae91-252c97eedd03" providerId="ADAL" clId="{E42B4822-AF56-453B-8E50-B6C688E66CBB}" dt="2023-10-18T14:16:24.182" v="139" actId="2696"/>
          <pc:sldLayoutMkLst>
            <pc:docMk/>
            <pc:sldMasterMk cId="3977965534" sldId="2147484283"/>
            <pc:sldLayoutMk cId="2139641405" sldId="2147484297"/>
          </pc:sldLayoutMkLst>
        </pc:sldLayoutChg>
      </pc:sldMasterChg>
    </pc:docChg>
  </pc:docChgLst>
  <pc:docChgLst>
    <pc:chgData name="Todd Stoehr" userId="S::todd.stoehr@pinnsg.com::55fff2b0-f40d-48af-ae91-252c97eedd03" providerId="AD" clId="Web-{29650365-E2FB-359B-111C-FF1FC03BD695}"/>
    <pc:docChg chg="modSld">
      <pc:chgData name="Todd Stoehr" userId="S::todd.stoehr@pinnsg.com::55fff2b0-f40d-48af-ae91-252c97eedd03" providerId="AD" clId="Web-{29650365-E2FB-359B-111C-FF1FC03BD695}" dt="2024-11-01T14:29:28.436" v="3" actId="20577"/>
      <pc:docMkLst>
        <pc:docMk/>
      </pc:docMkLst>
      <pc:sldChg chg="modSp">
        <pc:chgData name="Todd Stoehr" userId="S::todd.stoehr@pinnsg.com::55fff2b0-f40d-48af-ae91-252c97eedd03" providerId="AD" clId="Web-{29650365-E2FB-359B-111C-FF1FC03BD695}" dt="2024-11-01T14:29:28.436" v="3" actId="20577"/>
        <pc:sldMkLst>
          <pc:docMk/>
          <pc:sldMk cId="882021309" sldId="2314"/>
        </pc:sldMkLst>
        <pc:spChg chg="mod">
          <ac:chgData name="Todd Stoehr" userId="S::todd.stoehr@pinnsg.com::55fff2b0-f40d-48af-ae91-252c97eedd03" providerId="AD" clId="Web-{29650365-E2FB-359B-111C-FF1FC03BD695}" dt="2024-11-01T14:29:28.436" v="3" actId="20577"/>
          <ac:spMkLst>
            <pc:docMk/>
            <pc:sldMk cId="882021309" sldId="2314"/>
            <ac:spMk id="32" creationId="{D275DE68-2B4F-4317-A649-977450FE3450}"/>
          </ac:spMkLst>
        </pc:spChg>
      </pc:sldChg>
    </pc:docChg>
  </pc:docChgLst>
  <pc:docChgLst>
    <pc:chgData name="Todd Stoehr" userId="S::todd.stoehr@pinnsg.com::55fff2b0-f40d-48af-ae91-252c97eedd03" providerId="AD" clId="Web-{EA09D5FB-D01A-3733-C9A9-7DA763CEBC34}"/>
    <pc:docChg chg="modSld">
      <pc:chgData name="Todd Stoehr" userId="S::todd.stoehr@pinnsg.com::55fff2b0-f40d-48af-ae91-252c97eedd03" providerId="AD" clId="Web-{EA09D5FB-D01A-3733-C9A9-7DA763CEBC34}" dt="2024-08-26T18:56:29.880" v="4" actId="20577"/>
      <pc:docMkLst>
        <pc:docMk/>
      </pc:docMkLst>
      <pc:sldChg chg="modSp">
        <pc:chgData name="Todd Stoehr" userId="S::todd.stoehr@pinnsg.com::55fff2b0-f40d-48af-ae91-252c97eedd03" providerId="AD" clId="Web-{EA09D5FB-D01A-3733-C9A9-7DA763CEBC34}" dt="2024-08-26T18:56:29.880" v="4" actId="20577"/>
        <pc:sldMkLst>
          <pc:docMk/>
          <pc:sldMk cId="2296773359" sldId="2313"/>
        </pc:sldMkLst>
        <pc:spChg chg="mod">
          <ac:chgData name="Todd Stoehr" userId="S::todd.stoehr@pinnsg.com::55fff2b0-f40d-48af-ae91-252c97eedd03" providerId="AD" clId="Web-{EA09D5FB-D01A-3733-C9A9-7DA763CEBC34}" dt="2024-08-26T18:56:29.880" v="4" actId="20577"/>
          <ac:spMkLst>
            <pc:docMk/>
            <pc:sldMk cId="2296773359" sldId="2313"/>
            <ac:spMk id="33" creationId="{DD2ADDB7-5DFB-452D-A993-B86C487DC8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2DBDA2-58D6-E343-96B8-01D18DC2B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CF793-0A04-C042-8761-B7F917190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0DAF0-C734-9B47-A18F-F2F9D6C08D60}" type="datetimeFigureOut">
              <a:rPr lang="en-US" smtClean="0"/>
              <a:t>3/25/25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B90F0-EF16-2E4A-B2CA-D5077E28B2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1074F-0746-9F4E-A02E-460113244D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E613-63CE-F54A-B2A8-1CAB07FF61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6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79FC-E795-1040-A99E-2C56F49328F7}" type="datetimeFigureOut">
              <a:rPr lang="en-US" smtClean="0"/>
              <a:t>3/25/25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5AACD-5C9A-DC41-8041-03E1B13DE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E2D3966-5C4F-2A4D-9EFB-1C3D36A49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763"/>
            <a:ext cx="9028216" cy="5078372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7"/>
            <a:ext cx="5659108" cy="128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152" y="2988327"/>
            <a:ext cx="4031965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Presenter or Date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7A45E5F-F9E5-ED4A-822D-204E2775D3F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95662-9683-724C-882E-E8D1363029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8456" y="266278"/>
            <a:ext cx="955085" cy="9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83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368410"/>
            <a:ext cx="8566417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91266DA-F463-6342-A781-8DC506AC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2314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</p:spTree>
    <p:extLst>
      <p:ext uri="{BB962C8B-B14F-4D97-AF65-F5344CB8AC3E}">
        <p14:creationId xmlns:p14="http://schemas.microsoft.com/office/powerpoint/2010/main" val="28449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608C26-8E78-714F-978B-E7F84E2B9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326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97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0D7297D-BEEE-ED44-A33B-98005153B7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78451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8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C99912B-00D5-2043-91C9-1899AA6A0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1871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atfo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DB3E10-27FA-9F41-9095-0F444362477E}"/>
              </a:ext>
            </a:extLst>
          </p:cNvPr>
          <p:cNvGrpSpPr/>
          <p:nvPr userDrawn="1"/>
        </p:nvGrpSpPr>
        <p:grpSpPr>
          <a:xfrm>
            <a:off x="5719521" y="2875039"/>
            <a:ext cx="3424480" cy="2273224"/>
            <a:chOff x="5719521" y="2875039"/>
            <a:chExt cx="3424480" cy="22732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CCADC35-17C4-5949-B495-9C673EE530A7}"/>
                </a:ext>
              </a:extLst>
            </p:cNvPr>
            <p:cNvSpPr/>
            <p:nvPr userDrawn="1"/>
          </p:nvSpPr>
          <p:spPr>
            <a:xfrm>
              <a:off x="6340475" y="3388085"/>
              <a:ext cx="2504315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393F546-3FC0-F04A-AA5F-223F2D101960}"/>
                </a:ext>
              </a:extLst>
            </p:cNvPr>
            <p:cNvSpPr/>
            <p:nvPr userDrawn="1"/>
          </p:nvSpPr>
          <p:spPr>
            <a:xfrm>
              <a:off x="6261859" y="4414177"/>
              <a:ext cx="1256541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3E2E5EB-7E5B-9041-A1B1-B1F49EBDF484}"/>
                </a:ext>
              </a:extLst>
            </p:cNvPr>
            <p:cNvSpPr/>
            <p:nvPr userDrawn="1"/>
          </p:nvSpPr>
          <p:spPr>
            <a:xfrm>
              <a:off x="7788509" y="4414177"/>
              <a:ext cx="1355491" cy="351750"/>
            </a:xfrm>
            <a:custGeom>
              <a:avLst/>
              <a:gdLst>
                <a:gd name="connsiteX0" fmla="*/ 175875 w 1355491"/>
                <a:gd name="connsiteY0" fmla="*/ 0 h 351750"/>
                <a:gd name="connsiteX1" fmla="*/ 1355491 w 1355491"/>
                <a:gd name="connsiteY1" fmla="*/ 0 h 351750"/>
                <a:gd name="connsiteX2" fmla="*/ 1355491 w 1355491"/>
                <a:gd name="connsiteY2" fmla="*/ 351750 h 351750"/>
                <a:gd name="connsiteX3" fmla="*/ 175875 w 1355491"/>
                <a:gd name="connsiteY3" fmla="*/ 351750 h 351750"/>
                <a:gd name="connsiteX4" fmla="*/ 0 w 1355491"/>
                <a:gd name="connsiteY4" fmla="*/ 175875 h 351750"/>
                <a:gd name="connsiteX5" fmla="*/ 175875 w 1355491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491" h="351750">
                  <a:moveTo>
                    <a:pt x="175875" y="0"/>
                  </a:moveTo>
                  <a:lnTo>
                    <a:pt x="1355491" y="0"/>
                  </a:lnTo>
                  <a:lnTo>
                    <a:pt x="1355491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E46CE17-D6A1-304E-81A3-72DAC8CF0F0C}"/>
                </a:ext>
              </a:extLst>
            </p:cNvPr>
            <p:cNvSpPr/>
            <p:nvPr userDrawn="1"/>
          </p:nvSpPr>
          <p:spPr>
            <a:xfrm>
              <a:off x="7116349" y="3901131"/>
              <a:ext cx="1256540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40E7578-3DCA-FA41-AE12-62CFE342876E}"/>
                </a:ext>
              </a:extLst>
            </p:cNvPr>
            <p:cNvSpPr/>
            <p:nvPr userDrawn="1"/>
          </p:nvSpPr>
          <p:spPr>
            <a:xfrm>
              <a:off x="7744758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D6CCF4E-1263-934F-A8F0-0DAA9C33B670}"/>
                </a:ext>
              </a:extLst>
            </p:cNvPr>
            <p:cNvSpPr/>
            <p:nvPr userDrawn="1"/>
          </p:nvSpPr>
          <p:spPr>
            <a:xfrm>
              <a:off x="5719521" y="4927225"/>
              <a:ext cx="1084676" cy="221038"/>
            </a:xfrm>
            <a:custGeom>
              <a:avLst/>
              <a:gdLst>
                <a:gd name="connsiteX0" fmla="*/ 175875 w 1084676"/>
                <a:gd name="connsiteY0" fmla="*/ 0 h 221038"/>
                <a:gd name="connsiteX1" fmla="*/ 908801 w 1084676"/>
                <a:gd name="connsiteY1" fmla="*/ 0 h 221038"/>
                <a:gd name="connsiteX2" fmla="*/ 1084676 w 1084676"/>
                <a:gd name="connsiteY2" fmla="*/ 175875 h 221038"/>
                <a:gd name="connsiteX3" fmla="*/ 1075558 w 1084676"/>
                <a:gd name="connsiteY3" fmla="*/ 221038 h 221038"/>
                <a:gd name="connsiteX4" fmla="*/ 9118 w 1084676"/>
                <a:gd name="connsiteY4" fmla="*/ 221038 h 221038"/>
                <a:gd name="connsiteX5" fmla="*/ 0 w 1084676"/>
                <a:gd name="connsiteY5" fmla="*/ 175875 h 221038"/>
                <a:gd name="connsiteX6" fmla="*/ 175875 w 1084676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676" h="221038">
                  <a:moveTo>
                    <a:pt x="175875" y="0"/>
                  </a:moveTo>
                  <a:lnTo>
                    <a:pt x="908801" y="0"/>
                  </a:lnTo>
                  <a:cubicBezTo>
                    <a:pt x="1005934" y="0"/>
                    <a:pt x="1084676" y="78742"/>
                    <a:pt x="1084676" y="175875"/>
                  </a:cubicBezTo>
                  <a:lnTo>
                    <a:pt x="1075558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6174A7E-A0EB-1340-B72E-2105B4C7A8BD}"/>
                </a:ext>
              </a:extLst>
            </p:cNvPr>
            <p:cNvSpPr/>
            <p:nvPr userDrawn="1"/>
          </p:nvSpPr>
          <p:spPr>
            <a:xfrm>
              <a:off x="7113820" y="4927225"/>
              <a:ext cx="1768960" cy="221038"/>
            </a:xfrm>
            <a:custGeom>
              <a:avLst/>
              <a:gdLst>
                <a:gd name="connsiteX0" fmla="*/ 175875 w 1768960"/>
                <a:gd name="connsiteY0" fmla="*/ 0 h 221038"/>
                <a:gd name="connsiteX1" fmla="*/ 1593085 w 1768960"/>
                <a:gd name="connsiteY1" fmla="*/ 0 h 221038"/>
                <a:gd name="connsiteX2" fmla="*/ 1768960 w 1768960"/>
                <a:gd name="connsiteY2" fmla="*/ 175875 h 221038"/>
                <a:gd name="connsiteX3" fmla="*/ 1759842 w 1768960"/>
                <a:gd name="connsiteY3" fmla="*/ 221038 h 221038"/>
                <a:gd name="connsiteX4" fmla="*/ 9118 w 1768960"/>
                <a:gd name="connsiteY4" fmla="*/ 221038 h 221038"/>
                <a:gd name="connsiteX5" fmla="*/ 0 w 1768960"/>
                <a:gd name="connsiteY5" fmla="*/ 175875 h 221038"/>
                <a:gd name="connsiteX6" fmla="*/ 175875 w 1768960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960" h="221038">
                  <a:moveTo>
                    <a:pt x="175875" y="0"/>
                  </a:moveTo>
                  <a:lnTo>
                    <a:pt x="1593085" y="0"/>
                  </a:lnTo>
                  <a:cubicBezTo>
                    <a:pt x="1690218" y="0"/>
                    <a:pt x="1768960" y="78742"/>
                    <a:pt x="1768960" y="175875"/>
                  </a:cubicBezTo>
                  <a:lnTo>
                    <a:pt x="1759842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70605C-966F-C240-BAA4-17830C0C8C16}"/>
                </a:ext>
              </a:extLst>
            </p:cNvPr>
            <p:cNvSpPr/>
            <p:nvPr userDrawn="1"/>
          </p:nvSpPr>
          <p:spPr>
            <a:xfrm>
              <a:off x="8587596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F0F553-AD82-0341-A072-8A207A0786D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61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869C494-A40B-C34E-AB9A-DB40076EAF45}"/>
              </a:ext>
            </a:extLst>
          </p:cNvPr>
          <p:cNvGrpSpPr/>
          <p:nvPr userDrawn="1"/>
        </p:nvGrpSpPr>
        <p:grpSpPr>
          <a:xfrm>
            <a:off x="6191533" y="1537891"/>
            <a:ext cx="2902008" cy="3817381"/>
            <a:chOff x="6191533" y="1537891"/>
            <a:chExt cx="2902008" cy="3817381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2102001-D5D6-BF48-A25F-844588CD49F6}"/>
                </a:ext>
              </a:extLst>
            </p:cNvPr>
            <p:cNvSpPr/>
            <p:nvPr userDrawn="1"/>
          </p:nvSpPr>
          <p:spPr>
            <a:xfrm rot="18900000">
              <a:off x="6191533" y="3057287"/>
              <a:ext cx="1522802" cy="1522802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8BD154-EEF3-814E-B630-D6770432DB5C}"/>
                </a:ext>
              </a:extLst>
            </p:cNvPr>
            <p:cNvSpPr/>
            <p:nvPr userDrawn="1"/>
          </p:nvSpPr>
          <p:spPr>
            <a:xfrm rot="18900000">
              <a:off x="7351182" y="1537891"/>
              <a:ext cx="1253977" cy="1253977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3AC7EF7-58FF-B641-9CE7-EB6E1576CE0C}"/>
                </a:ext>
              </a:extLst>
            </p:cNvPr>
            <p:cNvSpPr/>
            <p:nvPr userDrawn="1"/>
          </p:nvSpPr>
          <p:spPr>
            <a:xfrm rot="18900000">
              <a:off x="8280152" y="3180929"/>
              <a:ext cx="813389" cy="813389"/>
            </a:xfrm>
            <a:custGeom>
              <a:avLst/>
              <a:gdLst>
                <a:gd name="connsiteX0" fmla="*/ 783338 w 813389"/>
                <a:gd name="connsiteY0" fmla="*/ 30050 h 813389"/>
                <a:gd name="connsiteX1" fmla="*/ 813389 w 813389"/>
                <a:gd name="connsiteY1" fmla="*/ 102598 h 813389"/>
                <a:gd name="connsiteX2" fmla="*/ 813389 w 813389"/>
                <a:gd name="connsiteY2" fmla="*/ 646514 h 813389"/>
                <a:gd name="connsiteX3" fmla="*/ 646514 w 813389"/>
                <a:gd name="connsiteY3" fmla="*/ 813389 h 813389"/>
                <a:gd name="connsiteX4" fmla="*/ 102598 w 813389"/>
                <a:gd name="connsiteY4" fmla="*/ 813389 h 813389"/>
                <a:gd name="connsiteX5" fmla="*/ 8063 w 813389"/>
                <a:gd name="connsiteY5" fmla="*/ 750727 h 813389"/>
                <a:gd name="connsiteX6" fmla="*/ 0 w 813389"/>
                <a:gd name="connsiteY6" fmla="*/ 710791 h 813389"/>
                <a:gd name="connsiteX7" fmla="*/ 8062 w 813389"/>
                <a:gd name="connsiteY7" fmla="*/ 670856 h 813389"/>
                <a:gd name="connsiteX8" fmla="*/ 102598 w 813389"/>
                <a:gd name="connsiteY8" fmla="*/ 608194 h 813389"/>
                <a:gd name="connsiteX9" fmla="*/ 608194 w 813389"/>
                <a:gd name="connsiteY9" fmla="*/ 608194 h 813389"/>
                <a:gd name="connsiteX10" fmla="*/ 608194 w 813389"/>
                <a:gd name="connsiteY10" fmla="*/ 102598 h 813389"/>
                <a:gd name="connsiteX11" fmla="*/ 670856 w 813389"/>
                <a:gd name="connsiteY11" fmla="*/ 8062 h 813389"/>
                <a:gd name="connsiteX12" fmla="*/ 710792 w 813389"/>
                <a:gd name="connsiteY12" fmla="*/ 0 h 813389"/>
                <a:gd name="connsiteX13" fmla="*/ 750727 w 813389"/>
                <a:gd name="connsiteY13" fmla="*/ 8063 h 813389"/>
                <a:gd name="connsiteX14" fmla="*/ 783338 w 813389"/>
                <a:gd name="connsiteY14" fmla="*/ 30050 h 8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3389" h="813389">
                  <a:moveTo>
                    <a:pt x="783338" y="30050"/>
                  </a:moveTo>
                  <a:cubicBezTo>
                    <a:pt x="801905" y="48617"/>
                    <a:pt x="813389" y="74266"/>
                    <a:pt x="813389" y="102598"/>
                  </a:cubicBezTo>
                  <a:lnTo>
                    <a:pt x="813389" y="646514"/>
                  </a:lnTo>
                  <a:lnTo>
                    <a:pt x="646514" y="813389"/>
                  </a:lnTo>
                  <a:lnTo>
                    <a:pt x="102598" y="813389"/>
                  </a:lnTo>
                  <a:cubicBezTo>
                    <a:pt x="60101" y="813389"/>
                    <a:pt x="23638" y="787551"/>
                    <a:pt x="8063" y="750727"/>
                  </a:cubicBezTo>
                  <a:lnTo>
                    <a:pt x="0" y="710791"/>
                  </a:lnTo>
                  <a:lnTo>
                    <a:pt x="8062" y="670856"/>
                  </a:lnTo>
                  <a:cubicBezTo>
                    <a:pt x="23637" y="634032"/>
                    <a:pt x="60100" y="608194"/>
                    <a:pt x="102598" y="608194"/>
                  </a:cubicBezTo>
                  <a:lnTo>
                    <a:pt x="608194" y="608194"/>
                  </a:lnTo>
                  <a:lnTo>
                    <a:pt x="608194" y="102598"/>
                  </a:lnTo>
                  <a:cubicBezTo>
                    <a:pt x="608194" y="60100"/>
                    <a:pt x="634032" y="23638"/>
                    <a:pt x="670856" y="8062"/>
                  </a:cubicBezTo>
                  <a:lnTo>
                    <a:pt x="710792" y="0"/>
                  </a:lnTo>
                  <a:lnTo>
                    <a:pt x="750727" y="8063"/>
                  </a:lnTo>
                  <a:cubicBezTo>
                    <a:pt x="763001" y="13254"/>
                    <a:pt x="774055" y="20767"/>
                    <a:pt x="783338" y="3005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5B96E85-9D88-FD4F-8B4B-647BE3DFA8E3}"/>
                </a:ext>
              </a:extLst>
            </p:cNvPr>
            <p:cNvSpPr/>
            <p:nvPr userDrawn="1"/>
          </p:nvSpPr>
          <p:spPr>
            <a:xfrm rot="18900000">
              <a:off x="8212474" y="4283103"/>
              <a:ext cx="399077" cy="1072169"/>
            </a:xfrm>
            <a:custGeom>
              <a:avLst/>
              <a:gdLst>
                <a:gd name="connsiteX0" fmla="*/ 358224 w 399077"/>
                <a:gd name="connsiteY0" fmla="*/ 39623 h 1072169"/>
                <a:gd name="connsiteX1" fmla="*/ 397847 w 399077"/>
                <a:gd name="connsiteY1" fmla="*/ 135279 h 1072169"/>
                <a:gd name="connsiteX2" fmla="*/ 397847 w 399077"/>
                <a:gd name="connsiteY2" fmla="*/ 931115 h 1072169"/>
                <a:gd name="connsiteX3" fmla="*/ 399077 w 399077"/>
                <a:gd name="connsiteY3" fmla="*/ 937209 h 1072169"/>
                <a:gd name="connsiteX4" fmla="*/ 399076 w 399077"/>
                <a:gd name="connsiteY4" fmla="*/ 937209 h 1072169"/>
                <a:gd name="connsiteX5" fmla="*/ 359453 w 399077"/>
                <a:gd name="connsiteY5" fmla="*/ 1032865 h 1072169"/>
                <a:gd name="connsiteX6" fmla="*/ 358719 w 399077"/>
                <a:gd name="connsiteY6" fmla="*/ 1033361 h 1072169"/>
                <a:gd name="connsiteX7" fmla="*/ 358224 w 399077"/>
                <a:gd name="connsiteY7" fmla="*/ 1034095 h 1072169"/>
                <a:gd name="connsiteX8" fmla="*/ 315224 w 399077"/>
                <a:gd name="connsiteY8" fmla="*/ 1063087 h 1072169"/>
                <a:gd name="connsiteX9" fmla="*/ 270239 w 399077"/>
                <a:gd name="connsiteY9" fmla="*/ 1072169 h 1072169"/>
                <a:gd name="connsiteX10" fmla="*/ 0 w 399077"/>
                <a:gd name="connsiteY10" fmla="*/ 801930 h 1072169"/>
                <a:gd name="connsiteX11" fmla="*/ 127288 w 399077"/>
                <a:gd name="connsiteY11" fmla="*/ 801930 h 1072169"/>
                <a:gd name="connsiteX12" fmla="*/ 127289 w 399077"/>
                <a:gd name="connsiteY12" fmla="*/ 135279 h 1072169"/>
                <a:gd name="connsiteX13" fmla="*/ 209911 w 399077"/>
                <a:gd name="connsiteY13" fmla="*/ 10631 h 1072169"/>
                <a:gd name="connsiteX14" fmla="*/ 262568 w 399077"/>
                <a:gd name="connsiteY14" fmla="*/ 0 h 1072169"/>
                <a:gd name="connsiteX15" fmla="*/ 315224 w 399077"/>
                <a:gd name="connsiteY15" fmla="*/ 10632 h 1072169"/>
                <a:gd name="connsiteX16" fmla="*/ 358224 w 399077"/>
                <a:gd name="connsiteY16" fmla="*/ 39623 h 10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077" h="1072169">
                  <a:moveTo>
                    <a:pt x="358224" y="39623"/>
                  </a:moveTo>
                  <a:cubicBezTo>
                    <a:pt x="382705" y="64103"/>
                    <a:pt x="397847" y="97924"/>
                    <a:pt x="397847" y="135279"/>
                  </a:cubicBezTo>
                  <a:lnTo>
                    <a:pt x="397847" y="931115"/>
                  </a:lnTo>
                  <a:lnTo>
                    <a:pt x="399077" y="937209"/>
                  </a:lnTo>
                  <a:lnTo>
                    <a:pt x="399076" y="937209"/>
                  </a:lnTo>
                  <a:cubicBezTo>
                    <a:pt x="399076" y="974565"/>
                    <a:pt x="383934" y="1008386"/>
                    <a:pt x="359453" y="1032865"/>
                  </a:cubicBezTo>
                  <a:lnTo>
                    <a:pt x="358719" y="1033361"/>
                  </a:lnTo>
                  <a:lnTo>
                    <a:pt x="358224" y="1034095"/>
                  </a:lnTo>
                  <a:cubicBezTo>
                    <a:pt x="345983" y="1046335"/>
                    <a:pt x="331408" y="1056241"/>
                    <a:pt x="315224" y="1063087"/>
                  </a:cubicBezTo>
                  <a:lnTo>
                    <a:pt x="270239" y="1072169"/>
                  </a:lnTo>
                  <a:lnTo>
                    <a:pt x="0" y="801930"/>
                  </a:lnTo>
                  <a:lnTo>
                    <a:pt x="127288" y="801930"/>
                  </a:lnTo>
                  <a:lnTo>
                    <a:pt x="127289" y="135279"/>
                  </a:lnTo>
                  <a:cubicBezTo>
                    <a:pt x="127289" y="79245"/>
                    <a:pt x="161357" y="31168"/>
                    <a:pt x="209911" y="10631"/>
                  </a:cubicBezTo>
                  <a:lnTo>
                    <a:pt x="262568" y="0"/>
                  </a:lnTo>
                  <a:lnTo>
                    <a:pt x="315224" y="10632"/>
                  </a:lnTo>
                  <a:cubicBezTo>
                    <a:pt x="331408" y="17477"/>
                    <a:pt x="345983" y="27383"/>
                    <a:pt x="358224" y="39623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A9D36FE-B718-F541-97AB-25B58615238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A6F1954-3689-CE41-9EFD-3BA383D2CAB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74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D04F5664-4953-284D-B49E-A527AA531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92040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51733" y="-26719"/>
            <a:ext cx="9195733" cy="517260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7"/>
            <a:ext cx="5659108" cy="128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152" y="2988327"/>
            <a:ext cx="4031965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Presenter or Date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7A45E5F-F9E5-ED4A-822D-204E2775D3F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721959D-C1ED-0541-857A-ADDAC99261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4901" y="476451"/>
            <a:ext cx="3777916" cy="378272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95662-9683-724C-882E-E8D1363029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25158" y="147500"/>
            <a:ext cx="1072866" cy="10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9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6F89914-7DAC-094B-962A-B0F393D66C25}"/>
              </a:ext>
            </a:extLst>
          </p:cNvPr>
          <p:cNvGrpSpPr/>
          <p:nvPr userDrawn="1"/>
        </p:nvGrpSpPr>
        <p:grpSpPr>
          <a:xfrm>
            <a:off x="7085684" y="2018274"/>
            <a:ext cx="2114417" cy="2912758"/>
            <a:chOff x="7085684" y="2018274"/>
            <a:chExt cx="2114417" cy="29127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44C7AE-8170-094A-85A2-0A99A048F9AB}"/>
                </a:ext>
              </a:extLst>
            </p:cNvPr>
            <p:cNvGrpSpPr/>
            <p:nvPr userDrawn="1"/>
          </p:nvGrpSpPr>
          <p:grpSpPr>
            <a:xfrm>
              <a:off x="7355087" y="3223143"/>
              <a:ext cx="1707888" cy="1707889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92AA9B1-6A16-0B41-8F88-DBB197CD9D19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FD9CDC01-E996-E14D-9D1E-8C0AD93DF1A7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7A41E06-6678-D444-966A-27E8A959DDD0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7CA45E-00D6-B548-B55A-7C22650A59C0}"/>
                </a:ext>
              </a:extLst>
            </p:cNvPr>
            <p:cNvGrpSpPr/>
            <p:nvPr userDrawn="1"/>
          </p:nvGrpSpPr>
          <p:grpSpPr>
            <a:xfrm>
              <a:off x="8366949" y="2018274"/>
              <a:ext cx="833152" cy="1174628"/>
              <a:chOff x="8366949" y="2018274"/>
              <a:chExt cx="833152" cy="1174628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4C07233-6325-0F4A-809B-31181C0A8BC6}"/>
                  </a:ext>
                </a:extLst>
              </p:cNvPr>
              <p:cNvSpPr/>
              <p:nvPr userDrawn="1"/>
            </p:nvSpPr>
            <p:spPr>
              <a:xfrm rot="10800000">
                <a:off x="8366949" y="2078014"/>
                <a:ext cx="777050" cy="254676"/>
              </a:xfrm>
              <a:custGeom>
                <a:avLst/>
                <a:gdLst>
                  <a:gd name="connsiteX0" fmla="*/ 649712 w 777050"/>
                  <a:gd name="connsiteY0" fmla="*/ 254676 h 254676"/>
                  <a:gd name="connsiteX1" fmla="*/ 0 w 777050"/>
                  <a:gd name="connsiteY1" fmla="*/ 254676 h 254676"/>
                  <a:gd name="connsiteX2" fmla="*/ 0 w 777050"/>
                  <a:gd name="connsiteY2" fmla="*/ 0 h 254676"/>
                  <a:gd name="connsiteX3" fmla="*/ 649712 w 777050"/>
                  <a:gd name="connsiteY3" fmla="*/ 0 h 254676"/>
                  <a:gd name="connsiteX4" fmla="*/ 777050 w 777050"/>
                  <a:gd name="connsiteY4" fmla="*/ 127338 h 254676"/>
                  <a:gd name="connsiteX5" fmla="*/ 649712 w 777050"/>
                  <a:gd name="connsiteY5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050" h="254676">
                    <a:moveTo>
                      <a:pt x="649712" y="254676"/>
                    </a:moveTo>
                    <a:lnTo>
                      <a:pt x="0" y="254676"/>
                    </a:lnTo>
                    <a:lnTo>
                      <a:pt x="0" y="0"/>
                    </a:lnTo>
                    <a:lnTo>
                      <a:pt x="649712" y="0"/>
                    </a:lnTo>
                    <a:cubicBezTo>
                      <a:pt x="720039" y="0"/>
                      <a:pt x="777050" y="57011"/>
                      <a:pt x="777050" y="127338"/>
                    </a:cubicBezTo>
                    <a:cubicBezTo>
                      <a:pt x="777050" y="197665"/>
                      <a:pt x="720039" y="254676"/>
                      <a:pt x="649712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D3B9A49-2820-3046-8268-450693B53CA9}"/>
                  </a:ext>
                </a:extLst>
              </p:cNvPr>
              <p:cNvSpPr/>
              <p:nvPr userDrawn="1"/>
            </p:nvSpPr>
            <p:spPr>
              <a:xfrm rot="14400000">
                <a:off x="8136306" y="2478250"/>
                <a:ext cx="1174628" cy="254676"/>
              </a:xfrm>
              <a:prstGeom prst="roundRect">
                <a:avLst>
                  <a:gd name="adj" fmla="val 50000"/>
                </a:avLst>
              </a:pr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A0EED73-9FDB-B140-8EC2-79246B0B18FD}"/>
                  </a:ext>
                </a:extLst>
              </p:cNvPr>
              <p:cNvSpPr/>
              <p:nvPr userDrawn="1"/>
            </p:nvSpPr>
            <p:spPr>
              <a:xfrm rot="7200000">
                <a:off x="8709736" y="2672487"/>
                <a:ext cx="726054" cy="254676"/>
              </a:xfrm>
              <a:custGeom>
                <a:avLst/>
                <a:gdLst>
                  <a:gd name="connsiteX0" fmla="*/ 0 w 726054"/>
                  <a:gd name="connsiteY0" fmla="*/ 254676 h 254676"/>
                  <a:gd name="connsiteX1" fmla="*/ 441112 w 726054"/>
                  <a:gd name="connsiteY1" fmla="*/ 0 h 254676"/>
                  <a:gd name="connsiteX2" fmla="*/ 598716 w 726054"/>
                  <a:gd name="connsiteY2" fmla="*/ 0 h 254676"/>
                  <a:gd name="connsiteX3" fmla="*/ 726054 w 726054"/>
                  <a:gd name="connsiteY3" fmla="*/ 127338 h 254676"/>
                  <a:gd name="connsiteX4" fmla="*/ 598716 w 726054"/>
                  <a:gd name="connsiteY4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054" h="254676">
                    <a:moveTo>
                      <a:pt x="0" y="254676"/>
                    </a:moveTo>
                    <a:lnTo>
                      <a:pt x="441112" y="0"/>
                    </a:lnTo>
                    <a:lnTo>
                      <a:pt x="598716" y="0"/>
                    </a:lnTo>
                    <a:cubicBezTo>
                      <a:pt x="669043" y="0"/>
                      <a:pt x="726054" y="57011"/>
                      <a:pt x="726054" y="127338"/>
                    </a:cubicBezTo>
                    <a:cubicBezTo>
                      <a:pt x="726054" y="197665"/>
                      <a:pt x="669043" y="254676"/>
                      <a:pt x="598716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9A955E-27D4-5A4A-B99F-ADE3CCC026D4}"/>
                </a:ext>
              </a:extLst>
            </p:cNvPr>
            <p:cNvGrpSpPr/>
            <p:nvPr userDrawn="1"/>
          </p:nvGrpSpPr>
          <p:grpSpPr>
            <a:xfrm rot="10800000">
              <a:off x="7085684" y="2475315"/>
              <a:ext cx="1061191" cy="1061192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FBE59F22-3986-B840-AE51-72CC72F40F0B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C4482BF4-BC9A-8B44-A45A-8682D104719E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F77CDA0-48E1-C94E-AD84-94F04EDFADFD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7C2E68-CA98-7C44-8C2C-5E08A1322D6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53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u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70C67-A029-8B4E-B510-28B2889593FE}"/>
              </a:ext>
            </a:extLst>
          </p:cNvPr>
          <p:cNvGrpSpPr/>
          <p:nvPr userDrawn="1"/>
        </p:nvGrpSpPr>
        <p:grpSpPr>
          <a:xfrm>
            <a:off x="6442140" y="1700624"/>
            <a:ext cx="2701860" cy="3447641"/>
            <a:chOff x="6442140" y="1700624"/>
            <a:chExt cx="2701860" cy="344764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1802EC6-1B6C-424D-91F2-A75A34069920}"/>
                </a:ext>
              </a:extLst>
            </p:cNvPr>
            <p:cNvSpPr/>
            <p:nvPr userDrawn="1"/>
          </p:nvSpPr>
          <p:spPr>
            <a:xfrm rot="5400000">
              <a:off x="7221806" y="3226070"/>
              <a:ext cx="1700626" cy="2143763"/>
            </a:xfrm>
            <a:custGeom>
              <a:avLst/>
              <a:gdLst>
                <a:gd name="connsiteX0" fmla="*/ 0 w 1700626"/>
                <a:gd name="connsiteY0" fmla="*/ 1018984 h 2143763"/>
                <a:gd name="connsiteX1" fmla="*/ 294115 w 1700626"/>
                <a:gd name="connsiteY1" fmla="*/ 724869 h 2143763"/>
                <a:gd name="connsiteX2" fmla="*/ 830665 w 1700626"/>
                <a:gd name="connsiteY2" fmla="*/ 724869 h 2143763"/>
                <a:gd name="connsiteX3" fmla="*/ 830665 w 1700626"/>
                <a:gd name="connsiteY3" fmla="*/ 188319 h 2143763"/>
                <a:gd name="connsiteX4" fmla="*/ 880895 w 1700626"/>
                <a:gd name="connsiteY4" fmla="*/ 23877 h 2143763"/>
                <a:gd name="connsiteX5" fmla="*/ 900594 w 1700626"/>
                <a:gd name="connsiteY5" fmla="*/ 0 h 2143763"/>
                <a:gd name="connsiteX6" fmla="*/ 1348965 w 1700626"/>
                <a:gd name="connsiteY6" fmla="*/ 0 h 2143763"/>
                <a:gd name="connsiteX7" fmla="*/ 1368664 w 1700626"/>
                <a:gd name="connsiteY7" fmla="*/ 23877 h 2143763"/>
                <a:gd name="connsiteX8" fmla="*/ 1418894 w 1700626"/>
                <a:gd name="connsiteY8" fmla="*/ 188319 h 2143763"/>
                <a:gd name="connsiteX9" fmla="*/ 1418894 w 1700626"/>
                <a:gd name="connsiteY9" fmla="*/ 724869 h 2143763"/>
                <a:gd name="connsiteX10" fmla="*/ 1700626 w 1700626"/>
                <a:gd name="connsiteY10" fmla="*/ 724869 h 2143763"/>
                <a:gd name="connsiteX11" fmla="*/ 1700626 w 1700626"/>
                <a:gd name="connsiteY11" fmla="*/ 1313098 h 2143763"/>
                <a:gd name="connsiteX12" fmla="*/ 1418894 w 1700626"/>
                <a:gd name="connsiteY12" fmla="*/ 1313098 h 2143763"/>
                <a:gd name="connsiteX13" fmla="*/ 1418894 w 1700626"/>
                <a:gd name="connsiteY13" fmla="*/ 1849649 h 2143763"/>
                <a:gd name="connsiteX14" fmla="*/ 1124779 w 1700626"/>
                <a:gd name="connsiteY14" fmla="*/ 2143763 h 2143763"/>
                <a:gd name="connsiteX15" fmla="*/ 830665 w 1700626"/>
                <a:gd name="connsiteY15" fmla="*/ 1849649 h 2143763"/>
                <a:gd name="connsiteX16" fmla="*/ 830665 w 1700626"/>
                <a:gd name="connsiteY16" fmla="*/ 1313098 h 2143763"/>
                <a:gd name="connsiteX17" fmla="*/ 294115 w 1700626"/>
                <a:gd name="connsiteY17" fmla="*/ 1313098 h 2143763"/>
                <a:gd name="connsiteX18" fmla="*/ 0 w 1700626"/>
                <a:gd name="connsiteY18" fmla="*/ 1018984 h 21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0626" h="2143763">
                  <a:moveTo>
                    <a:pt x="0" y="1018984"/>
                  </a:moveTo>
                  <a:cubicBezTo>
                    <a:pt x="0" y="856549"/>
                    <a:pt x="131680" y="724869"/>
                    <a:pt x="294115" y="724869"/>
                  </a:cubicBezTo>
                  <a:lnTo>
                    <a:pt x="830665" y="724869"/>
                  </a:lnTo>
                  <a:lnTo>
                    <a:pt x="830665" y="188319"/>
                  </a:lnTo>
                  <a:cubicBezTo>
                    <a:pt x="830665" y="127405"/>
                    <a:pt x="849183" y="70817"/>
                    <a:pt x="880895" y="23877"/>
                  </a:cubicBezTo>
                  <a:lnTo>
                    <a:pt x="900594" y="0"/>
                  </a:lnTo>
                  <a:lnTo>
                    <a:pt x="1348965" y="0"/>
                  </a:lnTo>
                  <a:lnTo>
                    <a:pt x="1368664" y="23877"/>
                  </a:lnTo>
                  <a:cubicBezTo>
                    <a:pt x="1400377" y="70817"/>
                    <a:pt x="1418894" y="127405"/>
                    <a:pt x="1418894" y="188319"/>
                  </a:cubicBezTo>
                  <a:lnTo>
                    <a:pt x="1418894" y="724869"/>
                  </a:lnTo>
                  <a:lnTo>
                    <a:pt x="1700626" y="724869"/>
                  </a:lnTo>
                  <a:lnTo>
                    <a:pt x="1700626" y="1313098"/>
                  </a:lnTo>
                  <a:lnTo>
                    <a:pt x="1418894" y="1313098"/>
                  </a:lnTo>
                  <a:lnTo>
                    <a:pt x="1418894" y="1849649"/>
                  </a:lnTo>
                  <a:cubicBezTo>
                    <a:pt x="1418894" y="2012084"/>
                    <a:pt x="1287214" y="2143763"/>
                    <a:pt x="1124779" y="2143763"/>
                  </a:cubicBezTo>
                  <a:cubicBezTo>
                    <a:pt x="962344" y="2143763"/>
                    <a:pt x="830665" y="2012084"/>
                    <a:pt x="830665" y="1849649"/>
                  </a:cubicBezTo>
                  <a:lnTo>
                    <a:pt x="830665" y="1313098"/>
                  </a:lnTo>
                  <a:lnTo>
                    <a:pt x="294115" y="1313098"/>
                  </a:lnTo>
                  <a:cubicBezTo>
                    <a:pt x="131680" y="1313098"/>
                    <a:pt x="0" y="1181419"/>
                    <a:pt x="0" y="10189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89F8E6D-BF10-A542-807B-922526591315}"/>
                </a:ext>
              </a:extLst>
            </p:cNvPr>
            <p:cNvSpPr/>
            <p:nvPr userDrawn="1"/>
          </p:nvSpPr>
          <p:spPr>
            <a:xfrm rot="5400000">
              <a:off x="7540603" y="1917377"/>
              <a:ext cx="1820150" cy="1386644"/>
            </a:xfrm>
            <a:custGeom>
              <a:avLst/>
              <a:gdLst>
                <a:gd name="connsiteX0" fmla="*/ 0 w 1820150"/>
                <a:gd name="connsiteY0" fmla="*/ 476569 h 1386644"/>
                <a:gd name="connsiteX1" fmla="*/ 237972 w 1820150"/>
                <a:gd name="connsiteY1" fmla="*/ 238597 h 1386644"/>
                <a:gd name="connsiteX2" fmla="*/ 672103 w 1820150"/>
                <a:gd name="connsiteY2" fmla="*/ 238597 h 1386644"/>
                <a:gd name="connsiteX3" fmla="*/ 672103 w 1820150"/>
                <a:gd name="connsiteY3" fmla="*/ 0 h 1386644"/>
                <a:gd name="connsiteX4" fmla="*/ 1148047 w 1820150"/>
                <a:gd name="connsiteY4" fmla="*/ 0 h 1386644"/>
                <a:gd name="connsiteX5" fmla="*/ 1148047 w 1820150"/>
                <a:gd name="connsiteY5" fmla="*/ 238597 h 1386644"/>
                <a:gd name="connsiteX6" fmla="*/ 1582178 w 1820150"/>
                <a:gd name="connsiteY6" fmla="*/ 238597 h 1386644"/>
                <a:gd name="connsiteX7" fmla="*/ 1820150 w 1820150"/>
                <a:gd name="connsiteY7" fmla="*/ 476569 h 1386644"/>
                <a:gd name="connsiteX8" fmla="*/ 1582178 w 1820150"/>
                <a:gd name="connsiteY8" fmla="*/ 714541 h 1386644"/>
                <a:gd name="connsiteX9" fmla="*/ 1148047 w 1820150"/>
                <a:gd name="connsiteY9" fmla="*/ 714541 h 1386644"/>
                <a:gd name="connsiteX10" fmla="*/ 1148047 w 1820150"/>
                <a:gd name="connsiteY10" fmla="*/ 1148672 h 1386644"/>
                <a:gd name="connsiteX11" fmla="*/ 910075 w 1820150"/>
                <a:gd name="connsiteY11" fmla="*/ 1386644 h 1386644"/>
                <a:gd name="connsiteX12" fmla="*/ 672103 w 1820150"/>
                <a:gd name="connsiteY12" fmla="*/ 1148672 h 1386644"/>
                <a:gd name="connsiteX13" fmla="*/ 672103 w 1820150"/>
                <a:gd name="connsiteY13" fmla="*/ 714541 h 1386644"/>
                <a:gd name="connsiteX14" fmla="*/ 237972 w 1820150"/>
                <a:gd name="connsiteY14" fmla="*/ 714541 h 1386644"/>
                <a:gd name="connsiteX15" fmla="*/ 0 w 1820150"/>
                <a:gd name="connsiteY15" fmla="*/ 476569 h 138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0150" h="1386644">
                  <a:moveTo>
                    <a:pt x="0" y="476569"/>
                  </a:moveTo>
                  <a:cubicBezTo>
                    <a:pt x="0" y="345141"/>
                    <a:pt x="106544" y="238597"/>
                    <a:pt x="237972" y="238597"/>
                  </a:cubicBezTo>
                  <a:lnTo>
                    <a:pt x="672103" y="238597"/>
                  </a:lnTo>
                  <a:lnTo>
                    <a:pt x="672103" y="0"/>
                  </a:lnTo>
                  <a:lnTo>
                    <a:pt x="1148047" y="0"/>
                  </a:lnTo>
                  <a:lnTo>
                    <a:pt x="1148047" y="238597"/>
                  </a:lnTo>
                  <a:lnTo>
                    <a:pt x="1582178" y="238597"/>
                  </a:lnTo>
                  <a:cubicBezTo>
                    <a:pt x="1713606" y="238597"/>
                    <a:pt x="1820150" y="345141"/>
                    <a:pt x="1820150" y="476569"/>
                  </a:cubicBezTo>
                  <a:cubicBezTo>
                    <a:pt x="1820150" y="607997"/>
                    <a:pt x="1713606" y="714541"/>
                    <a:pt x="1582178" y="714541"/>
                  </a:cubicBezTo>
                  <a:lnTo>
                    <a:pt x="1148047" y="714541"/>
                  </a:lnTo>
                  <a:lnTo>
                    <a:pt x="1148047" y="1148672"/>
                  </a:lnTo>
                  <a:cubicBezTo>
                    <a:pt x="1148047" y="1280100"/>
                    <a:pt x="1041503" y="1386644"/>
                    <a:pt x="910075" y="1386644"/>
                  </a:cubicBezTo>
                  <a:cubicBezTo>
                    <a:pt x="778646" y="1386644"/>
                    <a:pt x="672103" y="1280100"/>
                    <a:pt x="672103" y="1148672"/>
                  </a:cubicBezTo>
                  <a:lnTo>
                    <a:pt x="672103" y="714541"/>
                  </a:lnTo>
                  <a:lnTo>
                    <a:pt x="237972" y="714541"/>
                  </a:lnTo>
                  <a:cubicBezTo>
                    <a:pt x="106544" y="714541"/>
                    <a:pt x="0" y="607997"/>
                    <a:pt x="0" y="476569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0A62E4-1A25-784C-9CB6-E4766E2FB0EF}"/>
                </a:ext>
              </a:extLst>
            </p:cNvPr>
            <p:cNvSpPr/>
            <p:nvPr userDrawn="1"/>
          </p:nvSpPr>
          <p:spPr>
            <a:xfrm rot="5400000">
              <a:off x="6442140" y="2735643"/>
              <a:ext cx="1132754" cy="1132754"/>
            </a:xfrm>
            <a:custGeom>
              <a:avLst/>
              <a:gdLst>
                <a:gd name="connsiteX0" fmla="*/ 0 w 5148262"/>
                <a:gd name="connsiteY0" fmla="*/ 2574131 h 5148262"/>
                <a:gd name="connsiteX1" fmla="*/ 673100 w 5148262"/>
                <a:gd name="connsiteY1" fmla="*/ 1901031 h 5148262"/>
                <a:gd name="connsiteX2" fmla="*/ 1901031 w 5148262"/>
                <a:gd name="connsiteY2" fmla="*/ 1901031 h 5148262"/>
                <a:gd name="connsiteX3" fmla="*/ 1901031 w 5148262"/>
                <a:gd name="connsiteY3" fmla="*/ 673100 h 5148262"/>
                <a:gd name="connsiteX4" fmla="*/ 2574131 w 5148262"/>
                <a:gd name="connsiteY4" fmla="*/ 0 h 5148262"/>
                <a:gd name="connsiteX5" fmla="*/ 3247231 w 5148262"/>
                <a:gd name="connsiteY5" fmla="*/ 673100 h 5148262"/>
                <a:gd name="connsiteX6" fmla="*/ 3247231 w 5148262"/>
                <a:gd name="connsiteY6" fmla="*/ 1901031 h 5148262"/>
                <a:gd name="connsiteX7" fmla="*/ 4475162 w 5148262"/>
                <a:gd name="connsiteY7" fmla="*/ 1901031 h 5148262"/>
                <a:gd name="connsiteX8" fmla="*/ 5148262 w 5148262"/>
                <a:gd name="connsiteY8" fmla="*/ 2574131 h 5148262"/>
                <a:gd name="connsiteX9" fmla="*/ 4475162 w 5148262"/>
                <a:gd name="connsiteY9" fmla="*/ 3247231 h 5148262"/>
                <a:gd name="connsiteX10" fmla="*/ 3247231 w 5148262"/>
                <a:gd name="connsiteY10" fmla="*/ 3247231 h 5148262"/>
                <a:gd name="connsiteX11" fmla="*/ 3247231 w 5148262"/>
                <a:gd name="connsiteY11" fmla="*/ 4475162 h 5148262"/>
                <a:gd name="connsiteX12" fmla="*/ 2574131 w 5148262"/>
                <a:gd name="connsiteY12" fmla="*/ 5148262 h 5148262"/>
                <a:gd name="connsiteX13" fmla="*/ 1901031 w 5148262"/>
                <a:gd name="connsiteY13" fmla="*/ 4475162 h 5148262"/>
                <a:gd name="connsiteX14" fmla="*/ 1901031 w 5148262"/>
                <a:gd name="connsiteY14" fmla="*/ 3247231 h 5148262"/>
                <a:gd name="connsiteX15" fmla="*/ 673100 w 5148262"/>
                <a:gd name="connsiteY15" fmla="*/ 3247231 h 5148262"/>
                <a:gd name="connsiteX16" fmla="*/ 0 w 5148262"/>
                <a:gd name="connsiteY16" fmla="*/ 2574131 h 51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262" h="5148262">
                  <a:moveTo>
                    <a:pt x="0" y="2574131"/>
                  </a:moveTo>
                  <a:cubicBezTo>
                    <a:pt x="0" y="2202388"/>
                    <a:pt x="301357" y="1901031"/>
                    <a:pt x="673100" y="1901031"/>
                  </a:cubicBezTo>
                  <a:lnTo>
                    <a:pt x="1901031" y="1901031"/>
                  </a:lnTo>
                  <a:lnTo>
                    <a:pt x="1901031" y="673100"/>
                  </a:lnTo>
                  <a:cubicBezTo>
                    <a:pt x="1901031" y="301357"/>
                    <a:pt x="2202388" y="0"/>
                    <a:pt x="2574131" y="0"/>
                  </a:cubicBezTo>
                  <a:cubicBezTo>
                    <a:pt x="2945874" y="0"/>
                    <a:pt x="3247231" y="301357"/>
                    <a:pt x="3247231" y="673100"/>
                  </a:cubicBezTo>
                  <a:lnTo>
                    <a:pt x="3247231" y="1901031"/>
                  </a:lnTo>
                  <a:lnTo>
                    <a:pt x="4475162" y="1901031"/>
                  </a:lnTo>
                  <a:cubicBezTo>
                    <a:pt x="4846905" y="1901031"/>
                    <a:pt x="5148262" y="2202388"/>
                    <a:pt x="5148262" y="2574131"/>
                  </a:cubicBezTo>
                  <a:cubicBezTo>
                    <a:pt x="5148262" y="2945874"/>
                    <a:pt x="4846905" y="3247231"/>
                    <a:pt x="4475162" y="3247231"/>
                  </a:cubicBezTo>
                  <a:lnTo>
                    <a:pt x="3247231" y="3247231"/>
                  </a:lnTo>
                  <a:lnTo>
                    <a:pt x="3247231" y="4475162"/>
                  </a:lnTo>
                  <a:cubicBezTo>
                    <a:pt x="3247231" y="4846905"/>
                    <a:pt x="2945874" y="5148262"/>
                    <a:pt x="2574131" y="5148262"/>
                  </a:cubicBezTo>
                  <a:cubicBezTo>
                    <a:pt x="2202388" y="5148262"/>
                    <a:pt x="1901031" y="4846905"/>
                    <a:pt x="1901031" y="4475162"/>
                  </a:cubicBezTo>
                  <a:lnTo>
                    <a:pt x="1901031" y="3247231"/>
                  </a:lnTo>
                  <a:lnTo>
                    <a:pt x="673100" y="3247231"/>
                  </a:lnTo>
                  <a:cubicBezTo>
                    <a:pt x="301357" y="3247231"/>
                    <a:pt x="0" y="2945874"/>
                    <a:pt x="0" y="2574131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18DF4AC-B979-9D40-B13E-DA7829DB42A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2FA7E-BC93-7643-AB7E-1E2B8DBE99D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8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Diamo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1D526DE-9560-4C4B-9F85-D839690620B4}"/>
              </a:ext>
            </a:extLst>
          </p:cNvPr>
          <p:cNvGrpSpPr/>
          <p:nvPr userDrawn="1"/>
        </p:nvGrpSpPr>
        <p:grpSpPr>
          <a:xfrm>
            <a:off x="7191962" y="2286179"/>
            <a:ext cx="2163209" cy="3094048"/>
            <a:chOff x="7191962" y="2286179"/>
            <a:chExt cx="2163209" cy="309404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70B5E47-82C3-B94C-B65E-5E68F381B65F}"/>
                </a:ext>
              </a:extLst>
            </p:cNvPr>
            <p:cNvSpPr/>
            <p:nvPr userDrawn="1"/>
          </p:nvSpPr>
          <p:spPr>
            <a:xfrm rot="2700000">
              <a:off x="7587342" y="3836200"/>
              <a:ext cx="1544027" cy="1544027"/>
            </a:xfrm>
            <a:custGeom>
              <a:avLst/>
              <a:gdLst>
                <a:gd name="connsiteX0" fmla="*/ 395351 w 1544027"/>
                <a:gd name="connsiteY0" fmla="*/ 395351 h 1544027"/>
                <a:gd name="connsiteX1" fmla="*/ 395350 w 1544027"/>
                <a:gd name="connsiteY1" fmla="*/ 1148676 h 1544027"/>
                <a:gd name="connsiteX2" fmla="*/ 1148676 w 1544027"/>
                <a:gd name="connsiteY2" fmla="*/ 1148676 h 1544027"/>
                <a:gd name="connsiteX3" fmla="*/ 1148676 w 1544027"/>
                <a:gd name="connsiteY3" fmla="*/ 395350 h 1544027"/>
                <a:gd name="connsiteX4" fmla="*/ 55205 w 1544027"/>
                <a:gd name="connsiteY4" fmla="*/ 55204 h 1544027"/>
                <a:gd name="connsiteX5" fmla="*/ 188480 w 1544027"/>
                <a:gd name="connsiteY5" fmla="*/ 0 h 1544027"/>
                <a:gd name="connsiteX6" fmla="*/ 1109655 w 1544027"/>
                <a:gd name="connsiteY6" fmla="*/ 0 h 1544027"/>
                <a:gd name="connsiteX7" fmla="*/ 1544027 w 1544027"/>
                <a:gd name="connsiteY7" fmla="*/ 434372 h 1544027"/>
                <a:gd name="connsiteX8" fmla="*/ 1544027 w 1544027"/>
                <a:gd name="connsiteY8" fmla="*/ 763745 h 1544027"/>
                <a:gd name="connsiteX9" fmla="*/ 763745 w 1544027"/>
                <a:gd name="connsiteY9" fmla="*/ 1544027 h 1544027"/>
                <a:gd name="connsiteX10" fmla="*/ 188479 w 1544027"/>
                <a:gd name="connsiteY10" fmla="*/ 1544027 h 1544027"/>
                <a:gd name="connsiteX11" fmla="*/ 0 w 1544027"/>
                <a:gd name="connsiteY11" fmla="*/ 1355548 h 1544027"/>
                <a:gd name="connsiteX12" fmla="*/ 0 w 1544027"/>
                <a:gd name="connsiteY12" fmla="*/ 188479 h 1544027"/>
                <a:gd name="connsiteX13" fmla="*/ 55205 w 1544027"/>
                <a:gd name="connsiteY13" fmla="*/ 55204 h 154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027" h="1544027">
                  <a:moveTo>
                    <a:pt x="395351" y="395351"/>
                  </a:moveTo>
                  <a:lnTo>
                    <a:pt x="395350" y="1148676"/>
                  </a:lnTo>
                  <a:lnTo>
                    <a:pt x="1148676" y="1148676"/>
                  </a:lnTo>
                  <a:lnTo>
                    <a:pt x="1148676" y="395350"/>
                  </a:lnTo>
                  <a:close/>
                  <a:moveTo>
                    <a:pt x="55205" y="55204"/>
                  </a:moveTo>
                  <a:cubicBezTo>
                    <a:pt x="89313" y="21096"/>
                    <a:pt x="136433" y="0"/>
                    <a:pt x="188480" y="0"/>
                  </a:cubicBezTo>
                  <a:lnTo>
                    <a:pt x="1109655" y="0"/>
                  </a:lnTo>
                  <a:lnTo>
                    <a:pt x="1544027" y="434372"/>
                  </a:lnTo>
                  <a:lnTo>
                    <a:pt x="1544027" y="763745"/>
                  </a:lnTo>
                  <a:lnTo>
                    <a:pt x="763745" y="1544027"/>
                  </a:lnTo>
                  <a:lnTo>
                    <a:pt x="188479" y="1544027"/>
                  </a:lnTo>
                  <a:cubicBezTo>
                    <a:pt x="84385" y="1544027"/>
                    <a:pt x="0" y="1459642"/>
                    <a:pt x="0" y="1355548"/>
                  </a:cubicBezTo>
                  <a:lnTo>
                    <a:pt x="0" y="188479"/>
                  </a:lnTo>
                  <a:cubicBezTo>
                    <a:pt x="0" y="136432"/>
                    <a:pt x="21096" y="89312"/>
                    <a:pt x="55205" y="5520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A2C295-FB6A-1742-8D1B-E072849EECDA}"/>
                </a:ext>
              </a:extLst>
            </p:cNvPr>
            <p:cNvSpPr/>
            <p:nvPr userDrawn="1"/>
          </p:nvSpPr>
          <p:spPr>
            <a:xfrm rot="2700000">
              <a:off x="8203278" y="2286179"/>
              <a:ext cx="1151893" cy="1151893"/>
            </a:xfrm>
            <a:custGeom>
              <a:avLst/>
              <a:gdLst>
                <a:gd name="connsiteX0" fmla="*/ 41185 w 1151893"/>
                <a:gd name="connsiteY0" fmla="*/ 41184 h 1151893"/>
                <a:gd name="connsiteX1" fmla="*/ 140612 w 1151893"/>
                <a:gd name="connsiteY1" fmla="*/ 0 h 1151893"/>
                <a:gd name="connsiteX2" fmla="*/ 515871 w 1151893"/>
                <a:gd name="connsiteY2" fmla="*/ 0 h 1151893"/>
                <a:gd name="connsiteX3" fmla="*/ 810814 w 1151893"/>
                <a:gd name="connsiteY3" fmla="*/ 294944 h 1151893"/>
                <a:gd name="connsiteX4" fmla="*/ 294944 w 1151893"/>
                <a:gd name="connsiteY4" fmla="*/ 294944 h 1151893"/>
                <a:gd name="connsiteX5" fmla="*/ 294944 w 1151893"/>
                <a:gd name="connsiteY5" fmla="*/ 856948 h 1151893"/>
                <a:gd name="connsiteX6" fmla="*/ 856948 w 1151893"/>
                <a:gd name="connsiteY6" fmla="*/ 856949 h 1151893"/>
                <a:gd name="connsiteX7" fmla="*/ 856949 w 1151893"/>
                <a:gd name="connsiteY7" fmla="*/ 341078 h 1151893"/>
                <a:gd name="connsiteX8" fmla="*/ 1151893 w 1151893"/>
                <a:gd name="connsiteY8" fmla="*/ 636022 h 1151893"/>
                <a:gd name="connsiteX9" fmla="*/ 1151893 w 1151893"/>
                <a:gd name="connsiteY9" fmla="*/ 1011281 h 1151893"/>
                <a:gd name="connsiteX10" fmla="*/ 1011281 w 1151893"/>
                <a:gd name="connsiteY10" fmla="*/ 1151893 h 1151893"/>
                <a:gd name="connsiteX11" fmla="*/ 140612 w 1151893"/>
                <a:gd name="connsiteY11" fmla="*/ 1151893 h 1151893"/>
                <a:gd name="connsiteX12" fmla="*/ 0 w 1151893"/>
                <a:gd name="connsiteY12" fmla="*/ 1011281 h 1151893"/>
                <a:gd name="connsiteX13" fmla="*/ 0 w 1151893"/>
                <a:gd name="connsiteY13" fmla="*/ 140612 h 1151893"/>
                <a:gd name="connsiteX14" fmla="*/ 41185 w 1151893"/>
                <a:gd name="connsiteY14" fmla="*/ 41184 h 11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1893" h="1151893">
                  <a:moveTo>
                    <a:pt x="41185" y="41184"/>
                  </a:moveTo>
                  <a:cubicBezTo>
                    <a:pt x="66630" y="15739"/>
                    <a:pt x="101783" y="0"/>
                    <a:pt x="140612" y="0"/>
                  </a:cubicBezTo>
                  <a:lnTo>
                    <a:pt x="515871" y="0"/>
                  </a:lnTo>
                  <a:lnTo>
                    <a:pt x="810814" y="294944"/>
                  </a:lnTo>
                  <a:lnTo>
                    <a:pt x="294944" y="294944"/>
                  </a:lnTo>
                  <a:lnTo>
                    <a:pt x="294944" y="856948"/>
                  </a:lnTo>
                  <a:lnTo>
                    <a:pt x="856948" y="856949"/>
                  </a:lnTo>
                  <a:lnTo>
                    <a:pt x="856949" y="341078"/>
                  </a:lnTo>
                  <a:lnTo>
                    <a:pt x="1151893" y="636022"/>
                  </a:lnTo>
                  <a:lnTo>
                    <a:pt x="1151893" y="1011281"/>
                  </a:lnTo>
                  <a:cubicBezTo>
                    <a:pt x="1151893" y="1088939"/>
                    <a:pt x="1088939" y="1151893"/>
                    <a:pt x="1011281" y="1151893"/>
                  </a:cubicBezTo>
                  <a:lnTo>
                    <a:pt x="140612" y="1151893"/>
                  </a:lnTo>
                  <a:cubicBezTo>
                    <a:pt x="62954" y="1151893"/>
                    <a:pt x="0" y="1088939"/>
                    <a:pt x="0" y="1011281"/>
                  </a:cubicBezTo>
                  <a:lnTo>
                    <a:pt x="0" y="140612"/>
                  </a:lnTo>
                  <a:cubicBezTo>
                    <a:pt x="0" y="101783"/>
                    <a:pt x="15739" y="66630"/>
                    <a:pt x="41185" y="411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1FDD066-AB6F-854F-94CA-C94FDA371ACA}"/>
                </a:ext>
              </a:extLst>
            </p:cNvPr>
            <p:cNvSpPr/>
            <p:nvPr userDrawn="1"/>
          </p:nvSpPr>
          <p:spPr>
            <a:xfrm rot="2700000">
              <a:off x="7191962" y="3447355"/>
              <a:ext cx="578171" cy="578171"/>
            </a:xfrm>
            <a:custGeom>
              <a:avLst/>
              <a:gdLst>
                <a:gd name="connsiteX0" fmla="*/ 1007484 w 3934691"/>
                <a:gd name="connsiteY0" fmla="*/ 1007484 h 3934691"/>
                <a:gd name="connsiteX1" fmla="*/ 1007484 w 3934691"/>
                <a:gd name="connsiteY1" fmla="*/ 2927206 h 3934691"/>
                <a:gd name="connsiteX2" fmla="*/ 2927206 w 3934691"/>
                <a:gd name="connsiteY2" fmla="*/ 2927206 h 3934691"/>
                <a:gd name="connsiteX3" fmla="*/ 2927206 w 3934691"/>
                <a:gd name="connsiteY3" fmla="*/ 1007484 h 3934691"/>
                <a:gd name="connsiteX4" fmla="*/ 480308 w 3934691"/>
                <a:gd name="connsiteY4" fmla="*/ 0 h 3934691"/>
                <a:gd name="connsiteX5" fmla="*/ 3454383 w 3934691"/>
                <a:gd name="connsiteY5" fmla="*/ 0 h 3934691"/>
                <a:gd name="connsiteX6" fmla="*/ 3934691 w 3934691"/>
                <a:gd name="connsiteY6" fmla="*/ 480308 h 3934691"/>
                <a:gd name="connsiteX7" fmla="*/ 3934691 w 3934691"/>
                <a:gd name="connsiteY7" fmla="*/ 3454383 h 3934691"/>
                <a:gd name="connsiteX8" fmla="*/ 3454383 w 3934691"/>
                <a:gd name="connsiteY8" fmla="*/ 3934691 h 3934691"/>
                <a:gd name="connsiteX9" fmla="*/ 480308 w 3934691"/>
                <a:gd name="connsiteY9" fmla="*/ 3934691 h 3934691"/>
                <a:gd name="connsiteX10" fmla="*/ 0 w 3934691"/>
                <a:gd name="connsiteY10" fmla="*/ 3454383 h 3934691"/>
                <a:gd name="connsiteX11" fmla="*/ 0 w 3934691"/>
                <a:gd name="connsiteY11" fmla="*/ 480308 h 3934691"/>
                <a:gd name="connsiteX12" fmla="*/ 480308 w 3934691"/>
                <a:gd name="connsiteY12" fmla="*/ 0 h 393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4691" h="3934691">
                  <a:moveTo>
                    <a:pt x="1007484" y="1007484"/>
                  </a:moveTo>
                  <a:lnTo>
                    <a:pt x="1007484" y="2927206"/>
                  </a:lnTo>
                  <a:lnTo>
                    <a:pt x="2927206" y="2927206"/>
                  </a:lnTo>
                  <a:lnTo>
                    <a:pt x="2927206" y="1007484"/>
                  </a:lnTo>
                  <a:close/>
                  <a:moveTo>
                    <a:pt x="480308" y="0"/>
                  </a:moveTo>
                  <a:lnTo>
                    <a:pt x="3454383" y="0"/>
                  </a:lnTo>
                  <a:cubicBezTo>
                    <a:pt x="3719650" y="0"/>
                    <a:pt x="3934691" y="215041"/>
                    <a:pt x="3934691" y="480308"/>
                  </a:cubicBezTo>
                  <a:lnTo>
                    <a:pt x="3934691" y="3454383"/>
                  </a:lnTo>
                  <a:cubicBezTo>
                    <a:pt x="3934691" y="3719650"/>
                    <a:pt x="3719650" y="3934691"/>
                    <a:pt x="3454383" y="3934691"/>
                  </a:cubicBezTo>
                  <a:lnTo>
                    <a:pt x="480308" y="3934691"/>
                  </a:lnTo>
                  <a:cubicBezTo>
                    <a:pt x="215041" y="3934691"/>
                    <a:pt x="0" y="3719650"/>
                    <a:pt x="0" y="3454383"/>
                  </a:cubicBezTo>
                  <a:lnTo>
                    <a:pt x="0" y="480308"/>
                  </a:lnTo>
                  <a:cubicBezTo>
                    <a:pt x="0" y="215041"/>
                    <a:pt x="215041" y="0"/>
                    <a:pt x="480308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45ED12-37CA-6B45-9115-A566EC65239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F8195B-871E-4248-B0EC-F6BDEBB267C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6A539-6236-CA43-A404-5269B8FB6595}"/>
              </a:ext>
            </a:extLst>
          </p:cNvPr>
          <p:cNvSpPr txBox="1"/>
          <p:nvPr userDrawn="1"/>
        </p:nvSpPr>
        <p:spPr>
          <a:xfrm>
            <a:off x="8768080" y="4987248"/>
            <a:ext cx="277921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5C38953-DF1F-4041-BA21-EA60F7F9EAC8}" type="slidenum">
              <a:rPr lang="en-US" sz="750" b="1" i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50" b="1" i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B880E7-52F7-B84F-9763-0CAF0C0402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134" y="2850244"/>
            <a:ext cx="2772292" cy="163966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E786228-D36C-914C-BD9C-B2B7D95CCFE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B51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EBA91-5BBD-2946-8C2B-F1DBA83D3520}"/>
              </a:ext>
            </a:extLst>
          </p:cNvPr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6806D1A-F2D7-034F-B350-7521661DF7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6DF95-C11A-5945-A3B6-F3FB23B08F28}"/>
              </a:ext>
            </a:extLst>
          </p:cNvPr>
          <p:cNvSpPr/>
          <p:nvPr userDrawn="1"/>
        </p:nvSpPr>
        <p:spPr>
          <a:xfrm>
            <a:off x="0" y="2835228"/>
            <a:ext cx="365760" cy="992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62661-39A1-D441-8971-4E6BCE21A1E1}"/>
              </a:ext>
            </a:extLst>
          </p:cNvPr>
          <p:cNvSpPr/>
          <p:nvPr userDrawn="1"/>
        </p:nvSpPr>
        <p:spPr>
          <a:xfrm>
            <a:off x="60385" y="4701396"/>
            <a:ext cx="1009290" cy="44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Prof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3811A-4713-1842-BDFF-EFD5E6811709}"/>
              </a:ext>
            </a:extLst>
          </p:cNvPr>
          <p:cNvSpPr/>
          <p:nvPr userDrawn="1"/>
        </p:nvSpPr>
        <p:spPr>
          <a:xfrm>
            <a:off x="0" y="232913"/>
            <a:ext cx="397565" cy="77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40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368410"/>
            <a:ext cx="8566417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91266DA-F463-6342-A781-8DC506AC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7621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</p:spTree>
    <p:extLst>
      <p:ext uri="{BB962C8B-B14F-4D97-AF65-F5344CB8AC3E}">
        <p14:creationId xmlns:p14="http://schemas.microsoft.com/office/powerpoint/2010/main" val="40434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608C26-8E78-714F-978B-E7F84E2B9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9255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Platfo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BFA4879-346A-074B-B38F-30B384717BF7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2CE11D-D409-3E40-9A87-E45455A784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98412" y="3484475"/>
            <a:ext cx="1277741" cy="127774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86EAE8A-70B4-BD40-A3AA-C6C7B7AEA5F9}"/>
              </a:ext>
            </a:extLst>
          </p:cNvPr>
          <p:cNvGrpSpPr/>
          <p:nvPr userDrawn="1"/>
        </p:nvGrpSpPr>
        <p:grpSpPr>
          <a:xfrm>
            <a:off x="5719521" y="2875039"/>
            <a:ext cx="3441462" cy="2273224"/>
            <a:chOff x="5719521" y="2875039"/>
            <a:chExt cx="3441462" cy="2273224"/>
          </a:xfrm>
          <a:solidFill>
            <a:srgbClr val="920404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F506B45-EDDB-9241-85FA-CF7420A6437E}"/>
                </a:ext>
              </a:extLst>
            </p:cNvPr>
            <p:cNvSpPr/>
            <p:nvPr userDrawn="1"/>
          </p:nvSpPr>
          <p:spPr>
            <a:xfrm>
              <a:off x="6340475" y="3388085"/>
              <a:ext cx="2504315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7E51E4-A428-FC4C-B24B-F47C9F7A5600}"/>
                </a:ext>
              </a:extLst>
            </p:cNvPr>
            <p:cNvSpPr/>
            <p:nvPr userDrawn="1"/>
          </p:nvSpPr>
          <p:spPr>
            <a:xfrm>
              <a:off x="6261859" y="4414177"/>
              <a:ext cx="1256541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A3042F-45A1-534E-B218-5DB66E49616F}"/>
                </a:ext>
              </a:extLst>
            </p:cNvPr>
            <p:cNvSpPr/>
            <p:nvPr userDrawn="1"/>
          </p:nvSpPr>
          <p:spPr>
            <a:xfrm>
              <a:off x="7788509" y="4414177"/>
              <a:ext cx="1355491" cy="351750"/>
            </a:xfrm>
            <a:custGeom>
              <a:avLst/>
              <a:gdLst>
                <a:gd name="connsiteX0" fmla="*/ 175875 w 1355491"/>
                <a:gd name="connsiteY0" fmla="*/ 0 h 351750"/>
                <a:gd name="connsiteX1" fmla="*/ 1355491 w 1355491"/>
                <a:gd name="connsiteY1" fmla="*/ 0 h 351750"/>
                <a:gd name="connsiteX2" fmla="*/ 1355491 w 1355491"/>
                <a:gd name="connsiteY2" fmla="*/ 351750 h 351750"/>
                <a:gd name="connsiteX3" fmla="*/ 175875 w 1355491"/>
                <a:gd name="connsiteY3" fmla="*/ 351750 h 351750"/>
                <a:gd name="connsiteX4" fmla="*/ 0 w 1355491"/>
                <a:gd name="connsiteY4" fmla="*/ 175875 h 351750"/>
                <a:gd name="connsiteX5" fmla="*/ 175875 w 1355491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491" h="351750">
                  <a:moveTo>
                    <a:pt x="175875" y="0"/>
                  </a:moveTo>
                  <a:lnTo>
                    <a:pt x="1355491" y="0"/>
                  </a:lnTo>
                  <a:lnTo>
                    <a:pt x="1355491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33D1CEF-50E1-D743-BCA7-EB822A8BED60}"/>
                </a:ext>
              </a:extLst>
            </p:cNvPr>
            <p:cNvSpPr/>
            <p:nvPr userDrawn="1"/>
          </p:nvSpPr>
          <p:spPr>
            <a:xfrm>
              <a:off x="7116349" y="3901131"/>
              <a:ext cx="1256540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808FE4D-B1CF-A84B-B7E4-4A53F6FA6F14}"/>
                </a:ext>
              </a:extLst>
            </p:cNvPr>
            <p:cNvSpPr/>
            <p:nvPr userDrawn="1"/>
          </p:nvSpPr>
          <p:spPr>
            <a:xfrm>
              <a:off x="7744758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F67825F-72B8-DB42-A6CA-3F2404ED75F0}"/>
                </a:ext>
              </a:extLst>
            </p:cNvPr>
            <p:cNvSpPr/>
            <p:nvPr userDrawn="1"/>
          </p:nvSpPr>
          <p:spPr>
            <a:xfrm>
              <a:off x="5719521" y="4927225"/>
              <a:ext cx="1084676" cy="221038"/>
            </a:xfrm>
            <a:custGeom>
              <a:avLst/>
              <a:gdLst>
                <a:gd name="connsiteX0" fmla="*/ 175875 w 1084676"/>
                <a:gd name="connsiteY0" fmla="*/ 0 h 221038"/>
                <a:gd name="connsiteX1" fmla="*/ 908801 w 1084676"/>
                <a:gd name="connsiteY1" fmla="*/ 0 h 221038"/>
                <a:gd name="connsiteX2" fmla="*/ 1084676 w 1084676"/>
                <a:gd name="connsiteY2" fmla="*/ 175875 h 221038"/>
                <a:gd name="connsiteX3" fmla="*/ 1075558 w 1084676"/>
                <a:gd name="connsiteY3" fmla="*/ 221038 h 221038"/>
                <a:gd name="connsiteX4" fmla="*/ 9118 w 1084676"/>
                <a:gd name="connsiteY4" fmla="*/ 221038 h 221038"/>
                <a:gd name="connsiteX5" fmla="*/ 0 w 1084676"/>
                <a:gd name="connsiteY5" fmla="*/ 175875 h 221038"/>
                <a:gd name="connsiteX6" fmla="*/ 175875 w 1084676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676" h="221038">
                  <a:moveTo>
                    <a:pt x="175875" y="0"/>
                  </a:moveTo>
                  <a:lnTo>
                    <a:pt x="908801" y="0"/>
                  </a:lnTo>
                  <a:cubicBezTo>
                    <a:pt x="1005934" y="0"/>
                    <a:pt x="1084676" y="78742"/>
                    <a:pt x="1084676" y="175875"/>
                  </a:cubicBezTo>
                  <a:lnTo>
                    <a:pt x="1075558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7C9F756-1E02-B84A-9F1E-A3033CCF4DB5}"/>
                </a:ext>
              </a:extLst>
            </p:cNvPr>
            <p:cNvSpPr/>
            <p:nvPr userDrawn="1"/>
          </p:nvSpPr>
          <p:spPr>
            <a:xfrm>
              <a:off x="7113820" y="4927225"/>
              <a:ext cx="1768960" cy="221038"/>
            </a:xfrm>
            <a:custGeom>
              <a:avLst/>
              <a:gdLst>
                <a:gd name="connsiteX0" fmla="*/ 175875 w 1768960"/>
                <a:gd name="connsiteY0" fmla="*/ 0 h 221038"/>
                <a:gd name="connsiteX1" fmla="*/ 1593085 w 1768960"/>
                <a:gd name="connsiteY1" fmla="*/ 0 h 221038"/>
                <a:gd name="connsiteX2" fmla="*/ 1768960 w 1768960"/>
                <a:gd name="connsiteY2" fmla="*/ 175875 h 221038"/>
                <a:gd name="connsiteX3" fmla="*/ 1759842 w 1768960"/>
                <a:gd name="connsiteY3" fmla="*/ 221038 h 221038"/>
                <a:gd name="connsiteX4" fmla="*/ 9118 w 1768960"/>
                <a:gd name="connsiteY4" fmla="*/ 221038 h 221038"/>
                <a:gd name="connsiteX5" fmla="*/ 0 w 1768960"/>
                <a:gd name="connsiteY5" fmla="*/ 175875 h 221038"/>
                <a:gd name="connsiteX6" fmla="*/ 175875 w 1768960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960" h="221038">
                  <a:moveTo>
                    <a:pt x="175875" y="0"/>
                  </a:moveTo>
                  <a:lnTo>
                    <a:pt x="1593085" y="0"/>
                  </a:lnTo>
                  <a:cubicBezTo>
                    <a:pt x="1690218" y="0"/>
                    <a:pt x="1768960" y="78742"/>
                    <a:pt x="1768960" y="175875"/>
                  </a:cubicBezTo>
                  <a:lnTo>
                    <a:pt x="1759842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4CB8E7C-1BA1-2344-BD2D-F79CDE4B9D3F}"/>
                </a:ext>
              </a:extLst>
            </p:cNvPr>
            <p:cNvSpPr/>
            <p:nvPr userDrawn="1"/>
          </p:nvSpPr>
          <p:spPr>
            <a:xfrm>
              <a:off x="8587596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26A3E2D6-90B7-D205-8E46-610003B1BA58}"/>
                </a:ext>
              </a:extLst>
            </p:cNvPr>
            <p:cNvSpPr/>
            <p:nvPr userDrawn="1"/>
          </p:nvSpPr>
          <p:spPr>
            <a:xfrm>
              <a:off x="6357457" y="3388085"/>
              <a:ext cx="2504315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37">
              <a:extLst>
                <a:ext uri="{FF2B5EF4-FFF2-40B4-BE49-F238E27FC236}">
                  <a16:creationId xmlns:a16="http://schemas.microsoft.com/office/drawing/2014/main" id="{48E47677-14DC-91DF-C644-5627DE9D3A0F}"/>
                </a:ext>
              </a:extLst>
            </p:cNvPr>
            <p:cNvSpPr/>
            <p:nvPr userDrawn="1"/>
          </p:nvSpPr>
          <p:spPr>
            <a:xfrm>
              <a:off x="7133331" y="3901131"/>
              <a:ext cx="1256540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86736A62-144E-7316-1D89-283208C5E8CE}"/>
                </a:ext>
              </a:extLst>
            </p:cNvPr>
            <p:cNvSpPr/>
            <p:nvPr userDrawn="1"/>
          </p:nvSpPr>
          <p:spPr>
            <a:xfrm>
              <a:off x="7761740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1C572D86-CE44-0F79-0247-E97D48EBB961}"/>
                </a:ext>
              </a:extLst>
            </p:cNvPr>
            <p:cNvSpPr/>
            <p:nvPr userDrawn="1"/>
          </p:nvSpPr>
          <p:spPr>
            <a:xfrm>
              <a:off x="8604578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71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0D7297D-BEEE-ED44-A33B-98005153B7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8510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93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C99912B-00D5-2043-91C9-1899AA6A0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2273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atfo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DB3E10-27FA-9F41-9095-0F444362477E}"/>
              </a:ext>
            </a:extLst>
          </p:cNvPr>
          <p:cNvGrpSpPr/>
          <p:nvPr userDrawn="1"/>
        </p:nvGrpSpPr>
        <p:grpSpPr>
          <a:xfrm>
            <a:off x="5719521" y="2875039"/>
            <a:ext cx="3424480" cy="2273224"/>
            <a:chOff x="5719521" y="2875039"/>
            <a:chExt cx="3424480" cy="22732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CCADC35-17C4-5949-B495-9C673EE530A7}"/>
                </a:ext>
              </a:extLst>
            </p:cNvPr>
            <p:cNvSpPr/>
            <p:nvPr userDrawn="1"/>
          </p:nvSpPr>
          <p:spPr>
            <a:xfrm>
              <a:off x="6340475" y="3388085"/>
              <a:ext cx="2504315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393F546-3FC0-F04A-AA5F-223F2D101960}"/>
                </a:ext>
              </a:extLst>
            </p:cNvPr>
            <p:cNvSpPr/>
            <p:nvPr userDrawn="1"/>
          </p:nvSpPr>
          <p:spPr>
            <a:xfrm>
              <a:off x="6261859" y="4414177"/>
              <a:ext cx="1256541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3E2E5EB-7E5B-9041-A1B1-B1F49EBDF484}"/>
                </a:ext>
              </a:extLst>
            </p:cNvPr>
            <p:cNvSpPr/>
            <p:nvPr userDrawn="1"/>
          </p:nvSpPr>
          <p:spPr>
            <a:xfrm>
              <a:off x="7788509" y="4414177"/>
              <a:ext cx="1355491" cy="351750"/>
            </a:xfrm>
            <a:custGeom>
              <a:avLst/>
              <a:gdLst>
                <a:gd name="connsiteX0" fmla="*/ 175875 w 1355491"/>
                <a:gd name="connsiteY0" fmla="*/ 0 h 351750"/>
                <a:gd name="connsiteX1" fmla="*/ 1355491 w 1355491"/>
                <a:gd name="connsiteY1" fmla="*/ 0 h 351750"/>
                <a:gd name="connsiteX2" fmla="*/ 1355491 w 1355491"/>
                <a:gd name="connsiteY2" fmla="*/ 351750 h 351750"/>
                <a:gd name="connsiteX3" fmla="*/ 175875 w 1355491"/>
                <a:gd name="connsiteY3" fmla="*/ 351750 h 351750"/>
                <a:gd name="connsiteX4" fmla="*/ 0 w 1355491"/>
                <a:gd name="connsiteY4" fmla="*/ 175875 h 351750"/>
                <a:gd name="connsiteX5" fmla="*/ 175875 w 1355491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491" h="351750">
                  <a:moveTo>
                    <a:pt x="175875" y="0"/>
                  </a:moveTo>
                  <a:lnTo>
                    <a:pt x="1355491" y="0"/>
                  </a:lnTo>
                  <a:lnTo>
                    <a:pt x="1355491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E46CE17-D6A1-304E-81A3-72DAC8CF0F0C}"/>
                </a:ext>
              </a:extLst>
            </p:cNvPr>
            <p:cNvSpPr/>
            <p:nvPr userDrawn="1"/>
          </p:nvSpPr>
          <p:spPr>
            <a:xfrm>
              <a:off x="7116349" y="3901131"/>
              <a:ext cx="1256540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40E7578-3DCA-FA41-AE12-62CFE342876E}"/>
                </a:ext>
              </a:extLst>
            </p:cNvPr>
            <p:cNvSpPr/>
            <p:nvPr userDrawn="1"/>
          </p:nvSpPr>
          <p:spPr>
            <a:xfrm>
              <a:off x="7744758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D6CCF4E-1263-934F-A8F0-0DAA9C33B670}"/>
                </a:ext>
              </a:extLst>
            </p:cNvPr>
            <p:cNvSpPr/>
            <p:nvPr userDrawn="1"/>
          </p:nvSpPr>
          <p:spPr>
            <a:xfrm>
              <a:off x="5719521" y="4927225"/>
              <a:ext cx="1084676" cy="221038"/>
            </a:xfrm>
            <a:custGeom>
              <a:avLst/>
              <a:gdLst>
                <a:gd name="connsiteX0" fmla="*/ 175875 w 1084676"/>
                <a:gd name="connsiteY0" fmla="*/ 0 h 221038"/>
                <a:gd name="connsiteX1" fmla="*/ 908801 w 1084676"/>
                <a:gd name="connsiteY1" fmla="*/ 0 h 221038"/>
                <a:gd name="connsiteX2" fmla="*/ 1084676 w 1084676"/>
                <a:gd name="connsiteY2" fmla="*/ 175875 h 221038"/>
                <a:gd name="connsiteX3" fmla="*/ 1075558 w 1084676"/>
                <a:gd name="connsiteY3" fmla="*/ 221038 h 221038"/>
                <a:gd name="connsiteX4" fmla="*/ 9118 w 1084676"/>
                <a:gd name="connsiteY4" fmla="*/ 221038 h 221038"/>
                <a:gd name="connsiteX5" fmla="*/ 0 w 1084676"/>
                <a:gd name="connsiteY5" fmla="*/ 175875 h 221038"/>
                <a:gd name="connsiteX6" fmla="*/ 175875 w 1084676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676" h="221038">
                  <a:moveTo>
                    <a:pt x="175875" y="0"/>
                  </a:moveTo>
                  <a:lnTo>
                    <a:pt x="908801" y="0"/>
                  </a:lnTo>
                  <a:cubicBezTo>
                    <a:pt x="1005934" y="0"/>
                    <a:pt x="1084676" y="78742"/>
                    <a:pt x="1084676" y="175875"/>
                  </a:cubicBezTo>
                  <a:lnTo>
                    <a:pt x="1075558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6174A7E-A0EB-1340-B72E-2105B4C7A8BD}"/>
                </a:ext>
              </a:extLst>
            </p:cNvPr>
            <p:cNvSpPr/>
            <p:nvPr userDrawn="1"/>
          </p:nvSpPr>
          <p:spPr>
            <a:xfrm>
              <a:off x="7113820" y="4927225"/>
              <a:ext cx="1768960" cy="221038"/>
            </a:xfrm>
            <a:custGeom>
              <a:avLst/>
              <a:gdLst>
                <a:gd name="connsiteX0" fmla="*/ 175875 w 1768960"/>
                <a:gd name="connsiteY0" fmla="*/ 0 h 221038"/>
                <a:gd name="connsiteX1" fmla="*/ 1593085 w 1768960"/>
                <a:gd name="connsiteY1" fmla="*/ 0 h 221038"/>
                <a:gd name="connsiteX2" fmla="*/ 1768960 w 1768960"/>
                <a:gd name="connsiteY2" fmla="*/ 175875 h 221038"/>
                <a:gd name="connsiteX3" fmla="*/ 1759842 w 1768960"/>
                <a:gd name="connsiteY3" fmla="*/ 221038 h 221038"/>
                <a:gd name="connsiteX4" fmla="*/ 9118 w 1768960"/>
                <a:gd name="connsiteY4" fmla="*/ 221038 h 221038"/>
                <a:gd name="connsiteX5" fmla="*/ 0 w 1768960"/>
                <a:gd name="connsiteY5" fmla="*/ 175875 h 221038"/>
                <a:gd name="connsiteX6" fmla="*/ 175875 w 1768960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960" h="221038">
                  <a:moveTo>
                    <a:pt x="175875" y="0"/>
                  </a:moveTo>
                  <a:lnTo>
                    <a:pt x="1593085" y="0"/>
                  </a:lnTo>
                  <a:cubicBezTo>
                    <a:pt x="1690218" y="0"/>
                    <a:pt x="1768960" y="78742"/>
                    <a:pt x="1768960" y="175875"/>
                  </a:cubicBezTo>
                  <a:lnTo>
                    <a:pt x="1759842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70605C-966F-C240-BAA4-17830C0C8C16}"/>
                </a:ext>
              </a:extLst>
            </p:cNvPr>
            <p:cNvSpPr/>
            <p:nvPr userDrawn="1"/>
          </p:nvSpPr>
          <p:spPr>
            <a:xfrm>
              <a:off x="8587596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F0F553-AD82-0341-A072-8A207A0786D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18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869C494-A40B-C34E-AB9A-DB40076EAF45}"/>
              </a:ext>
            </a:extLst>
          </p:cNvPr>
          <p:cNvGrpSpPr/>
          <p:nvPr userDrawn="1"/>
        </p:nvGrpSpPr>
        <p:grpSpPr>
          <a:xfrm>
            <a:off x="6191533" y="1537891"/>
            <a:ext cx="2902008" cy="3817381"/>
            <a:chOff x="6191533" y="1537891"/>
            <a:chExt cx="2902008" cy="3817381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2102001-D5D6-BF48-A25F-844588CD49F6}"/>
                </a:ext>
              </a:extLst>
            </p:cNvPr>
            <p:cNvSpPr/>
            <p:nvPr userDrawn="1"/>
          </p:nvSpPr>
          <p:spPr>
            <a:xfrm rot="18900000">
              <a:off x="6191533" y="3057287"/>
              <a:ext cx="1522802" cy="1522802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8BD154-EEF3-814E-B630-D6770432DB5C}"/>
                </a:ext>
              </a:extLst>
            </p:cNvPr>
            <p:cNvSpPr/>
            <p:nvPr userDrawn="1"/>
          </p:nvSpPr>
          <p:spPr>
            <a:xfrm rot="18900000">
              <a:off x="7351182" y="1537891"/>
              <a:ext cx="1253977" cy="1253977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3AC7EF7-58FF-B641-9CE7-EB6E1576CE0C}"/>
                </a:ext>
              </a:extLst>
            </p:cNvPr>
            <p:cNvSpPr/>
            <p:nvPr userDrawn="1"/>
          </p:nvSpPr>
          <p:spPr>
            <a:xfrm rot="18900000">
              <a:off x="8280152" y="3180929"/>
              <a:ext cx="813389" cy="813389"/>
            </a:xfrm>
            <a:custGeom>
              <a:avLst/>
              <a:gdLst>
                <a:gd name="connsiteX0" fmla="*/ 783338 w 813389"/>
                <a:gd name="connsiteY0" fmla="*/ 30050 h 813389"/>
                <a:gd name="connsiteX1" fmla="*/ 813389 w 813389"/>
                <a:gd name="connsiteY1" fmla="*/ 102598 h 813389"/>
                <a:gd name="connsiteX2" fmla="*/ 813389 w 813389"/>
                <a:gd name="connsiteY2" fmla="*/ 646514 h 813389"/>
                <a:gd name="connsiteX3" fmla="*/ 646514 w 813389"/>
                <a:gd name="connsiteY3" fmla="*/ 813389 h 813389"/>
                <a:gd name="connsiteX4" fmla="*/ 102598 w 813389"/>
                <a:gd name="connsiteY4" fmla="*/ 813389 h 813389"/>
                <a:gd name="connsiteX5" fmla="*/ 8063 w 813389"/>
                <a:gd name="connsiteY5" fmla="*/ 750727 h 813389"/>
                <a:gd name="connsiteX6" fmla="*/ 0 w 813389"/>
                <a:gd name="connsiteY6" fmla="*/ 710791 h 813389"/>
                <a:gd name="connsiteX7" fmla="*/ 8062 w 813389"/>
                <a:gd name="connsiteY7" fmla="*/ 670856 h 813389"/>
                <a:gd name="connsiteX8" fmla="*/ 102598 w 813389"/>
                <a:gd name="connsiteY8" fmla="*/ 608194 h 813389"/>
                <a:gd name="connsiteX9" fmla="*/ 608194 w 813389"/>
                <a:gd name="connsiteY9" fmla="*/ 608194 h 813389"/>
                <a:gd name="connsiteX10" fmla="*/ 608194 w 813389"/>
                <a:gd name="connsiteY10" fmla="*/ 102598 h 813389"/>
                <a:gd name="connsiteX11" fmla="*/ 670856 w 813389"/>
                <a:gd name="connsiteY11" fmla="*/ 8062 h 813389"/>
                <a:gd name="connsiteX12" fmla="*/ 710792 w 813389"/>
                <a:gd name="connsiteY12" fmla="*/ 0 h 813389"/>
                <a:gd name="connsiteX13" fmla="*/ 750727 w 813389"/>
                <a:gd name="connsiteY13" fmla="*/ 8063 h 813389"/>
                <a:gd name="connsiteX14" fmla="*/ 783338 w 813389"/>
                <a:gd name="connsiteY14" fmla="*/ 30050 h 8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3389" h="813389">
                  <a:moveTo>
                    <a:pt x="783338" y="30050"/>
                  </a:moveTo>
                  <a:cubicBezTo>
                    <a:pt x="801905" y="48617"/>
                    <a:pt x="813389" y="74266"/>
                    <a:pt x="813389" y="102598"/>
                  </a:cubicBezTo>
                  <a:lnTo>
                    <a:pt x="813389" y="646514"/>
                  </a:lnTo>
                  <a:lnTo>
                    <a:pt x="646514" y="813389"/>
                  </a:lnTo>
                  <a:lnTo>
                    <a:pt x="102598" y="813389"/>
                  </a:lnTo>
                  <a:cubicBezTo>
                    <a:pt x="60101" y="813389"/>
                    <a:pt x="23638" y="787551"/>
                    <a:pt x="8063" y="750727"/>
                  </a:cubicBezTo>
                  <a:lnTo>
                    <a:pt x="0" y="710791"/>
                  </a:lnTo>
                  <a:lnTo>
                    <a:pt x="8062" y="670856"/>
                  </a:lnTo>
                  <a:cubicBezTo>
                    <a:pt x="23637" y="634032"/>
                    <a:pt x="60100" y="608194"/>
                    <a:pt x="102598" y="608194"/>
                  </a:cubicBezTo>
                  <a:lnTo>
                    <a:pt x="608194" y="608194"/>
                  </a:lnTo>
                  <a:lnTo>
                    <a:pt x="608194" y="102598"/>
                  </a:lnTo>
                  <a:cubicBezTo>
                    <a:pt x="608194" y="60100"/>
                    <a:pt x="634032" y="23638"/>
                    <a:pt x="670856" y="8062"/>
                  </a:cubicBezTo>
                  <a:lnTo>
                    <a:pt x="710792" y="0"/>
                  </a:lnTo>
                  <a:lnTo>
                    <a:pt x="750727" y="8063"/>
                  </a:lnTo>
                  <a:cubicBezTo>
                    <a:pt x="763001" y="13254"/>
                    <a:pt x="774055" y="20767"/>
                    <a:pt x="783338" y="3005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5B96E85-9D88-FD4F-8B4B-647BE3DFA8E3}"/>
                </a:ext>
              </a:extLst>
            </p:cNvPr>
            <p:cNvSpPr/>
            <p:nvPr userDrawn="1"/>
          </p:nvSpPr>
          <p:spPr>
            <a:xfrm rot="18900000">
              <a:off x="8212474" y="4283103"/>
              <a:ext cx="399077" cy="1072169"/>
            </a:xfrm>
            <a:custGeom>
              <a:avLst/>
              <a:gdLst>
                <a:gd name="connsiteX0" fmla="*/ 358224 w 399077"/>
                <a:gd name="connsiteY0" fmla="*/ 39623 h 1072169"/>
                <a:gd name="connsiteX1" fmla="*/ 397847 w 399077"/>
                <a:gd name="connsiteY1" fmla="*/ 135279 h 1072169"/>
                <a:gd name="connsiteX2" fmla="*/ 397847 w 399077"/>
                <a:gd name="connsiteY2" fmla="*/ 931115 h 1072169"/>
                <a:gd name="connsiteX3" fmla="*/ 399077 w 399077"/>
                <a:gd name="connsiteY3" fmla="*/ 937209 h 1072169"/>
                <a:gd name="connsiteX4" fmla="*/ 399076 w 399077"/>
                <a:gd name="connsiteY4" fmla="*/ 937209 h 1072169"/>
                <a:gd name="connsiteX5" fmla="*/ 359453 w 399077"/>
                <a:gd name="connsiteY5" fmla="*/ 1032865 h 1072169"/>
                <a:gd name="connsiteX6" fmla="*/ 358719 w 399077"/>
                <a:gd name="connsiteY6" fmla="*/ 1033361 h 1072169"/>
                <a:gd name="connsiteX7" fmla="*/ 358224 w 399077"/>
                <a:gd name="connsiteY7" fmla="*/ 1034095 h 1072169"/>
                <a:gd name="connsiteX8" fmla="*/ 315224 w 399077"/>
                <a:gd name="connsiteY8" fmla="*/ 1063087 h 1072169"/>
                <a:gd name="connsiteX9" fmla="*/ 270239 w 399077"/>
                <a:gd name="connsiteY9" fmla="*/ 1072169 h 1072169"/>
                <a:gd name="connsiteX10" fmla="*/ 0 w 399077"/>
                <a:gd name="connsiteY10" fmla="*/ 801930 h 1072169"/>
                <a:gd name="connsiteX11" fmla="*/ 127288 w 399077"/>
                <a:gd name="connsiteY11" fmla="*/ 801930 h 1072169"/>
                <a:gd name="connsiteX12" fmla="*/ 127289 w 399077"/>
                <a:gd name="connsiteY12" fmla="*/ 135279 h 1072169"/>
                <a:gd name="connsiteX13" fmla="*/ 209911 w 399077"/>
                <a:gd name="connsiteY13" fmla="*/ 10631 h 1072169"/>
                <a:gd name="connsiteX14" fmla="*/ 262568 w 399077"/>
                <a:gd name="connsiteY14" fmla="*/ 0 h 1072169"/>
                <a:gd name="connsiteX15" fmla="*/ 315224 w 399077"/>
                <a:gd name="connsiteY15" fmla="*/ 10632 h 1072169"/>
                <a:gd name="connsiteX16" fmla="*/ 358224 w 399077"/>
                <a:gd name="connsiteY16" fmla="*/ 39623 h 10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077" h="1072169">
                  <a:moveTo>
                    <a:pt x="358224" y="39623"/>
                  </a:moveTo>
                  <a:cubicBezTo>
                    <a:pt x="382705" y="64103"/>
                    <a:pt x="397847" y="97924"/>
                    <a:pt x="397847" y="135279"/>
                  </a:cubicBezTo>
                  <a:lnTo>
                    <a:pt x="397847" y="931115"/>
                  </a:lnTo>
                  <a:lnTo>
                    <a:pt x="399077" y="937209"/>
                  </a:lnTo>
                  <a:lnTo>
                    <a:pt x="399076" y="937209"/>
                  </a:lnTo>
                  <a:cubicBezTo>
                    <a:pt x="399076" y="974565"/>
                    <a:pt x="383934" y="1008386"/>
                    <a:pt x="359453" y="1032865"/>
                  </a:cubicBezTo>
                  <a:lnTo>
                    <a:pt x="358719" y="1033361"/>
                  </a:lnTo>
                  <a:lnTo>
                    <a:pt x="358224" y="1034095"/>
                  </a:lnTo>
                  <a:cubicBezTo>
                    <a:pt x="345983" y="1046335"/>
                    <a:pt x="331408" y="1056241"/>
                    <a:pt x="315224" y="1063087"/>
                  </a:cubicBezTo>
                  <a:lnTo>
                    <a:pt x="270239" y="1072169"/>
                  </a:lnTo>
                  <a:lnTo>
                    <a:pt x="0" y="801930"/>
                  </a:lnTo>
                  <a:lnTo>
                    <a:pt x="127288" y="801930"/>
                  </a:lnTo>
                  <a:lnTo>
                    <a:pt x="127289" y="135279"/>
                  </a:lnTo>
                  <a:cubicBezTo>
                    <a:pt x="127289" y="79245"/>
                    <a:pt x="161357" y="31168"/>
                    <a:pt x="209911" y="10631"/>
                  </a:cubicBezTo>
                  <a:lnTo>
                    <a:pt x="262568" y="0"/>
                  </a:lnTo>
                  <a:lnTo>
                    <a:pt x="315224" y="10632"/>
                  </a:lnTo>
                  <a:cubicBezTo>
                    <a:pt x="331408" y="17477"/>
                    <a:pt x="345983" y="27383"/>
                    <a:pt x="358224" y="39623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A9D36FE-B718-F541-97AB-25B58615238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A6F1954-3689-CE41-9EFD-3BA383D2CAB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73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6F89914-7DAC-094B-962A-B0F393D66C25}"/>
              </a:ext>
            </a:extLst>
          </p:cNvPr>
          <p:cNvGrpSpPr/>
          <p:nvPr userDrawn="1"/>
        </p:nvGrpSpPr>
        <p:grpSpPr>
          <a:xfrm>
            <a:off x="7085684" y="2018274"/>
            <a:ext cx="2114417" cy="2912758"/>
            <a:chOff x="7085684" y="2018274"/>
            <a:chExt cx="2114417" cy="29127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44C7AE-8170-094A-85A2-0A99A048F9AB}"/>
                </a:ext>
              </a:extLst>
            </p:cNvPr>
            <p:cNvGrpSpPr/>
            <p:nvPr userDrawn="1"/>
          </p:nvGrpSpPr>
          <p:grpSpPr>
            <a:xfrm>
              <a:off x="7355087" y="3223143"/>
              <a:ext cx="1707888" cy="1707889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92AA9B1-6A16-0B41-8F88-DBB197CD9D19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FD9CDC01-E996-E14D-9D1E-8C0AD93DF1A7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7A41E06-6678-D444-966A-27E8A959DDD0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7CA45E-00D6-B548-B55A-7C22650A59C0}"/>
                </a:ext>
              </a:extLst>
            </p:cNvPr>
            <p:cNvGrpSpPr/>
            <p:nvPr userDrawn="1"/>
          </p:nvGrpSpPr>
          <p:grpSpPr>
            <a:xfrm>
              <a:off x="8366949" y="2018274"/>
              <a:ext cx="833152" cy="1174628"/>
              <a:chOff x="8366949" y="2018274"/>
              <a:chExt cx="833152" cy="1174628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4C07233-6325-0F4A-809B-31181C0A8BC6}"/>
                  </a:ext>
                </a:extLst>
              </p:cNvPr>
              <p:cNvSpPr/>
              <p:nvPr userDrawn="1"/>
            </p:nvSpPr>
            <p:spPr>
              <a:xfrm rot="10800000">
                <a:off x="8366949" y="2078014"/>
                <a:ext cx="777050" cy="254676"/>
              </a:xfrm>
              <a:custGeom>
                <a:avLst/>
                <a:gdLst>
                  <a:gd name="connsiteX0" fmla="*/ 649712 w 777050"/>
                  <a:gd name="connsiteY0" fmla="*/ 254676 h 254676"/>
                  <a:gd name="connsiteX1" fmla="*/ 0 w 777050"/>
                  <a:gd name="connsiteY1" fmla="*/ 254676 h 254676"/>
                  <a:gd name="connsiteX2" fmla="*/ 0 w 777050"/>
                  <a:gd name="connsiteY2" fmla="*/ 0 h 254676"/>
                  <a:gd name="connsiteX3" fmla="*/ 649712 w 777050"/>
                  <a:gd name="connsiteY3" fmla="*/ 0 h 254676"/>
                  <a:gd name="connsiteX4" fmla="*/ 777050 w 777050"/>
                  <a:gd name="connsiteY4" fmla="*/ 127338 h 254676"/>
                  <a:gd name="connsiteX5" fmla="*/ 649712 w 777050"/>
                  <a:gd name="connsiteY5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050" h="254676">
                    <a:moveTo>
                      <a:pt x="649712" y="254676"/>
                    </a:moveTo>
                    <a:lnTo>
                      <a:pt x="0" y="254676"/>
                    </a:lnTo>
                    <a:lnTo>
                      <a:pt x="0" y="0"/>
                    </a:lnTo>
                    <a:lnTo>
                      <a:pt x="649712" y="0"/>
                    </a:lnTo>
                    <a:cubicBezTo>
                      <a:pt x="720039" y="0"/>
                      <a:pt x="777050" y="57011"/>
                      <a:pt x="777050" y="127338"/>
                    </a:cubicBezTo>
                    <a:cubicBezTo>
                      <a:pt x="777050" y="197665"/>
                      <a:pt x="720039" y="254676"/>
                      <a:pt x="649712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D3B9A49-2820-3046-8268-450693B53CA9}"/>
                  </a:ext>
                </a:extLst>
              </p:cNvPr>
              <p:cNvSpPr/>
              <p:nvPr userDrawn="1"/>
            </p:nvSpPr>
            <p:spPr>
              <a:xfrm rot="14400000">
                <a:off x="8136306" y="2478250"/>
                <a:ext cx="1174628" cy="254676"/>
              </a:xfrm>
              <a:prstGeom prst="roundRect">
                <a:avLst>
                  <a:gd name="adj" fmla="val 50000"/>
                </a:avLst>
              </a:pr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A0EED73-9FDB-B140-8EC2-79246B0B18FD}"/>
                  </a:ext>
                </a:extLst>
              </p:cNvPr>
              <p:cNvSpPr/>
              <p:nvPr userDrawn="1"/>
            </p:nvSpPr>
            <p:spPr>
              <a:xfrm rot="7200000">
                <a:off x="8709736" y="2672487"/>
                <a:ext cx="726054" cy="254676"/>
              </a:xfrm>
              <a:custGeom>
                <a:avLst/>
                <a:gdLst>
                  <a:gd name="connsiteX0" fmla="*/ 0 w 726054"/>
                  <a:gd name="connsiteY0" fmla="*/ 254676 h 254676"/>
                  <a:gd name="connsiteX1" fmla="*/ 441112 w 726054"/>
                  <a:gd name="connsiteY1" fmla="*/ 0 h 254676"/>
                  <a:gd name="connsiteX2" fmla="*/ 598716 w 726054"/>
                  <a:gd name="connsiteY2" fmla="*/ 0 h 254676"/>
                  <a:gd name="connsiteX3" fmla="*/ 726054 w 726054"/>
                  <a:gd name="connsiteY3" fmla="*/ 127338 h 254676"/>
                  <a:gd name="connsiteX4" fmla="*/ 598716 w 726054"/>
                  <a:gd name="connsiteY4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054" h="254676">
                    <a:moveTo>
                      <a:pt x="0" y="254676"/>
                    </a:moveTo>
                    <a:lnTo>
                      <a:pt x="441112" y="0"/>
                    </a:lnTo>
                    <a:lnTo>
                      <a:pt x="598716" y="0"/>
                    </a:lnTo>
                    <a:cubicBezTo>
                      <a:pt x="669043" y="0"/>
                      <a:pt x="726054" y="57011"/>
                      <a:pt x="726054" y="127338"/>
                    </a:cubicBezTo>
                    <a:cubicBezTo>
                      <a:pt x="726054" y="197665"/>
                      <a:pt x="669043" y="254676"/>
                      <a:pt x="598716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9A955E-27D4-5A4A-B99F-ADE3CCC026D4}"/>
                </a:ext>
              </a:extLst>
            </p:cNvPr>
            <p:cNvGrpSpPr/>
            <p:nvPr userDrawn="1"/>
          </p:nvGrpSpPr>
          <p:grpSpPr>
            <a:xfrm rot="10800000">
              <a:off x="7085684" y="2475315"/>
              <a:ext cx="1061191" cy="1061192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FBE59F22-3986-B840-AE51-72CC72F40F0B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C4482BF4-BC9A-8B44-A45A-8682D104719E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F77CDA0-48E1-C94E-AD84-94F04EDFADFD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7C2E68-CA98-7C44-8C2C-5E08A1322D6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93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u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70C67-A029-8B4E-B510-28B2889593FE}"/>
              </a:ext>
            </a:extLst>
          </p:cNvPr>
          <p:cNvGrpSpPr/>
          <p:nvPr userDrawn="1"/>
        </p:nvGrpSpPr>
        <p:grpSpPr>
          <a:xfrm>
            <a:off x="6442140" y="1700624"/>
            <a:ext cx="2701860" cy="3447641"/>
            <a:chOff x="6442140" y="1700624"/>
            <a:chExt cx="2701860" cy="344764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1802EC6-1B6C-424D-91F2-A75A34069920}"/>
                </a:ext>
              </a:extLst>
            </p:cNvPr>
            <p:cNvSpPr/>
            <p:nvPr userDrawn="1"/>
          </p:nvSpPr>
          <p:spPr>
            <a:xfrm rot="5400000">
              <a:off x="7221806" y="3226070"/>
              <a:ext cx="1700626" cy="2143763"/>
            </a:xfrm>
            <a:custGeom>
              <a:avLst/>
              <a:gdLst>
                <a:gd name="connsiteX0" fmla="*/ 0 w 1700626"/>
                <a:gd name="connsiteY0" fmla="*/ 1018984 h 2143763"/>
                <a:gd name="connsiteX1" fmla="*/ 294115 w 1700626"/>
                <a:gd name="connsiteY1" fmla="*/ 724869 h 2143763"/>
                <a:gd name="connsiteX2" fmla="*/ 830665 w 1700626"/>
                <a:gd name="connsiteY2" fmla="*/ 724869 h 2143763"/>
                <a:gd name="connsiteX3" fmla="*/ 830665 w 1700626"/>
                <a:gd name="connsiteY3" fmla="*/ 188319 h 2143763"/>
                <a:gd name="connsiteX4" fmla="*/ 880895 w 1700626"/>
                <a:gd name="connsiteY4" fmla="*/ 23877 h 2143763"/>
                <a:gd name="connsiteX5" fmla="*/ 900594 w 1700626"/>
                <a:gd name="connsiteY5" fmla="*/ 0 h 2143763"/>
                <a:gd name="connsiteX6" fmla="*/ 1348965 w 1700626"/>
                <a:gd name="connsiteY6" fmla="*/ 0 h 2143763"/>
                <a:gd name="connsiteX7" fmla="*/ 1368664 w 1700626"/>
                <a:gd name="connsiteY7" fmla="*/ 23877 h 2143763"/>
                <a:gd name="connsiteX8" fmla="*/ 1418894 w 1700626"/>
                <a:gd name="connsiteY8" fmla="*/ 188319 h 2143763"/>
                <a:gd name="connsiteX9" fmla="*/ 1418894 w 1700626"/>
                <a:gd name="connsiteY9" fmla="*/ 724869 h 2143763"/>
                <a:gd name="connsiteX10" fmla="*/ 1700626 w 1700626"/>
                <a:gd name="connsiteY10" fmla="*/ 724869 h 2143763"/>
                <a:gd name="connsiteX11" fmla="*/ 1700626 w 1700626"/>
                <a:gd name="connsiteY11" fmla="*/ 1313098 h 2143763"/>
                <a:gd name="connsiteX12" fmla="*/ 1418894 w 1700626"/>
                <a:gd name="connsiteY12" fmla="*/ 1313098 h 2143763"/>
                <a:gd name="connsiteX13" fmla="*/ 1418894 w 1700626"/>
                <a:gd name="connsiteY13" fmla="*/ 1849649 h 2143763"/>
                <a:gd name="connsiteX14" fmla="*/ 1124779 w 1700626"/>
                <a:gd name="connsiteY14" fmla="*/ 2143763 h 2143763"/>
                <a:gd name="connsiteX15" fmla="*/ 830665 w 1700626"/>
                <a:gd name="connsiteY15" fmla="*/ 1849649 h 2143763"/>
                <a:gd name="connsiteX16" fmla="*/ 830665 w 1700626"/>
                <a:gd name="connsiteY16" fmla="*/ 1313098 h 2143763"/>
                <a:gd name="connsiteX17" fmla="*/ 294115 w 1700626"/>
                <a:gd name="connsiteY17" fmla="*/ 1313098 h 2143763"/>
                <a:gd name="connsiteX18" fmla="*/ 0 w 1700626"/>
                <a:gd name="connsiteY18" fmla="*/ 1018984 h 21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0626" h="2143763">
                  <a:moveTo>
                    <a:pt x="0" y="1018984"/>
                  </a:moveTo>
                  <a:cubicBezTo>
                    <a:pt x="0" y="856549"/>
                    <a:pt x="131680" y="724869"/>
                    <a:pt x="294115" y="724869"/>
                  </a:cubicBezTo>
                  <a:lnTo>
                    <a:pt x="830665" y="724869"/>
                  </a:lnTo>
                  <a:lnTo>
                    <a:pt x="830665" y="188319"/>
                  </a:lnTo>
                  <a:cubicBezTo>
                    <a:pt x="830665" y="127405"/>
                    <a:pt x="849183" y="70817"/>
                    <a:pt x="880895" y="23877"/>
                  </a:cubicBezTo>
                  <a:lnTo>
                    <a:pt x="900594" y="0"/>
                  </a:lnTo>
                  <a:lnTo>
                    <a:pt x="1348965" y="0"/>
                  </a:lnTo>
                  <a:lnTo>
                    <a:pt x="1368664" y="23877"/>
                  </a:lnTo>
                  <a:cubicBezTo>
                    <a:pt x="1400377" y="70817"/>
                    <a:pt x="1418894" y="127405"/>
                    <a:pt x="1418894" y="188319"/>
                  </a:cubicBezTo>
                  <a:lnTo>
                    <a:pt x="1418894" y="724869"/>
                  </a:lnTo>
                  <a:lnTo>
                    <a:pt x="1700626" y="724869"/>
                  </a:lnTo>
                  <a:lnTo>
                    <a:pt x="1700626" y="1313098"/>
                  </a:lnTo>
                  <a:lnTo>
                    <a:pt x="1418894" y="1313098"/>
                  </a:lnTo>
                  <a:lnTo>
                    <a:pt x="1418894" y="1849649"/>
                  </a:lnTo>
                  <a:cubicBezTo>
                    <a:pt x="1418894" y="2012084"/>
                    <a:pt x="1287214" y="2143763"/>
                    <a:pt x="1124779" y="2143763"/>
                  </a:cubicBezTo>
                  <a:cubicBezTo>
                    <a:pt x="962344" y="2143763"/>
                    <a:pt x="830665" y="2012084"/>
                    <a:pt x="830665" y="1849649"/>
                  </a:cubicBezTo>
                  <a:lnTo>
                    <a:pt x="830665" y="1313098"/>
                  </a:lnTo>
                  <a:lnTo>
                    <a:pt x="294115" y="1313098"/>
                  </a:lnTo>
                  <a:cubicBezTo>
                    <a:pt x="131680" y="1313098"/>
                    <a:pt x="0" y="1181419"/>
                    <a:pt x="0" y="10189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89F8E6D-BF10-A542-807B-922526591315}"/>
                </a:ext>
              </a:extLst>
            </p:cNvPr>
            <p:cNvSpPr/>
            <p:nvPr userDrawn="1"/>
          </p:nvSpPr>
          <p:spPr>
            <a:xfrm rot="5400000">
              <a:off x="7540603" y="1917377"/>
              <a:ext cx="1820150" cy="1386644"/>
            </a:xfrm>
            <a:custGeom>
              <a:avLst/>
              <a:gdLst>
                <a:gd name="connsiteX0" fmla="*/ 0 w 1820150"/>
                <a:gd name="connsiteY0" fmla="*/ 476569 h 1386644"/>
                <a:gd name="connsiteX1" fmla="*/ 237972 w 1820150"/>
                <a:gd name="connsiteY1" fmla="*/ 238597 h 1386644"/>
                <a:gd name="connsiteX2" fmla="*/ 672103 w 1820150"/>
                <a:gd name="connsiteY2" fmla="*/ 238597 h 1386644"/>
                <a:gd name="connsiteX3" fmla="*/ 672103 w 1820150"/>
                <a:gd name="connsiteY3" fmla="*/ 0 h 1386644"/>
                <a:gd name="connsiteX4" fmla="*/ 1148047 w 1820150"/>
                <a:gd name="connsiteY4" fmla="*/ 0 h 1386644"/>
                <a:gd name="connsiteX5" fmla="*/ 1148047 w 1820150"/>
                <a:gd name="connsiteY5" fmla="*/ 238597 h 1386644"/>
                <a:gd name="connsiteX6" fmla="*/ 1582178 w 1820150"/>
                <a:gd name="connsiteY6" fmla="*/ 238597 h 1386644"/>
                <a:gd name="connsiteX7" fmla="*/ 1820150 w 1820150"/>
                <a:gd name="connsiteY7" fmla="*/ 476569 h 1386644"/>
                <a:gd name="connsiteX8" fmla="*/ 1582178 w 1820150"/>
                <a:gd name="connsiteY8" fmla="*/ 714541 h 1386644"/>
                <a:gd name="connsiteX9" fmla="*/ 1148047 w 1820150"/>
                <a:gd name="connsiteY9" fmla="*/ 714541 h 1386644"/>
                <a:gd name="connsiteX10" fmla="*/ 1148047 w 1820150"/>
                <a:gd name="connsiteY10" fmla="*/ 1148672 h 1386644"/>
                <a:gd name="connsiteX11" fmla="*/ 910075 w 1820150"/>
                <a:gd name="connsiteY11" fmla="*/ 1386644 h 1386644"/>
                <a:gd name="connsiteX12" fmla="*/ 672103 w 1820150"/>
                <a:gd name="connsiteY12" fmla="*/ 1148672 h 1386644"/>
                <a:gd name="connsiteX13" fmla="*/ 672103 w 1820150"/>
                <a:gd name="connsiteY13" fmla="*/ 714541 h 1386644"/>
                <a:gd name="connsiteX14" fmla="*/ 237972 w 1820150"/>
                <a:gd name="connsiteY14" fmla="*/ 714541 h 1386644"/>
                <a:gd name="connsiteX15" fmla="*/ 0 w 1820150"/>
                <a:gd name="connsiteY15" fmla="*/ 476569 h 138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0150" h="1386644">
                  <a:moveTo>
                    <a:pt x="0" y="476569"/>
                  </a:moveTo>
                  <a:cubicBezTo>
                    <a:pt x="0" y="345141"/>
                    <a:pt x="106544" y="238597"/>
                    <a:pt x="237972" y="238597"/>
                  </a:cubicBezTo>
                  <a:lnTo>
                    <a:pt x="672103" y="238597"/>
                  </a:lnTo>
                  <a:lnTo>
                    <a:pt x="672103" y="0"/>
                  </a:lnTo>
                  <a:lnTo>
                    <a:pt x="1148047" y="0"/>
                  </a:lnTo>
                  <a:lnTo>
                    <a:pt x="1148047" y="238597"/>
                  </a:lnTo>
                  <a:lnTo>
                    <a:pt x="1582178" y="238597"/>
                  </a:lnTo>
                  <a:cubicBezTo>
                    <a:pt x="1713606" y="238597"/>
                    <a:pt x="1820150" y="345141"/>
                    <a:pt x="1820150" y="476569"/>
                  </a:cubicBezTo>
                  <a:cubicBezTo>
                    <a:pt x="1820150" y="607997"/>
                    <a:pt x="1713606" y="714541"/>
                    <a:pt x="1582178" y="714541"/>
                  </a:cubicBezTo>
                  <a:lnTo>
                    <a:pt x="1148047" y="714541"/>
                  </a:lnTo>
                  <a:lnTo>
                    <a:pt x="1148047" y="1148672"/>
                  </a:lnTo>
                  <a:cubicBezTo>
                    <a:pt x="1148047" y="1280100"/>
                    <a:pt x="1041503" y="1386644"/>
                    <a:pt x="910075" y="1386644"/>
                  </a:cubicBezTo>
                  <a:cubicBezTo>
                    <a:pt x="778646" y="1386644"/>
                    <a:pt x="672103" y="1280100"/>
                    <a:pt x="672103" y="1148672"/>
                  </a:cubicBezTo>
                  <a:lnTo>
                    <a:pt x="672103" y="714541"/>
                  </a:lnTo>
                  <a:lnTo>
                    <a:pt x="237972" y="714541"/>
                  </a:lnTo>
                  <a:cubicBezTo>
                    <a:pt x="106544" y="714541"/>
                    <a:pt x="0" y="607997"/>
                    <a:pt x="0" y="476569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0A62E4-1A25-784C-9CB6-E4766E2FB0EF}"/>
                </a:ext>
              </a:extLst>
            </p:cNvPr>
            <p:cNvSpPr/>
            <p:nvPr userDrawn="1"/>
          </p:nvSpPr>
          <p:spPr>
            <a:xfrm rot="5400000">
              <a:off x="6442140" y="2735643"/>
              <a:ext cx="1132754" cy="1132754"/>
            </a:xfrm>
            <a:custGeom>
              <a:avLst/>
              <a:gdLst>
                <a:gd name="connsiteX0" fmla="*/ 0 w 5148262"/>
                <a:gd name="connsiteY0" fmla="*/ 2574131 h 5148262"/>
                <a:gd name="connsiteX1" fmla="*/ 673100 w 5148262"/>
                <a:gd name="connsiteY1" fmla="*/ 1901031 h 5148262"/>
                <a:gd name="connsiteX2" fmla="*/ 1901031 w 5148262"/>
                <a:gd name="connsiteY2" fmla="*/ 1901031 h 5148262"/>
                <a:gd name="connsiteX3" fmla="*/ 1901031 w 5148262"/>
                <a:gd name="connsiteY3" fmla="*/ 673100 h 5148262"/>
                <a:gd name="connsiteX4" fmla="*/ 2574131 w 5148262"/>
                <a:gd name="connsiteY4" fmla="*/ 0 h 5148262"/>
                <a:gd name="connsiteX5" fmla="*/ 3247231 w 5148262"/>
                <a:gd name="connsiteY5" fmla="*/ 673100 h 5148262"/>
                <a:gd name="connsiteX6" fmla="*/ 3247231 w 5148262"/>
                <a:gd name="connsiteY6" fmla="*/ 1901031 h 5148262"/>
                <a:gd name="connsiteX7" fmla="*/ 4475162 w 5148262"/>
                <a:gd name="connsiteY7" fmla="*/ 1901031 h 5148262"/>
                <a:gd name="connsiteX8" fmla="*/ 5148262 w 5148262"/>
                <a:gd name="connsiteY8" fmla="*/ 2574131 h 5148262"/>
                <a:gd name="connsiteX9" fmla="*/ 4475162 w 5148262"/>
                <a:gd name="connsiteY9" fmla="*/ 3247231 h 5148262"/>
                <a:gd name="connsiteX10" fmla="*/ 3247231 w 5148262"/>
                <a:gd name="connsiteY10" fmla="*/ 3247231 h 5148262"/>
                <a:gd name="connsiteX11" fmla="*/ 3247231 w 5148262"/>
                <a:gd name="connsiteY11" fmla="*/ 4475162 h 5148262"/>
                <a:gd name="connsiteX12" fmla="*/ 2574131 w 5148262"/>
                <a:gd name="connsiteY12" fmla="*/ 5148262 h 5148262"/>
                <a:gd name="connsiteX13" fmla="*/ 1901031 w 5148262"/>
                <a:gd name="connsiteY13" fmla="*/ 4475162 h 5148262"/>
                <a:gd name="connsiteX14" fmla="*/ 1901031 w 5148262"/>
                <a:gd name="connsiteY14" fmla="*/ 3247231 h 5148262"/>
                <a:gd name="connsiteX15" fmla="*/ 673100 w 5148262"/>
                <a:gd name="connsiteY15" fmla="*/ 3247231 h 5148262"/>
                <a:gd name="connsiteX16" fmla="*/ 0 w 5148262"/>
                <a:gd name="connsiteY16" fmla="*/ 2574131 h 51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262" h="5148262">
                  <a:moveTo>
                    <a:pt x="0" y="2574131"/>
                  </a:moveTo>
                  <a:cubicBezTo>
                    <a:pt x="0" y="2202388"/>
                    <a:pt x="301357" y="1901031"/>
                    <a:pt x="673100" y="1901031"/>
                  </a:cubicBezTo>
                  <a:lnTo>
                    <a:pt x="1901031" y="1901031"/>
                  </a:lnTo>
                  <a:lnTo>
                    <a:pt x="1901031" y="673100"/>
                  </a:lnTo>
                  <a:cubicBezTo>
                    <a:pt x="1901031" y="301357"/>
                    <a:pt x="2202388" y="0"/>
                    <a:pt x="2574131" y="0"/>
                  </a:cubicBezTo>
                  <a:cubicBezTo>
                    <a:pt x="2945874" y="0"/>
                    <a:pt x="3247231" y="301357"/>
                    <a:pt x="3247231" y="673100"/>
                  </a:cubicBezTo>
                  <a:lnTo>
                    <a:pt x="3247231" y="1901031"/>
                  </a:lnTo>
                  <a:lnTo>
                    <a:pt x="4475162" y="1901031"/>
                  </a:lnTo>
                  <a:cubicBezTo>
                    <a:pt x="4846905" y="1901031"/>
                    <a:pt x="5148262" y="2202388"/>
                    <a:pt x="5148262" y="2574131"/>
                  </a:cubicBezTo>
                  <a:cubicBezTo>
                    <a:pt x="5148262" y="2945874"/>
                    <a:pt x="4846905" y="3247231"/>
                    <a:pt x="4475162" y="3247231"/>
                  </a:cubicBezTo>
                  <a:lnTo>
                    <a:pt x="3247231" y="3247231"/>
                  </a:lnTo>
                  <a:lnTo>
                    <a:pt x="3247231" y="4475162"/>
                  </a:lnTo>
                  <a:cubicBezTo>
                    <a:pt x="3247231" y="4846905"/>
                    <a:pt x="2945874" y="5148262"/>
                    <a:pt x="2574131" y="5148262"/>
                  </a:cubicBezTo>
                  <a:cubicBezTo>
                    <a:pt x="2202388" y="5148262"/>
                    <a:pt x="1901031" y="4846905"/>
                    <a:pt x="1901031" y="4475162"/>
                  </a:cubicBezTo>
                  <a:lnTo>
                    <a:pt x="1901031" y="3247231"/>
                  </a:lnTo>
                  <a:lnTo>
                    <a:pt x="673100" y="3247231"/>
                  </a:lnTo>
                  <a:cubicBezTo>
                    <a:pt x="301357" y="3247231"/>
                    <a:pt x="0" y="2945874"/>
                    <a:pt x="0" y="2574131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18DF4AC-B979-9D40-B13E-DA7829DB42A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2FA7E-BC93-7643-AB7E-1E2B8DBE99D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Diamo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1D526DE-9560-4C4B-9F85-D839690620B4}"/>
              </a:ext>
            </a:extLst>
          </p:cNvPr>
          <p:cNvGrpSpPr/>
          <p:nvPr userDrawn="1"/>
        </p:nvGrpSpPr>
        <p:grpSpPr>
          <a:xfrm>
            <a:off x="7191962" y="2286179"/>
            <a:ext cx="2163209" cy="3094048"/>
            <a:chOff x="7191962" y="2286179"/>
            <a:chExt cx="2163209" cy="309404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70B5E47-82C3-B94C-B65E-5E68F381B65F}"/>
                </a:ext>
              </a:extLst>
            </p:cNvPr>
            <p:cNvSpPr/>
            <p:nvPr userDrawn="1"/>
          </p:nvSpPr>
          <p:spPr>
            <a:xfrm rot="2700000">
              <a:off x="7587342" y="3836200"/>
              <a:ext cx="1544027" cy="1544027"/>
            </a:xfrm>
            <a:custGeom>
              <a:avLst/>
              <a:gdLst>
                <a:gd name="connsiteX0" fmla="*/ 395351 w 1544027"/>
                <a:gd name="connsiteY0" fmla="*/ 395351 h 1544027"/>
                <a:gd name="connsiteX1" fmla="*/ 395350 w 1544027"/>
                <a:gd name="connsiteY1" fmla="*/ 1148676 h 1544027"/>
                <a:gd name="connsiteX2" fmla="*/ 1148676 w 1544027"/>
                <a:gd name="connsiteY2" fmla="*/ 1148676 h 1544027"/>
                <a:gd name="connsiteX3" fmla="*/ 1148676 w 1544027"/>
                <a:gd name="connsiteY3" fmla="*/ 395350 h 1544027"/>
                <a:gd name="connsiteX4" fmla="*/ 55205 w 1544027"/>
                <a:gd name="connsiteY4" fmla="*/ 55204 h 1544027"/>
                <a:gd name="connsiteX5" fmla="*/ 188480 w 1544027"/>
                <a:gd name="connsiteY5" fmla="*/ 0 h 1544027"/>
                <a:gd name="connsiteX6" fmla="*/ 1109655 w 1544027"/>
                <a:gd name="connsiteY6" fmla="*/ 0 h 1544027"/>
                <a:gd name="connsiteX7" fmla="*/ 1544027 w 1544027"/>
                <a:gd name="connsiteY7" fmla="*/ 434372 h 1544027"/>
                <a:gd name="connsiteX8" fmla="*/ 1544027 w 1544027"/>
                <a:gd name="connsiteY8" fmla="*/ 763745 h 1544027"/>
                <a:gd name="connsiteX9" fmla="*/ 763745 w 1544027"/>
                <a:gd name="connsiteY9" fmla="*/ 1544027 h 1544027"/>
                <a:gd name="connsiteX10" fmla="*/ 188479 w 1544027"/>
                <a:gd name="connsiteY10" fmla="*/ 1544027 h 1544027"/>
                <a:gd name="connsiteX11" fmla="*/ 0 w 1544027"/>
                <a:gd name="connsiteY11" fmla="*/ 1355548 h 1544027"/>
                <a:gd name="connsiteX12" fmla="*/ 0 w 1544027"/>
                <a:gd name="connsiteY12" fmla="*/ 188479 h 1544027"/>
                <a:gd name="connsiteX13" fmla="*/ 55205 w 1544027"/>
                <a:gd name="connsiteY13" fmla="*/ 55204 h 154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027" h="1544027">
                  <a:moveTo>
                    <a:pt x="395351" y="395351"/>
                  </a:moveTo>
                  <a:lnTo>
                    <a:pt x="395350" y="1148676"/>
                  </a:lnTo>
                  <a:lnTo>
                    <a:pt x="1148676" y="1148676"/>
                  </a:lnTo>
                  <a:lnTo>
                    <a:pt x="1148676" y="395350"/>
                  </a:lnTo>
                  <a:close/>
                  <a:moveTo>
                    <a:pt x="55205" y="55204"/>
                  </a:moveTo>
                  <a:cubicBezTo>
                    <a:pt x="89313" y="21096"/>
                    <a:pt x="136433" y="0"/>
                    <a:pt x="188480" y="0"/>
                  </a:cubicBezTo>
                  <a:lnTo>
                    <a:pt x="1109655" y="0"/>
                  </a:lnTo>
                  <a:lnTo>
                    <a:pt x="1544027" y="434372"/>
                  </a:lnTo>
                  <a:lnTo>
                    <a:pt x="1544027" y="763745"/>
                  </a:lnTo>
                  <a:lnTo>
                    <a:pt x="763745" y="1544027"/>
                  </a:lnTo>
                  <a:lnTo>
                    <a:pt x="188479" y="1544027"/>
                  </a:lnTo>
                  <a:cubicBezTo>
                    <a:pt x="84385" y="1544027"/>
                    <a:pt x="0" y="1459642"/>
                    <a:pt x="0" y="1355548"/>
                  </a:cubicBezTo>
                  <a:lnTo>
                    <a:pt x="0" y="188479"/>
                  </a:lnTo>
                  <a:cubicBezTo>
                    <a:pt x="0" y="136432"/>
                    <a:pt x="21096" y="89312"/>
                    <a:pt x="55205" y="5520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A2C295-FB6A-1742-8D1B-E072849EECDA}"/>
                </a:ext>
              </a:extLst>
            </p:cNvPr>
            <p:cNvSpPr/>
            <p:nvPr userDrawn="1"/>
          </p:nvSpPr>
          <p:spPr>
            <a:xfrm rot="2700000">
              <a:off x="8203278" y="2286179"/>
              <a:ext cx="1151893" cy="1151893"/>
            </a:xfrm>
            <a:custGeom>
              <a:avLst/>
              <a:gdLst>
                <a:gd name="connsiteX0" fmla="*/ 41185 w 1151893"/>
                <a:gd name="connsiteY0" fmla="*/ 41184 h 1151893"/>
                <a:gd name="connsiteX1" fmla="*/ 140612 w 1151893"/>
                <a:gd name="connsiteY1" fmla="*/ 0 h 1151893"/>
                <a:gd name="connsiteX2" fmla="*/ 515871 w 1151893"/>
                <a:gd name="connsiteY2" fmla="*/ 0 h 1151893"/>
                <a:gd name="connsiteX3" fmla="*/ 810814 w 1151893"/>
                <a:gd name="connsiteY3" fmla="*/ 294944 h 1151893"/>
                <a:gd name="connsiteX4" fmla="*/ 294944 w 1151893"/>
                <a:gd name="connsiteY4" fmla="*/ 294944 h 1151893"/>
                <a:gd name="connsiteX5" fmla="*/ 294944 w 1151893"/>
                <a:gd name="connsiteY5" fmla="*/ 856948 h 1151893"/>
                <a:gd name="connsiteX6" fmla="*/ 856948 w 1151893"/>
                <a:gd name="connsiteY6" fmla="*/ 856949 h 1151893"/>
                <a:gd name="connsiteX7" fmla="*/ 856949 w 1151893"/>
                <a:gd name="connsiteY7" fmla="*/ 341078 h 1151893"/>
                <a:gd name="connsiteX8" fmla="*/ 1151893 w 1151893"/>
                <a:gd name="connsiteY8" fmla="*/ 636022 h 1151893"/>
                <a:gd name="connsiteX9" fmla="*/ 1151893 w 1151893"/>
                <a:gd name="connsiteY9" fmla="*/ 1011281 h 1151893"/>
                <a:gd name="connsiteX10" fmla="*/ 1011281 w 1151893"/>
                <a:gd name="connsiteY10" fmla="*/ 1151893 h 1151893"/>
                <a:gd name="connsiteX11" fmla="*/ 140612 w 1151893"/>
                <a:gd name="connsiteY11" fmla="*/ 1151893 h 1151893"/>
                <a:gd name="connsiteX12" fmla="*/ 0 w 1151893"/>
                <a:gd name="connsiteY12" fmla="*/ 1011281 h 1151893"/>
                <a:gd name="connsiteX13" fmla="*/ 0 w 1151893"/>
                <a:gd name="connsiteY13" fmla="*/ 140612 h 1151893"/>
                <a:gd name="connsiteX14" fmla="*/ 41185 w 1151893"/>
                <a:gd name="connsiteY14" fmla="*/ 41184 h 11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1893" h="1151893">
                  <a:moveTo>
                    <a:pt x="41185" y="41184"/>
                  </a:moveTo>
                  <a:cubicBezTo>
                    <a:pt x="66630" y="15739"/>
                    <a:pt x="101783" y="0"/>
                    <a:pt x="140612" y="0"/>
                  </a:cubicBezTo>
                  <a:lnTo>
                    <a:pt x="515871" y="0"/>
                  </a:lnTo>
                  <a:lnTo>
                    <a:pt x="810814" y="294944"/>
                  </a:lnTo>
                  <a:lnTo>
                    <a:pt x="294944" y="294944"/>
                  </a:lnTo>
                  <a:lnTo>
                    <a:pt x="294944" y="856948"/>
                  </a:lnTo>
                  <a:lnTo>
                    <a:pt x="856948" y="856949"/>
                  </a:lnTo>
                  <a:lnTo>
                    <a:pt x="856949" y="341078"/>
                  </a:lnTo>
                  <a:lnTo>
                    <a:pt x="1151893" y="636022"/>
                  </a:lnTo>
                  <a:lnTo>
                    <a:pt x="1151893" y="1011281"/>
                  </a:lnTo>
                  <a:cubicBezTo>
                    <a:pt x="1151893" y="1088939"/>
                    <a:pt x="1088939" y="1151893"/>
                    <a:pt x="1011281" y="1151893"/>
                  </a:cubicBezTo>
                  <a:lnTo>
                    <a:pt x="140612" y="1151893"/>
                  </a:lnTo>
                  <a:cubicBezTo>
                    <a:pt x="62954" y="1151893"/>
                    <a:pt x="0" y="1088939"/>
                    <a:pt x="0" y="1011281"/>
                  </a:cubicBezTo>
                  <a:lnTo>
                    <a:pt x="0" y="140612"/>
                  </a:lnTo>
                  <a:cubicBezTo>
                    <a:pt x="0" y="101783"/>
                    <a:pt x="15739" y="66630"/>
                    <a:pt x="41185" y="411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1FDD066-AB6F-854F-94CA-C94FDA371ACA}"/>
                </a:ext>
              </a:extLst>
            </p:cNvPr>
            <p:cNvSpPr/>
            <p:nvPr userDrawn="1"/>
          </p:nvSpPr>
          <p:spPr>
            <a:xfrm rot="2700000">
              <a:off x="7191962" y="3447355"/>
              <a:ext cx="578171" cy="578171"/>
            </a:xfrm>
            <a:custGeom>
              <a:avLst/>
              <a:gdLst>
                <a:gd name="connsiteX0" fmla="*/ 1007484 w 3934691"/>
                <a:gd name="connsiteY0" fmla="*/ 1007484 h 3934691"/>
                <a:gd name="connsiteX1" fmla="*/ 1007484 w 3934691"/>
                <a:gd name="connsiteY1" fmla="*/ 2927206 h 3934691"/>
                <a:gd name="connsiteX2" fmla="*/ 2927206 w 3934691"/>
                <a:gd name="connsiteY2" fmla="*/ 2927206 h 3934691"/>
                <a:gd name="connsiteX3" fmla="*/ 2927206 w 3934691"/>
                <a:gd name="connsiteY3" fmla="*/ 1007484 h 3934691"/>
                <a:gd name="connsiteX4" fmla="*/ 480308 w 3934691"/>
                <a:gd name="connsiteY4" fmla="*/ 0 h 3934691"/>
                <a:gd name="connsiteX5" fmla="*/ 3454383 w 3934691"/>
                <a:gd name="connsiteY5" fmla="*/ 0 h 3934691"/>
                <a:gd name="connsiteX6" fmla="*/ 3934691 w 3934691"/>
                <a:gd name="connsiteY6" fmla="*/ 480308 h 3934691"/>
                <a:gd name="connsiteX7" fmla="*/ 3934691 w 3934691"/>
                <a:gd name="connsiteY7" fmla="*/ 3454383 h 3934691"/>
                <a:gd name="connsiteX8" fmla="*/ 3454383 w 3934691"/>
                <a:gd name="connsiteY8" fmla="*/ 3934691 h 3934691"/>
                <a:gd name="connsiteX9" fmla="*/ 480308 w 3934691"/>
                <a:gd name="connsiteY9" fmla="*/ 3934691 h 3934691"/>
                <a:gd name="connsiteX10" fmla="*/ 0 w 3934691"/>
                <a:gd name="connsiteY10" fmla="*/ 3454383 h 3934691"/>
                <a:gd name="connsiteX11" fmla="*/ 0 w 3934691"/>
                <a:gd name="connsiteY11" fmla="*/ 480308 h 3934691"/>
                <a:gd name="connsiteX12" fmla="*/ 480308 w 3934691"/>
                <a:gd name="connsiteY12" fmla="*/ 0 h 393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4691" h="3934691">
                  <a:moveTo>
                    <a:pt x="1007484" y="1007484"/>
                  </a:moveTo>
                  <a:lnTo>
                    <a:pt x="1007484" y="2927206"/>
                  </a:lnTo>
                  <a:lnTo>
                    <a:pt x="2927206" y="2927206"/>
                  </a:lnTo>
                  <a:lnTo>
                    <a:pt x="2927206" y="1007484"/>
                  </a:lnTo>
                  <a:close/>
                  <a:moveTo>
                    <a:pt x="480308" y="0"/>
                  </a:moveTo>
                  <a:lnTo>
                    <a:pt x="3454383" y="0"/>
                  </a:lnTo>
                  <a:cubicBezTo>
                    <a:pt x="3719650" y="0"/>
                    <a:pt x="3934691" y="215041"/>
                    <a:pt x="3934691" y="480308"/>
                  </a:cubicBezTo>
                  <a:lnTo>
                    <a:pt x="3934691" y="3454383"/>
                  </a:lnTo>
                  <a:cubicBezTo>
                    <a:pt x="3934691" y="3719650"/>
                    <a:pt x="3719650" y="3934691"/>
                    <a:pt x="3454383" y="3934691"/>
                  </a:cubicBezTo>
                  <a:lnTo>
                    <a:pt x="480308" y="3934691"/>
                  </a:lnTo>
                  <a:cubicBezTo>
                    <a:pt x="215041" y="3934691"/>
                    <a:pt x="0" y="3719650"/>
                    <a:pt x="0" y="3454383"/>
                  </a:cubicBezTo>
                  <a:lnTo>
                    <a:pt x="0" y="480308"/>
                  </a:lnTo>
                  <a:cubicBezTo>
                    <a:pt x="0" y="215041"/>
                    <a:pt x="215041" y="0"/>
                    <a:pt x="480308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45ED12-37CA-6B45-9115-A566EC65239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F8195B-871E-4248-B0EC-F6BDEBB267C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6A539-6236-CA43-A404-5269B8FB6595}"/>
              </a:ext>
            </a:extLst>
          </p:cNvPr>
          <p:cNvSpPr txBox="1"/>
          <p:nvPr userDrawn="1"/>
        </p:nvSpPr>
        <p:spPr>
          <a:xfrm>
            <a:off x="8768080" y="4987248"/>
            <a:ext cx="277921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5C38953-DF1F-4041-BA21-EA60F7F9EAC8}" type="slidenum">
              <a:rPr lang="en-US" sz="750" b="1" i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50" b="1" i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B880E7-52F7-B84F-9763-0CAF0C0402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134" y="2850244"/>
            <a:ext cx="2772292" cy="163966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E786228-D36C-914C-BD9C-B2B7D95CCFE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EBA91-5BBD-2946-8C2B-F1DBA83D3520}"/>
              </a:ext>
            </a:extLst>
          </p:cNvPr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65AB93-5C9A-3540-8B8F-F8AEB563CA9F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4542572-5CC4-FC48-8630-35C10373F2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8571" y="3633850"/>
            <a:ext cx="1013515" cy="1013515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55AECC4-4673-1F43-B024-E9D7E2BAFC33}"/>
              </a:ext>
            </a:extLst>
          </p:cNvPr>
          <p:cNvSpPr/>
          <p:nvPr userDrawn="1"/>
        </p:nvSpPr>
        <p:spPr>
          <a:xfrm rot="18900000">
            <a:off x="6210240" y="3051117"/>
            <a:ext cx="1522802" cy="1522802"/>
          </a:xfrm>
          <a:custGeom>
            <a:avLst/>
            <a:gdLst>
              <a:gd name="connsiteX0" fmla="*/ 0 w 1522802"/>
              <a:gd name="connsiteY0" fmla="*/ 1329197 h 1522802"/>
              <a:gd name="connsiteX1" fmla="*/ 0 w 1522802"/>
              <a:gd name="connsiteY1" fmla="*/ 1329197 h 1522802"/>
              <a:gd name="connsiteX2" fmla="*/ 0 w 1522802"/>
              <a:gd name="connsiteY2" fmla="*/ 1329198 h 1522802"/>
              <a:gd name="connsiteX3" fmla="*/ 1329198 w 1522802"/>
              <a:gd name="connsiteY3" fmla="*/ 0 h 1522802"/>
              <a:gd name="connsiteX4" fmla="*/ 1329198 w 1522802"/>
              <a:gd name="connsiteY4" fmla="*/ 0 h 1522802"/>
              <a:gd name="connsiteX5" fmla="*/ 1329197 w 1522802"/>
              <a:gd name="connsiteY5" fmla="*/ 0 h 1522802"/>
              <a:gd name="connsiteX6" fmla="*/ 1464862 w 1522802"/>
              <a:gd name="connsiteY6" fmla="*/ 56195 h 1522802"/>
              <a:gd name="connsiteX7" fmla="*/ 1521057 w 1522802"/>
              <a:gd name="connsiteY7" fmla="*/ 191860 h 1522802"/>
              <a:gd name="connsiteX8" fmla="*/ 1521057 w 1522802"/>
              <a:gd name="connsiteY8" fmla="*/ 1320555 h 1522802"/>
              <a:gd name="connsiteX9" fmla="*/ 1522802 w 1522802"/>
              <a:gd name="connsiteY9" fmla="*/ 1329198 h 1522802"/>
              <a:gd name="connsiteX10" fmla="*/ 1522801 w 1522802"/>
              <a:gd name="connsiteY10" fmla="*/ 1329198 h 1522802"/>
              <a:gd name="connsiteX11" fmla="*/ 1466606 w 1522802"/>
              <a:gd name="connsiteY11" fmla="*/ 1464863 h 1522802"/>
              <a:gd name="connsiteX12" fmla="*/ 1465564 w 1522802"/>
              <a:gd name="connsiteY12" fmla="*/ 1465566 h 1522802"/>
              <a:gd name="connsiteX13" fmla="*/ 1464862 w 1522802"/>
              <a:gd name="connsiteY13" fmla="*/ 1466607 h 1522802"/>
              <a:gd name="connsiteX14" fmla="*/ 1329197 w 1522802"/>
              <a:gd name="connsiteY14" fmla="*/ 1522802 h 1522802"/>
              <a:gd name="connsiteX15" fmla="*/ 1329197 w 1522802"/>
              <a:gd name="connsiteY15" fmla="*/ 1522801 h 1522802"/>
              <a:gd name="connsiteX16" fmla="*/ 1320564 w 1522802"/>
              <a:gd name="connsiteY16" fmla="*/ 1521058 h 1522802"/>
              <a:gd name="connsiteX17" fmla="*/ 191860 w 1522802"/>
              <a:gd name="connsiteY17" fmla="*/ 1521057 h 1522802"/>
              <a:gd name="connsiteX18" fmla="*/ 15077 w 1522802"/>
              <a:gd name="connsiteY18" fmla="*/ 1403878 h 1522802"/>
              <a:gd name="connsiteX19" fmla="*/ 0 w 1522802"/>
              <a:gd name="connsiteY19" fmla="*/ 1329197 h 1522802"/>
              <a:gd name="connsiteX20" fmla="*/ 15077 w 1522802"/>
              <a:gd name="connsiteY20" fmla="*/ 1254517 h 1522802"/>
              <a:gd name="connsiteX21" fmla="*/ 191860 w 1522802"/>
              <a:gd name="connsiteY21" fmla="*/ 1137338 h 1522802"/>
              <a:gd name="connsiteX22" fmla="*/ 1137337 w 1522802"/>
              <a:gd name="connsiteY22" fmla="*/ 1137338 h 1522802"/>
              <a:gd name="connsiteX23" fmla="*/ 1137338 w 1522802"/>
              <a:gd name="connsiteY23" fmla="*/ 191860 h 1522802"/>
              <a:gd name="connsiteX24" fmla="*/ 1254517 w 1522802"/>
              <a:gd name="connsiteY24" fmla="*/ 15077 h 1522802"/>
              <a:gd name="connsiteX25" fmla="*/ 1329198 w 1522802"/>
              <a:gd name="connsiteY25" fmla="*/ 0 h 1522802"/>
              <a:gd name="connsiteX26" fmla="*/ 1403877 w 1522802"/>
              <a:gd name="connsiteY26" fmla="*/ 15078 h 1522802"/>
              <a:gd name="connsiteX27" fmla="*/ 1464862 w 1522802"/>
              <a:gd name="connsiteY27" fmla="*/ 56195 h 152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2802" h="1522802">
                <a:moveTo>
                  <a:pt x="0" y="1329197"/>
                </a:moveTo>
                <a:lnTo>
                  <a:pt x="0" y="1329197"/>
                </a:lnTo>
                <a:lnTo>
                  <a:pt x="0" y="1329198"/>
                </a:lnTo>
                <a:close/>
                <a:moveTo>
                  <a:pt x="1329198" y="0"/>
                </a:moveTo>
                <a:lnTo>
                  <a:pt x="1329198" y="0"/>
                </a:lnTo>
                <a:lnTo>
                  <a:pt x="1329197" y="0"/>
                </a:lnTo>
                <a:close/>
                <a:moveTo>
                  <a:pt x="1464862" y="56195"/>
                </a:moveTo>
                <a:cubicBezTo>
                  <a:pt x="1499582" y="90915"/>
                  <a:pt x="1521057" y="138880"/>
                  <a:pt x="1521057" y="191860"/>
                </a:cubicBezTo>
                <a:lnTo>
                  <a:pt x="1521057" y="1320555"/>
                </a:lnTo>
                <a:lnTo>
                  <a:pt x="1522802" y="1329198"/>
                </a:lnTo>
                <a:lnTo>
                  <a:pt x="1522801" y="1329198"/>
                </a:lnTo>
                <a:cubicBezTo>
                  <a:pt x="1522801" y="1382179"/>
                  <a:pt x="1501326" y="1430144"/>
                  <a:pt x="1466606" y="1464863"/>
                </a:cubicBezTo>
                <a:lnTo>
                  <a:pt x="1465564" y="1465566"/>
                </a:lnTo>
                <a:lnTo>
                  <a:pt x="1464862" y="1466607"/>
                </a:lnTo>
                <a:cubicBezTo>
                  <a:pt x="1430142" y="1501327"/>
                  <a:pt x="1382177" y="1522802"/>
                  <a:pt x="1329197" y="1522802"/>
                </a:cubicBezTo>
                <a:lnTo>
                  <a:pt x="1329197" y="1522801"/>
                </a:lnTo>
                <a:lnTo>
                  <a:pt x="1320564" y="1521058"/>
                </a:lnTo>
                <a:lnTo>
                  <a:pt x="191860" y="1521057"/>
                </a:lnTo>
                <a:cubicBezTo>
                  <a:pt x="112389" y="1521057"/>
                  <a:pt x="44203" y="1472739"/>
                  <a:pt x="15077" y="1403878"/>
                </a:cubicBezTo>
                <a:lnTo>
                  <a:pt x="0" y="1329197"/>
                </a:lnTo>
                <a:lnTo>
                  <a:pt x="15077" y="1254517"/>
                </a:lnTo>
                <a:cubicBezTo>
                  <a:pt x="44203" y="1185656"/>
                  <a:pt x="112389" y="1137338"/>
                  <a:pt x="191860" y="1137338"/>
                </a:cubicBezTo>
                <a:lnTo>
                  <a:pt x="1137337" y="1137338"/>
                </a:lnTo>
                <a:lnTo>
                  <a:pt x="1137338" y="191860"/>
                </a:lnTo>
                <a:cubicBezTo>
                  <a:pt x="1137338" y="112389"/>
                  <a:pt x="1185656" y="44204"/>
                  <a:pt x="1254517" y="15077"/>
                </a:cubicBezTo>
                <a:lnTo>
                  <a:pt x="1329198" y="0"/>
                </a:lnTo>
                <a:lnTo>
                  <a:pt x="1403877" y="15078"/>
                </a:lnTo>
                <a:cubicBezTo>
                  <a:pt x="1426831" y="24786"/>
                  <a:pt x="1447502" y="38835"/>
                  <a:pt x="1464862" y="56195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7631AB4-7083-2443-AAC0-028E626C77D4}"/>
              </a:ext>
            </a:extLst>
          </p:cNvPr>
          <p:cNvSpPr/>
          <p:nvPr userDrawn="1"/>
        </p:nvSpPr>
        <p:spPr>
          <a:xfrm rot="18900000">
            <a:off x="7357107" y="1515948"/>
            <a:ext cx="1284588" cy="1284588"/>
          </a:xfrm>
          <a:custGeom>
            <a:avLst/>
            <a:gdLst>
              <a:gd name="connsiteX0" fmla="*/ 0 w 1522802"/>
              <a:gd name="connsiteY0" fmla="*/ 1329197 h 1522802"/>
              <a:gd name="connsiteX1" fmla="*/ 0 w 1522802"/>
              <a:gd name="connsiteY1" fmla="*/ 1329197 h 1522802"/>
              <a:gd name="connsiteX2" fmla="*/ 0 w 1522802"/>
              <a:gd name="connsiteY2" fmla="*/ 1329198 h 1522802"/>
              <a:gd name="connsiteX3" fmla="*/ 1329198 w 1522802"/>
              <a:gd name="connsiteY3" fmla="*/ 0 h 1522802"/>
              <a:gd name="connsiteX4" fmla="*/ 1329198 w 1522802"/>
              <a:gd name="connsiteY4" fmla="*/ 0 h 1522802"/>
              <a:gd name="connsiteX5" fmla="*/ 1329197 w 1522802"/>
              <a:gd name="connsiteY5" fmla="*/ 0 h 1522802"/>
              <a:gd name="connsiteX6" fmla="*/ 1464862 w 1522802"/>
              <a:gd name="connsiteY6" fmla="*/ 56195 h 1522802"/>
              <a:gd name="connsiteX7" fmla="*/ 1521057 w 1522802"/>
              <a:gd name="connsiteY7" fmla="*/ 191860 h 1522802"/>
              <a:gd name="connsiteX8" fmla="*/ 1521057 w 1522802"/>
              <a:gd name="connsiteY8" fmla="*/ 1320555 h 1522802"/>
              <a:gd name="connsiteX9" fmla="*/ 1522802 w 1522802"/>
              <a:gd name="connsiteY9" fmla="*/ 1329198 h 1522802"/>
              <a:gd name="connsiteX10" fmla="*/ 1522801 w 1522802"/>
              <a:gd name="connsiteY10" fmla="*/ 1329198 h 1522802"/>
              <a:gd name="connsiteX11" fmla="*/ 1466606 w 1522802"/>
              <a:gd name="connsiteY11" fmla="*/ 1464863 h 1522802"/>
              <a:gd name="connsiteX12" fmla="*/ 1465564 w 1522802"/>
              <a:gd name="connsiteY12" fmla="*/ 1465566 h 1522802"/>
              <a:gd name="connsiteX13" fmla="*/ 1464862 w 1522802"/>
              <a:gd name="connsiteY13" fmla="*/ 1466607 h 1522802"/>
              <a:gd name="connsiteX14" fmla="*/ 1329197 w 1522802"/>
              <a:gd name="connsiteY14" fmla="*/ 1522802 h 1522802"/>
              <a:gd name="connsiteX15" fmla="*/ 1329197 w 1522802"/>
              <a:gd name="connsiteY15" fmla="*/ 1522801 h 1522802"/>
              <a:gd name="connsiteX16" fmla="*/ 1320564 w 1522802"/>
              <a:gd name="connsiteY16" fmla="*/ 1521058 h 1522802"/>
              <a:gd name="connsiteX17" fmla="*/ 191860 w 1522802"/>
              <a:gd name="connsiteY17" fmla="*/ 1521057 h 1522802"/>
              <a:gd name="connsiteX18" fmla="*/ 15077 w 1522802"/>
              <a:gd name="connsiteY18" fmla="*/ 1403878 h 1522802"/>
              <a:gd name="connsiteX19" fmla="*/ 0 w 1522802"/>
              <a:gd name="connsiteY19" fmla="*/ 1329197 h 1522802"/>
              <a:gd name="connsiteX20" fmla="*/ 15077 w 1522802"/>
              <a:gd name="connsiteY20" fmla="*/ 1254517 h 1522802"/>
              <a:gd name="connsiteX21" fmla="*/ 191860 w 1522802"/>
              <a:gd name="connsiteY21" fmla="*/ 1137338 h 1522802"/>
              <a:gd name="connsiteX22" fmla="*/ 1137337 w 1522802"/>
              <a:gd name="connsiteY22" fmla="*/ 1137338 h 1522802"/>
              <a:gd name="connsiteX23" fmla="*/ 1137338 w 1522802"/>
              <a:gd name="connsiteY23" fmla="*/ 191860 h 1522802"/>
              <a:gd name="connsiteX24" fmla="*/ 1254517 w 1522802"/>
              <a:gd name="connsiteY24" fmla="*/ 15077 h 1522802"/>
              <a:gd name="connsiteX25" fmla="*/ 1329198 w 1522802"/>
              <a:gd name="connsiteY25" fmla="*/ 0 h 1522802"/>
              <a:gd name="connsiteX26" fmla="*/ 1403877 w 1522802"/>
              <a:gd name="connsiteY26" fmla="*/ 15078 h 1522802"/>
              <a:gd name="connsiteX27" fmla="*/ 1464862 w 1522802"/>
              <a:gd name="connsiteY27" fmla="*/ 56195 h 152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2802" h="1522802">
                <a:moveTo>
                  <a:pt x="0" y="1329197"/>
                </a:moveTo>
                <a:lnTo>
                  <a:pt x="0" y="1329197"/>
                </a:lnTo>
                <a:lnTo>
                  <a:pt x="0" y="1329198"/>
                </a:lnTo>
                <a:close/>
                <a:moveTo>
                  <a:pt x="1329198" y="0"/>
                </a:moveTo>
                <a:lnTo>
                  <a:pt x="1329198" y="0"/>
                </a:lnTo>
                <a:lnTo>
                  <a:pt x="1329197" y="0"/>
                </a:lnTo>
                <a:close/>
                <a:moveTo>
                  <a:pt x="1464862" y="56195"/>
                </a:moveTo>
                <a:cubicBezTo>
                  <a:pt x="1499582" y="90915"/>
                  <a:pt x="1521057" y="138880"/>
                  <a:pt x="1521057" y="191860"/>
                </a:cubicBezTo>
                <a:lnTo>
                  <a:pt x="1521057" y="1320555"/>
                </a:lnTo>
                <a:lnTo>
                  <a:pt x="1522802" y="1329198"/>
                </a:lnTo>
                <a:lnTo>
                  <a:pt x="1522801" y="1329198"/>
                </a:lnTo>
                <a:cubicBezTo>
                  <a:pt x="1522801" y="1382179"/>
                  <a:pt x="1501326" y="1430144"/>
                  <a:pt x="1466606" y="1464863"/>
                </a:cubicBezTo>
                <a:lnTo>
                  <a:pt x="1465564" y="1465566"/>
                </a:lnTo>
                <a:lnTo>
                  <a:pt x="1464862" y="1466607"/>
                </a:lnTo>
                <a:cubicBezTo>
                  <a:pt x="1430142" y="1501327"/>
                  <a:pt x="1382177" y="1522802"/>
                  <a:pt x="1329197" y="1522802"/>
                </a:cubicBezTo>
                <a:lnTo>
                  <a:pt x="1329197" y="1522801"/>
                </a:lnTo>
                <a:lnTo>
                  <a:pt x="1320564" y="1521058"/>
                </a:lnTo>
                <a:lnTo>
                  <a:pt x="191860" y="1521057"/>
                </a:lnTo>
                <a:cubicBezTo>
                  <a:pt x="112389" y="1521057"/>
                  <a:pt x="44203" y="1472739"/>
                  <a:pt x="15077" y="1403878"/>
                </a:cubicBezTo>
                <a:lnTo>
                  <a:pt x="0" y="1329197"/>
                </a:lnTo>
                <a:lnTo>
                  <a:pt x="15077" y="1254517"/>
                </a:lnTo>
                <a:cubicBezTo>
                  <a:pt x="44203" y="1185656"/>
                  <a:pt x="112389" y="1137338"/>
                  <a:pt x="191860" y="1137338"/>
                </a:cubicBezTo>
                <a:lnTo>
                  <a:pt x="1137337" y="1137338"/>
                </a:lnTo>
                <a:lnTo>
                  <a:pt x="1137338" y="191860"/>
                </a:lnTo>
                <a:cubicBezTo>
                  <a:pt x="1137338" y="112389"/>
                  <a:pt x="1185656" y="44204"/>
                  <a:pt x="1254517" y="15077"/>
                </a:cubicBezTo>
                <a:lnTo>
                  <a:pt x="1329198" y="0"/>
                </a:lnTo>
                <a:lnTo>
                  <a:pt x="1403877" y="15078"/>
                </a:lnTo>
                <a:cubicBezTo>
                  <a:pt x="1426831" y="24786"/>
                  <a:pt x="1447502" y="38835"/>
                  <a:pt x="1464862" y="56195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CE16A11-2B35-074D-9D2E-C7388B328B56}"/>
              </a:ext>
            </a:extLst>
          </p:cNvPr>
          <p:cNvSpPr/>
          <p:nvPr userDrawn="1"/>
        </p:nvSpPr>
        <p:spPr>
          <a:xfrm rot="18900000">
            <a:off x="8239611" y="3159559"/>
            <a:ext cx="853319" cy="853319"/>
          </a:xfrm>
          <a:custGeom>
            <a:avLst/>
            <a:gdLst>
              <a:gd name="connsiteX0" fmla="*/ 821794 w 853319"/>
              <a:gd name="connsiteY0" fmla="*/ 31526 h 853319"/>
              <a:gd name="connsiteX1" fmla="*/ 853319 w 853319"/>
              <a:gd name="connsiteY1" fmla="*/ 107634 h 853319"/>
              <a:gd name="connsiteX2" fmla="*/ 853319 w 853319"/>
              <a:gd name="connsiteY2" fmla="*/ 675613 h 853319"/>
              <a:gd name="connsiteX3" fmla="*/ 675612 w 853319"/>
              <a:gd name="connsiteY3" fmla="*/ 853319 h 853319"/>
              <a:gd name="connsiteX4" fmla="*/ 107634 w 853319"/>
              <a:gd name="connsiteY4" fmla="*/ 853319 h 853319"/>
              <a:gd name="connsiteX5" fmla="*/ 8458 w 853319"/>
              <a:gd name="connsiteY5" fmla="*/ 787581 h 853319"/>
              <a:gd name="connsiteX6" fmla="*/ 0 w 853319"/>
              <a:gd name="connsiteY6" fmla="*/ 745685 h 853319"/>
              <a:gd name="connsiteX7" fmla="*/ 8458 w 853319"/>
              <a:gd name="connsiteY7" fmla="*/ 703789 h 853319"/>
              <a:gd name="connsiteX8" fmla="*/ 107634 w 853319"/>
              <a:gd name="connsiteY8" fmla="*/ 638051 h 853319"/>
              <a:gd name="connsiteX9" fmla="*/ 638050 w 853319"/>
              <a:gd name="connsiteY9" fmla="*/ 638051 h 853319"/>
              <a:gd name="connsiteX10" fmla="*/ 638051 w 853319"/>
              <a:gd name="connsiteY10" fmla="*/ 107634 h 853319"/>
              <a:gd name="connsiteX11" fmla="*/ 703789 w 853319"/>
              <a:gd name="connsiteY11" fmla="*/ 8458 h 853319"/>
              <a:gd name="connsiteX12" fmla="*/ 745685 w 853319"/>
              <a:gd name="connsiteY12" fmla="*/ 0 h 853319"/>
              <a:gd name="connsiteX13" fmla="*/ 787581 w 853319"/>
              <a:gd name="connsiteY13" fmla="*/ 8459 h 853319"/>
              <a:gd name="connsiteX14" fmla="*/ 821794 w 853319"/>
              <a:gd name="connsiteY14" fmla="*/ 31526 h 8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3319" h="853319">
                <a:moveTo>
                  <a:pt x="821794" y="31526"/>
                </a:moveTo>
                <a:cubicBezTo>
                  <a:pt x="841272" y="51004"/>
                  <a:pt x="853319" y="77912"/>
                  <a:pt x="853319" y="107634"/>
                </a:cubicBezTo>
                <a:lnTo>
                  <a:pt x="853319" y="675613"/>
                </a:lnTo>
                <a:lnTo>
                  <a:pt x="675612" y="853319"/>
                </a:lnTo>
                <a:lnTo>
                  <a:pt x="107634" y="853319"/>
                </a:lnTo>
                <a:cubicBezTo>
                  <a:pt x="63050" y="853319"/>
                  <a:pt x="24798" y="826212"/>
                  <a:pt x="8458" y="787581"/>
                </a:cubicBezTo>
                <a:lnTo>
                  <a:pt x="0" y="745685"/>
                </a:lnTo>
                <a:lnTo>
                  <a:pt x="8458" y="703789"/>
                </a:lnTo>
                <a:cubicBezTo>
                  <a:pt x="24798" y="665158"/>
                  <a:pt x="63051" y="638051"/>
                  <a:pt x="107634" y="638051"/>
                </a:cubicBezTo>
                <a:lnTo>
                  <a:pt x="638050" y="638051"/>
                </a:lnTo>
                <a:lnTo>
                  <a:pt x="638051" y="107634"/>
                </a:lnTo>
                <a:cubicBezTo>
                  <a:pt x="638051" y="63051"/>
                  <a:pt x="665158" y="24799"/>
                  <a:pt x="703789" y="8458"/>
                </a:cubicBezTo>
                <a:lnTo>
                  <a:pt x="745685" y="0"/>
                </a:lnTo>
                <a:lnTo>
                  <a:pt x="787581" y="8459"/>
                </a:lnTo>
                <a:cubicBezTo>
                  <a:pt x="800458" y="13905"/>
                  <a:pt x="812055" y="21787"/>
                  <a:pt x="821794" y="31526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A7A1E1F-8FB6-134B-B3EE-B0686587034C}"/>
              </a:ext>
            </a:extLst>
          </p:cNvPr>
          <p:cNvSpPr/>
          <p:nvPr userDrawn="1"/>
        </p:nvSpPr>
        <p:spPr>
          <a:xfrm rot="18900000">
            <a:off x="8215371" y="4245013"/>
            <a:ext cx="418842" cy="1118571"/>
          </a:xfrm>
          <a:custGeom>
            <a:avLst/>
            <a:gdLst>
              <a:gd name="connsiteX0" fmla="*/ 376238 w 418842"/>
              <a:gd name="connsiteY0" fmla="*/ 41321 h 1118571"/>
              <a:gd name="connsiteX1" fmla="*/ 417559 w 418842"/>
              <a:gd name="connsiteY1" fmla="*/ 141078 h 1118571"/>
              <a:gd name="connsiteX2" fmla="*/ 417559 w 418842"/>
              <a:gd name="connsiteY2" fmla="*/ 971025 h 1118571"/>
              <a:gd name="connsiteX3" fmla="*/ 418842 w 418842"/>
              <a:gd name="connsiteY3" fmla="*/ 977380 h 1118571"/>
              <a:gd name="connsiteX4" fmla="*/ 418841 w 418842"/>
              <a:gd name="connsiteY4" fmla="*/ 977380 h 1118571"/>
              <a:gd name="connsiteX5" fmla="*/ 377521 w 418842"/>
              <a:gd name="connsiteY5" fmla="*/ 1077137 h 1118571"/>
              <a:gd name="connsiteX6" fmla="*/ 376754 w 418842"/>
              <a:gd name="connsiteY6" fmla="*/ 1077653 h 1118571"/>
              <a:gd name="connsiteX7" fmla="*/ 376238 w 418842"/>
              <a:gd name="connsiteY7" fmla="*/ 1078419 h 1118571"/>
              <a:gd name="connsiteX8" fmla="*/ 331395 w 418842"/>
              <a:gd name="connsiteY8" fmla="*/ 1108654 h 1118571"/>
              <a:gd name="connsiteX9" fmla="*/ 282269 w 418842"/>
              <a:gd name="connsiteY9" fmla="*/ 1118571 h 1118571"/>
              <a:gd name="connsiteX10" fmla="*/ 0 w 418842"/>
              <a:gd name="connsiteY10" fmla="*/ 836302 h 1118571"/>
              <a:gd name="connsiteX11" fmla="*/ 135404 w 418842"/>
              <a:gd name="connsiteY11" fmla="*/ 836302 h 1118571"/>
              <a:gd name="connsiteX12" fmla="*/ 135404 w 418842"/>
              <a:gd name="connsiteY12" fmla="*/ 141078 h 1118571"/>
              <a:gd name="connsiteX13" fmla="*/ 221568 w 418842"/>
              <a:gd name="connsiteY13" fmla="*/ 11087 h 1118571"/>
              <a:gd name="connsiteX14" fmla="*/ 276482 w 418842"/>
              <a:gd name="connsiteY14" fmla="*/ 0 h 1118571"/>
              <a:gd name="connsiteX15" fmla="*/ 331395 w 418842"/>
              <a:gd name="connsiteY15" fmla="*/ 11087 h 1118571"/>
              <a:gd name="connsiteX16" fmla="*/ 376238 w 418842"/>
              <a:gd name="connsiteY16" fmla="*/ 41321 h 11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8842" h="1118571">
                <a:moveTo>
                  <a:pt x="376238" y="41321"/>
                </a:moveTo>
                <a:cubicBezTo>
                  <a:pt x="401768" y="66851"/>
                  <a:pt x="417559" y="102121"/>
                  <a:pt x="417559" y="141078"/>
                </a:cubicBezTo>
                <a:lnTo>
                  <a:pt x="417559" y="971025"/>
                </a:lnTo>
                <a:lnTo>
                  <a:pt x="418842" y="977380"/>
                </a:lnTo>
                <a:lnTo>
                  <a:pt x="418841" y="977380"/>
                </a:lnTo>
                <a:cubicBezTo>
                  <a:pt x="418841" y="1016338"/>
                  <a:pt x="403050" y="1051607"/>
                  <a:pt x="377521" y="1077137"/>
                </a:cubicBezTo>
                <a:lnTo>
                  <a:pt x="376754" y="1077653"/>
                </a:lnTo>
                <a:lnTo>
                  <a:pt x="376238" y="1078419"/>
                </a:lnTo>
                <a:cubicBezTo>
                  <a:pt x="363473" y="1091184"/>
                  <a:pt x="348273" y="1101515"/>
                  <a:pt x="331395" y="1108654"/>
                </a:cubicBezTo>
                <a:lnTo>
                  <a:pt x="282269" y="1118571"/>
                </a:lnTo>
                <a:lnTo>
                  <a:pt x="0" y="836302"/>
                </a:lnTo>
                <a:lnTo>
                  <a:pt x="135404" y="836302"/>
                </a:lnTo>
                <a:lnTo>
                  <a:pt x="135404" y="141078"/>
                </a:lnTo>
                <a:cubicBezTo>
                  <a:pt x="135404" y="82641"/>
                  <a:pt x="170933" y="32504"/>
                  <a:pt x="221568" y="11087"/>
                </a:cubicBezTo>
                <a:lnTo>
                  <a:pt x="276482" y="0"/>
                </a:lnTo>
                <a:lnTo>
                  <a:pt x="331395" y="11087"/>
                </a:lnTo>
                <a:cubicBezTo>
                  <a:pt x="348273" y="18225"/>
                  <a:pt x="363473" y="28556"/>
                  <a:pt x="376238" y="41321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244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6806D1A-F2D7-034F-B350-7521661DF7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6DF95-C11A-5945-A3B6-F3FB23B08F28}"/>
              </a:ext>
            </a:extLst>
          </p:cNvPr>
          <p:cNvSpPr/>
          <p:nvPr userDrawn="1"/>
        </p:nvSpPr>
        <p:spPr>
          <a:xfrm>
            <a:off x="0" y="2835228"/>
            <a:ext cx="365760" cy="992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62661-39A1-D441-8971-4E6BCE21A1E1}"/>
              </a:ext>
            </a:extLst>
          </p:cNvPr>
          <p:cNvSpPr/>
          <p:nvPr userDrawn="1"/>
        </p:nvSpPr>
        <p:spPr>
          <a:xfrm>
            <a:off x="60385" y="4701396"/>
            <a:ext cx="1009290" cy="44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Prof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2EDD22-E2FA-FE45-8319-DFC917807905}"/>
              </a:ext>
            </a:extLst>
          </p:cNvPr>
          <p:cNvGrpSpPr/>
          <p:nvPr userDrawn="1"/>
        </p:nvGrpSpPr>
        <p:grpSpPr>
          <a:xfrm>
            <a:off x="5633047" y="0"/>
            <a:ext cx="3510954" cy="1173193"/>
            <a:chOff x="5633047" y="0"/>
            <a:chExt cx="3510954" cy="117319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277EC12-D92E-9840-8FC7-00AE6755AE41}"/>
                </a:ext>
              </a:extLst>
            </p:cNvPr>
            <p:cNvSpPr/>
            <p:nvPr userDrawn="1"/>
          </p:nvSpPr>
          <p:spPr>
            <a:xfrm>
              <a:off x="5805577" y="232913"/>
              <a:ext cx="1017917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777DCF2-AEE0-F542-AB35-BC813FFB2358}"/>
                </a:ext>
              </a:extLst>
            </p:cNvPr>
            <p:cNvSpPr/>
            <p:nvPr userDrawn="1"/>
          </p:nvSpPr>
          <p:spPr>
            <a:xfrm>
              <a:off x="6909759" y="232913"/>
              <a:ext cx="577970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96887EF-F109-3541-B5D2-76730D564B27}"/>
                </a:ext>
              </a:extLst>
            </p:cNvPr>
            <p:cNvSpPr/>
            <p:nvPr userDrawn="1"/>
          </p:nvSpPr>
          <p:spPr>
            <a:xfrm>
              <a:off x="7573993" y="232913"/>
              <a:ext cx="1173191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9DBE81-0F2E-0A42-8AD2-21A52982F1B7}"/>
                </a:ext>
              </a:extLst>
            </p:cNvPr>
            <p:cNvSpPr/>
            <p:nvPr userDrawn="1"/>
          </p:nvSpPr>
          <p:spPr>
            <a:xfrm>
              <a:off x="6478439" y="577970"/>
              <a:ext cx="1682150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F66E510-2251-6F49-AC9A-606BDB17F388}"/>
                </a:ext>
              </a:extLst>
            </p:cNvPr>
            <p:cNvSpPr/>
            <p:nvPr userDrawn="1"/>
          </p:nvSpPr>
          <p:spPr>
            <a:xfrm>
              <a:off x="8302926" y="577969"/>
              <a:ext cx="841075" cy="258794"/>
            </a:xfrm>
            <a:custGeom>
              <a:avLst/>
              <a:gdLst>
                <a:gd name="connsiteX0" fmla="*/ 0 w 841075"/>
                <a:gd name="connsiteY0" fmla="*/ 129396 h 258794"/>
                <a:gd name="connsiteX1" fmla="*/ 0 w 841075"/>
                <a:gd name="connsiteY1" fmla="*/ 129397 h 258794"/>
                <a:gd name="connsiteX2" fmla="*/ 0 w 841075"/>
                <a:gd name="connsiteY2" fmla="*/ 129397 h 258794"/>
                <a:gd name="connsiteX3" fmla="*/ 129397 w 841075"/>
                <a:gd name="connsiteY3" fmla="*/ 0 h 258794"/>
                <a:gd name="connsiteX4" fmla="*/ 841075 w 841075"/>
                <a:gd name="connsiteY4" fmla="*/ 0 h 258794"/>
                <a:gd name="connsiteX5" fmla="*/ 841075 w 841075"/>
                <a:gd name="connsiteY5" fmla="*/ 258794 h 258794"/>
                <a:gd name="connsiteX6" fmla="*/ 129397 w 841075"/>
                <a:gd name="connsiteY6" fmla="*/ 258793 h 258794"/>
                <a:gd name="connsiteX7" fmla="*/ 10169 w 841075"/>
                <a:gd name="connsiteY7" fmla="*/ 179763 h 258794"/>
                <a:gd name="connsiteX8" fmla="*/ 0 w 841075"/>
                <a:gd name="connsiteY8" fmla="*/ 129397 h 258794"/>
                <a:gd name="connsiteX9" fmla="*/ 10169 w 841075"/>
                <a:gd name="connsiteY9" fmla="*/ 79030 h 258794"/>
                <a:gd name="connsiteX10" fmla="*/ 129397 w 841075"/>
                <a:gd name="connsiteY10" fmla="*/ 0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075" h="258794">
                  <a:moveTo>
                    <a:pt x="0" y="129396"/>
                  </a:moveTo>
                  <a:lnTo>
                    <a:pt x="0" y="129397"/>
                  </a:lnTo>
                  <a:lnTo>
                    <a:pt x="0" y="129397"/>
                  </a:lnTo>
                  <a:close/>
                  <a:moveTo>
                    <a:pt x="129397" y="0"/>
                  </a:moveTo>
                  <a:lnTo>
                    <a:pt x="841075" y="0"/>
                  </a:lnTo>
                  <a:lnTo>
                    <a:pt x="841075" y="258794"/>
                  </a:lnTo>
                  <a:lnTo>
                    <a:pt x="129397" y="258793"/>
                  </a:lnTo>
                  <a:cubicBezTo>
                    <a:pt x="75799" y="258793"/>
                    <a:pt x="29812" y="226206"/>
                    <a:pt x="10169" y="179763"/>
                  </a:cubicBezTo>
                  <a:lnTo>
                    <a:pt x="0" y="129397"/>
                  </a:lnTo>
                  <a:lnTo>
                    <a:pt x="10169" y="79030"/>
                  </a:lnTo>
                  <a:cubicBezTo>
                    <a:pt x="29812" y="32587"/>
                    <a:pt x="75799" y="0"/>
                    <a:pt x="12939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67A9951-940A-A045-BB16-B9CDF29E557F}"/>
                </a:ext>
              </a:extLst>
            </p:cNvPr>
            <p:cNvSpPr/>
            <p:nvPr userDrawn="1"/>
          </p:nvSpPr>
          <p:spPr>
            <a:xfrm>
              <a:off x="6314535" y="914400"/>
              <a:ext cx="862642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89BE5D-EEB8-A14C-9A77-53E613F9DDD3}"/>
                </a:ext>
              </a:extLst>
            </p:cNvPr>
            <p:cNvSpPr/>
            <p:nvPr userDrawn="1"/>
          </p:nvSpPr>
          <p:spPr>
            <a:xfrm>
              <a:off x="7272066" y="914400"/>
              <a:ext cx="1250831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9257D5A-3063-4844-B9C2-E536CD348CF3}"/>
                </a:ext>
              </a:extLst>
            </p:cNvPr>
            <p:cNvSpPr/>
            <p:nvPr userDrawn="1"/>
          </p:nvSpPr>
          <p:spPr>
            <a:xfrm>
              <a:off x="6314535" y="0"/>
              <a:ext cx="1682151" cy="146651"/>
            </a:xfrm>
            <a:custGeom>
              <a:avLst/>
              <a:gdLst>
                <a:gd name="connsiteX0" fmla="*/ 0 w 1682151"/>
                <a:gd name="connsiteY0" fmla="*/ 17253 h 146651"/>
                <a:gd name="connsiteX1" fmla="*/ 0 w 1682151"/>
                <a:gd name="connsiteY1" fmla="*/ 17254 h 146651"/>
                <a:gd name="connsiteX2" fmla="*/ 0 w 1682151"/>
                <a:gd name="connsiteY2" fmla="*/ 17254 h 146651"/>
                <a:gd name="connsiteX3" fmla="*/ 3484 w 1682151"/>
                <a:gd name="connsiteY3" fmla="*/ 0 h 146651"/>
                <a:gd name="connsiteX4" fmla="*/ 1678668 w 1682151"/>
                <a:gd name="connsiteY4" fmla="*/ 0 h 146651"/>
                <a:gd name="connsiteX5" fmla="*/ 1682151 w 1682151"/>
                <a:gd name="connsiteY5" fmla="*/ 17254 h 146651"/>
                <a:gd name="connsiteX6" fmla="*/ 1682150 w 1682151"/>
                <a:gd name="connsiteY6" fmla="*/ 17254 h 146651"/>
                <a:gd name="connsiteX7" fmla="*/ 1552753 w 1682151"/>
                <a:gd name="connsiteY7" fmla="*/ 146651 h 146651"/>
                <a:gd name="connsiteX8" fmla="*/ 129397 w 1682151"/>
                <a:gd name="connsiteY8" fmla="*/ 146650 h 146651"/>
                <a:gd name="connsiteX9" fmla="*/ 10169 w 1682151"/>
                <a:gd name="connsiteY9" fmla="*/ 67620 h 146651"/>
                <a:gd name="connsiteX10" fmla="*/ 0 w 1682151"/>
                <a:gd name="connsiteY10" fmla="*/ 17254 h 14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2151" h="146651">
                  <a:moveTo>
                    <a:pt x="0" y="17253"/>
                  </a:moveTo>
                  <a:lnTo>
                    <a:pt x="0" y="17254"/>
                  </a:lnTo>
                  <a:lnTo>
                    <a:pt x="0" y="17254"/>
                  </a:lnTo>
                  <a:close/>
                  <a:moveTo>
                    <a:pt x="3484" y="0"/>
                  </a:moveTo>
                  <a:lnTo>
                    <a:pt x="1678668" y="0"/>
                  </a:lnTo>
                  <a:lnTo>
                    <a:pt x="1682151" y="17254"/>
                  </a:lnTo>
                  <a:lnTo>
                    <a:pt x="1682150" y="17254"/>
                  </a:lnTo>
                  <a:cubicBezTo>
                    <a:pt x="1682150" y="88718"/>
                    <a:pt x="1624217" y="146651"/>
                    <a:pt x="1552753" y="146651"/>
                  </a:cubicBezTo>
                  <a:lnTo>
                    <a:pt x="129397" y="146650"/>
                  </a:lnTo>
                  <a:cubicBezTo>
                    <a:pt x="75799" y="146650"/>
                    <a:pt x="29813" y="114063"/>
                    <a:pt x="10169" y="67620"/>
                  </a:cubicBezTo>
                  <a:lnTo>
                    <a:pt x="0" y="172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34305CF-B67B-0849-8B2B-D39F0BC2AFD3}"/>
                </a:ext>
              </a:extLst>
            </p:cNvPr>
            <p:cNvSpPr/>
            <p:nvPr userDrawn="1"/>
          </p:nvSpPr>
          <p:spPr>
            <a:xfrm>
              <a:off x="5633047" y="0"/>
              <a:ext cx="586598" cy="146651"/>
            </a:xfrm>
            <a:custGeom>
              <a:avLst/>
              <a:gdLst>
                <a:gd name="connsiteX0" fmla="*/ 0 w 586598"/>
                <a:gd name="connsiteY0" fmla="*/ 17253 h 146651"/>
                <a:gd name="connsiteX1" fmla="*/ 0 w 586598"/>
                <a:gd name="connsiteY1" fmla="*/ 17254 h 146651"/>
                <a:gd name="connsiteX2" fmla="*/ 0 w 586598"/>
                <a:gd name="connsiteY2" fmla="*/ 17254 h 146651"/>
                <a:gd name="connsiteX3" fmla="*/ 3484 w 586598"/>
                <a:gd name="connsiteY3" fmla="*/ 0 h 146651"/>
                <a:gd name="connsiteX4" fmla="*/ 583115 w 586598"/>
                <a:gd name="connsiteY4" fmla="*/ 0 h 146651"/>
                <a:gd name="connsiteX5" fmla="*/ 586598 w 586598"/>
                <a:gd name="connsiteY5" fmla="*/ 17254 h 146651"/>
                <a:gd name="connsiteX6" fmla="*/ 586597 w 586598"/>
                <a:gd name="connsiteY6" fmla="*/ 17254 h 146651"/>
                <a:gd name="connsiteX7" fmla="*/ 457200 w 586598"/>
                <a:gd name="connsiteY7" fmla="*/ 146651 h 146651"/>
                <a:gd name="connsiteX8" fmla="*/ 129397 w 586598"/>
                <a:gd name="connsiteY8" fmla="*/ 146650 h 146651"/>
                <a:gd name="connsiteX9" fmla="*/ 10169 w 586598"/>
                <a:gd name="connsiteY9" fmla="*/ 67620 h 146651"/>
                <a:gd name="connsiteX10" fmla="*/ 0 w 586598"/>
                <a:gd name="connsiteY10" fmla="*/ 17254 h 14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98" h="146651">
                  <a:moveTo>
                    <a:pt x="0" y="17253"/>
                  </a:moveTo>
                  <a:lnTo>
                    <a:pt x="0" y="17254"/>
                  </a:lnTo>
                  <a:lnTo>
                    <a:pt x="0" y="17254"/>
                  </a:lnTo>
                  <a:close/>
                  <a:moveTo>
                    <a:pt x="3484" y="0"/>
                  </a:moveTo>
                  <a:lnTo>
                    <a:pt x="583115" y="0"/>
                  </a:lnTo>
                  <a:lnTo>
                    <a:pt x="586598" y="17254"/>
                  </a:lnTo>
                  <a:lnTo>
                    <a:pt x="586597" y="17254"/>
                  </a:lnTo>
                  <a:cubicBezTo>
                    <a:pt x="586597" y="88718"/>
                    <a:pt x="528664" y="146651"/>
                    <a:pt x="457200" y="146651"/>
                  </a:cubicBezTo>
                  <a:lnTo>
                    <a:pt x="129397" y="146650"/>
                  </a:lnTo>
                  <a:cubicBezTo>
                    <a:pt x="75799" y="146650"/>
                    <a:pt x="29813" y="114063"/>
                    <a:pt x="10169" y="67620"/>
                  </a:cubicBezTo>
                  <a:lnTo>
                    <a:pt x="0" y="172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03811A-4713-1842-BDFF-EFD5E6811709}"/>
              </a:ext>
            </a:extLst>
          </p:cNvPr>
          <p:cNvSpPr/>
          <p:nvPr userDrawn="1"/>
        </p:nvSpPr>
        <p:spPr>
          <a:xfrm>
            <a:off x="0" y="232913"/>
            <a:ext cx="397565" cy="77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93B8773-4B14-4F4D-91EF-17D9EFC6D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899" y="1127093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287E18A-2DC6-5545-AD64-B3E7D537BA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5511" y="1127093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01CDCCE-7D48-844D-89E3-5CC32860C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32122" y="1127093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9CA4019-3718-B646-9854-DAB278EBF8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1400" y="2771381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F5BD0F7-4FFE-BF41-9C78-23DC420229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1999" y="2771381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18A08C-486C-7947-86A5-DB6706E6A22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F4605C-5A35-C143-A086-C8C73D487C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0401" y="1303338"/>
            <a:ext cx="1203022" cy="1203325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8B709B8-4A60-E64D-937E-C8285EBCD4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22243" y="1303113"/>
            <a:ext cx="1203022" cy="1203325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26B1FAC-9041-0E40-87AA-10CFB458AD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7997" y="1303113"/>
            <a:ext cx="1203022" cy="1203325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5C22356A-1C83-6C49-BE2D-67FCDDD609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3753" y="1302811"/>
            <a:ext cx="1203022" cy="1203325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097701F-30F8-5449-921A-40817950B58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llars 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F44594-D1D3-6941-AA9B-953AD8310F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29378" y="1349152"/>
            <a:ext cx="1369351" cy="1369352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5244F73E-1CB5-9344-A354-8DAB161F00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4491" y="1349152"/>
            <a:ext cx="1369351" cy="1369352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D97DCA9A-E6F3-4A40-951F-640677733A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29378" y="3225292"/>
            <a:ext cx="1369351" cy="1369352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6EE5461-442F-A141-A196-C5503A4B8B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4491" y="3225097"/>
            <a:ext cx="1369351" cy="1369352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9A82366-580A-C44D-99DC-37395CCE647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4CE27-66F3-794A-A068-4BB695D90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000" y="1401763"/>
            <a:ext cx="2667000" cy="2058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401F65C-DBA3-7543-A9B3-9FE036340F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6566" y="1401763"/>
            <a:ext cx="2667000" cy="2058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D9A5E73-521F-724B-9A3F-EB5F5C3073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76680" y="1401763"/>
            <a:ext cx="2667000" cy="2058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A26B6CC-CF5B-FE4E-BCD3-FF2BA9BA07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A98CE5-5767-B643-A96A-CF469C56CD7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 Chart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35104-E7B9-BD40-B5C9-496007F0E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5255" y="1611313"/>
            <a:ext cx="1157287" cy="115728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5CE0552-5992-BA48-8EAD-40B71303CF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2685" y="1611313"/>
            <a:ext cx="1157287" cy="115728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A0CC1E7-CDF4-ED4E-9CCB-22486021ED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0481" y="1611313"/>
            <a:ext cx="1157287" cy="115728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BF2D06-326B-C54F-B3BC-CF8ABCD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7F3FA9F-284A-9449-8D41-1E7420F79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042191E-5576-F94B-B807-984AC23B46A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Slide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8F75001-F279-8B4C-A092-7988F827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091561"/>
            <a:ext cx="337846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EF849-AE4E-7447-A6D3-909EA3C2D02E}"/>
              </a:ext>
            </a:extLst>
          </p:cNvPr>
          <p:cNvSpPr/>
          <p:nvPr userDrawn="1"/>
        </p:nvSpPr>
        <p:spPr>
          <a:xfrm>
            <a:off x="0" y="122945"/>
            <a:ext cx="699247" cy="1198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5088E35-74B5-3C4E-9F7A-B7BAE4BDD6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115735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39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Cha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F1393C06-23C2-7040-A4D9-5987A3E898FB}"/>
              </a:ext>
            </a:extLst>
          </p:cNvPr>
          <p:cNvSpPr>
            <a:spLocks noChangeAspect="1"/>
          </p:cNvSpPr>
          <p:nvPr userDrawn="1"/>
        </p:nvSpPr>
        <p:spPr>
          <a:xfrm>
            <a:off x="3340556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096C0A-63AF-FE4B-9DE9-114BEB52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668" y="363234"/>
            <a:ext cx="5251882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932A82-6767-FC40-9FE5-2B19DB2BAC59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593667" y="868781"/>
            <a:ext cx="5251882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316045" cy="5148263"/>
          </a:xfrm>
          <a:custGeom>
            <a:avLst/>
            <a:gdLst>
              <a:gd name="connsiteX0" fmla="*/ 0 w 4421393"/>
              <a:gd name="connsiteY0" fmla="*/ 0 h 6858000"/>
              <a:gd name="connsiteX1" fmla="*/ 4421393 w 4421393"/>
              <a:gd name="connsiteY1" fmla="*/ 0 h 6858000"/>
              <a:gd name="connsiteX2" fmla="*/ 4421393 w 4421393"/>
              <a:gd name="connsiteY2" fmla="*/ 6858000 h 6858000"/>
              <a:gd name="connsiteX3" fmla="*/ 0 w 44213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1393" h="6858000">
                <a:moveTo>
                  <a:pt x="0" y="0"/>
                </a:moveTo>
                <a:lnTo>
                  <a:pt x="4421393" y="0"/>
                </a:lnTo>
                <a:lnTo>
                  <a:pt x="44213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12700" algn="l" rotWithShape="0">
              <a:prstClr val="black">
                <a:alpha val="6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IN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035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BF2D06-326B-C54F-B3BC-CF8ABCD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7F3FA9F-284A-9449-8D41-1E7420F79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1F56E-8176-3341-933B-DA104F558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42537"/>
            <a:ext cx="4572000" cy="288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7E22047-28E5-AA4A-85B9-7B049D7FB2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B4337D3-C74A-A64D-80F4-501DF5CCC3E5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21236D-6A3A-2146-9CF5-5A86DF417ADD}"/>
              </a:ext>
            </a:extLst>
          </p:cNvPr>
          <p:cNvGrpSpPr/>
          <p:nvPr userDrawn="1"/>
        </p:nvGrpSpPr>
        <p:grpSpPr>
          <a:xfrm>
            <a:off x="7351847" y="3221210"/>
            <a:ext cx="1707888" cy="1707889"/>
            <a:chOff x="1754128" y="-2480334"/>
            <a:chExt cx="1707888" cy="1707889"/>
          </a:xfrm>
          <a:solidFill>
            <a:srgbClr val="920404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3F7607D-34B8-DE40-9015-07BE7345717F}"/>
                </a:ext>
              </a:extLst>
            </p:cNvPr>
            <p:cNvSpPr/>
            <p:nvPr userDrawn="1"/>
          </p:nvSpPr>
          <p:spPr>
            <a:xfrm>
              <a:off x="1754128" y="-1229602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228B930-5326-9E45-890D-1F2025820C3F}"/>
                </a:ext>
              </a:extLst>
            </p:cNvPr>
            <p:cNvSpPr/>
            <p:nvPr userDrawn="1"/>
          </p:nvSpPr>
          <p:spPr>
            <a:xfrm rot="3600000">
              <a:off x="2089479" y="-1811537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50F9581-52CF-AC42-9AD7-787FECB53971}"/>
                </a:ext>
              </a:extLst>
            </p:cNvPr>
            <p:cNvSpPr/>
            <p:nvPr userDrawn="1"/>
          </p:nvSpPr>
          <p:spPr>
            <a:xfrm rot="18000000">
              <a:off x="1418776" y="-1811536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BA8B2CA-A0B4-F442-8C4E-D5BA1F6E25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17165" y="3564750"/>
            <a:ext cx="1099611" cy="10996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201A3AC-70B4-7548-A8F4-3441D7137354}"/>
              </a:ext>
            </a:extLst>
          </p:cNvPr>
          <p:cNvGrpSpPr/>
          <p:nvPr userDrawn="1"/>
        </p:nvGrpSpPr>
        <p:grpSpPr>
          <a:xfrm>
            <a:off x="8328937" y="1958887"/>
            <a:ext cx="896251" cy="1291111"/>
            <a:chOff x="8328937" y="1958887"/>
            <a:chExt cx="896251" cy="1291111"/>
          </a:xfrm>
          <a:solidFill>
            <a:srgbClr val="920404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D2A6675-FD0B-8E46-AC09-DC7410890EEA}"/>
                </a:ext>
              </a:extLst>
            </p:cNvPr>
            <p:cNvSpPr/>
            <p:nvPr userDrawn="1"/>
          </p:nvSpPr>
          <p:spPr>
            <a:xfrm rot="10800000">
              <a:off x="8328937" y="2024551"/>
              <a:ext cx="815061" cy="279932"/>
            </a:xfrm>
            <a:custGeom>
              <a:avLst/>
              <a:gdLst>
                <a:gd name="connsiteX0" fmla="*/ 675094 w 815061"/>
                <a:gd name="connsiteY0" fmla="*/ 279932 h 279932"/>
                <a:gd name="connsiteX1" fmla="*/ 0 w 815061"/>
                <a:gd name="connsiteY1" fmla="*/ 279931 h 279932"/>
                <a:gd name="connsiteX2" fmla="*/ 0 w 815061"/>
                <a:gd name="connsiteY2" fmla="*/ 0 h 279932"/>
                <a:gd name="connsiteX3" fmla="*/ 675095 w 815061"/>
                <a:gd name="connsiteY3" fmla="*/ 0 h 279932"/>
                <a:gd name="connsiteX4" fmla="*/ 815061 w 815061"/>
                <a:gd name="connsiteY4" fmla="*/ 139966 h 279932"/>
                <a:gd name="connsiteX5" fmla="*/ 815060 w 815061"/>
                <a:gd name="connsiteY5" fmla="*/ 139966 h 279932"/>
                <a:gd name="connsiteX6" fmla="*/ 675094 w 815061"/>
                <a:gd name="connsiteY6" fmla="*/ 279932 h 2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061" h="279932">
                  <a:moveTo>
                    <a:pt x="675094" y="279932"/>
                  </a:moveTo>
                  <a:lnTo>
                    <a:pt x="0" y="279931"/>
                  </a:lnTo>
                  <a:lnTo>
                    <a:pt x="0" y="0"/>
                  </a:lnTo>
                  <a:lnTo>
                    <a:pt x="675095" y="0"/>
                  </a:lnTo>
                  <a:cubicBezTo>
                    <a:pt x="752396" y="0"/>
                    <a:pt x="815061" y="62665"/>
                    <a:pt x="815061" y="139966"/>
                  </a:cubicBezTo>
                  <a:lnTo>
                    <a:pt x="815060" y="139966"/>
                  </a:lnTo>
                  <a:cubicBezTo>
                    <a:pt x="815060" y="217267"/>
                    <a:pt x="752395" y="279932"/>
                    <a:pt x="675094" y="2799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5CB0FD5C-8748-3848-B630-0B130A999889}"/>
                </a:ext>
              </a:extLst>
            </p:cNvPr>
            <p:cNvSpPr/>
            <p:nvPr userDrawn="1"/>
          </p:nvSpPr>
          <p:spPr>
            <a:xfrm rot="14400000">
              <a:off x="8075423" y="2464477"/>
              <a:ext cx="1291111" cy="2799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5CF8234-0426-E241-A685-4EA663645B11}"/>
                </a:ext>
              </a:extLst>
            </p:cNvPr>
            <p:cNvSpPr/>
            <p:nvPr userDrawn="1"/>
          </p:nvSpPr>
          <p:spPr>
            <a:xfrm rot="7200000">
              <a:off x="8725241" y="2711791"/>
              <a:ext cx="719961" cy="279932"/>
            </a:xfrm>
            <a:custGeom>
              <a:avLst/>
              <a:gdLst>
                <a:gd name="connsiteX0" fmla="*/ 0 w 719961"/>
                <a:gd name="connsiteY0" fmla="*/ 279931 h 279932"/>
                <a:gd name="connsiteX1" fmla="*/ 484855 w 719961"/>
                <a:gd name="connsiteY1" fmla="*/ 0 h 279932"/>
                <a:gd name="connsiteX2" fmla="*/ 579995 w 719961"/>
                <a:gd name="connsiteY2" fmla="*/ 0 h 279932"/>
                <a:gd name="connsiteX3" fmla="*/ 719961 w 719961"/>
                <a:gd name="connsiteY3" fmla="*/ 139966 h 279932"/>
                <a:gd name="connsiteX4" fmla="*/ 719960 w 719961"/>
                <a:gd name="connsiteY4" fmla="*/ 139966 h 279932"/>
                <a:gd name="connsiteX5" fmla="*/ 579994 w 719961"/>
                <a:gd name="connsiteY5" fmla="*/ 279932 h 2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961" h="279932">
                  <a:moveTo>
                    <a:pt x="0" y="279931"/>
                  </a:moveTo>
                  <a:lnTo>
                    <a:pt x="484855" y="0"/>
                  </a:lnTo>
                  <a:lnTo>
                    <a:pt x="579995" y="0"/>
                  </a:lnTo>
                  <a:cubicBezTo>
                    <a:pt x="657296" y="0"/>
                    <a:pt x="719961" y="62665"/>
                    <a:pt x="719961" y="139966"/>
                  </a:cubicBezTo>
                  <a:lnTo>
                    <a:pt x="719960" y="139966"/>
                  </a:lnTo>
                  <a:cubicBezTo>
                    <a:pt x="719960" y="217267"/>
                    <a:pt x="657295" y="279932"/>
                    <a:pt x="579994" y="2799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F1E4F3-5469-4746-B724-032D6FD248B9}"/>
              </a:ext>
            </a:extLst>
          </p:cNvPr>
          <p:cNvGrpSpPr/>
          <p:nvPr userDrawn="1"/>
        </p:nvGrpSpPr>
        <p:grpSpPr>
          <a:xfrm rot="10800000">
            <a:off x="7082540" y="2488856"/>
            <a:ext cx="1047487" cy="1047487"/>
            <a:chOff x="1754128" y="-2480334"/>
            <a:chExt cx="1707888" cy="1707889"/>
          </a:xfrm>
          <a:solidFill>
            <a:srgbClr val="920404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A163BE-0A60-5E48-99C4-A882B68C334F}"/>
                </a:ext>
              </a:extLst>
            </p:cNvPr>
            <p:cNvSpPr/>
            <p:nvPr userDrawn="1"/>
          </p:nvSpPr>
          <p:spPr>
            <a:xfrm>
              <a:off x="1754128" y="-1229602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8C0DB2F-5125-E74F-BA05-182299AB13D4}"/>
                </a:ext>
              </a:extLst>
            </p:cNvPr>
            <p:cNvSpPr/>
            <p:nvPr userDrawn="1"/>
          </p:nvSpPr>
          <p:spPr>
            <a:xfrm rot="3600000">
              <a:off x="2089479" y="-1811537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D58A194-6499-2948-848B-FBD7BDA10B95}"/>
                </a:ext>
              </a:extLst>
            </p:cNvPr>
            <p:cNvSpPr/>
            <p:nvPr userDrawn="1"/>
          </p:nvSpPr>
          <p:spPr>
            <a:xfrm rot="18000000">
              <a:off x="1418776" y="-1811536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80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gl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205566" y="2"/>
            <a:ext cx="4938434" cy="5148262"/>
          </a:xfrm>
          <a:custGeom>
            <a:avLst/>
            <a:gdLst>
              <a:gd name="connsiteX0" fmla="*/ 0 w 6584578"/>
              <a:gd name="connsiteY0" fmla="*/ 0 h 6857999"/>
              <a:gd name="connsiteX1" fmla="*/ 4208072 w 6584578"/>
              <a:gd name="connsiteY1" fmla="*/ 0 h 6857999"/>
              <a:gd name="connsiteX2" fmla="*/ 6584578 w 6584578"/>
              <a:gd name="connsiteY2" fmla="*/ 6857999 h 6857999"/>
              <a:gd name="connsiteX3" fmla="*/ 2376506 w 658457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578" h="6857999">
                <a:moveTo>
                  <a:pt x="0" y="0"/>
                </a:moveTo>
                <a:lnTo>
                  <a:pt x="4208072" y="0"/>
                </a:lnTo>
                <a:lnTo>
                  <a:pt x="6584578" y="6857999"/>
                </a:lnTo>
                <a:lnTo>
                  <a:pt x="2376506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12700" dir="2700000" algn="tl" rotWithShape="0">
              <a:prstClr val="black">
                <a:alpha val="6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PHOTO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315F54-FBD4-744F-A2C4-2D2DA962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C98F93-B4D6-E54A-8AD3-C5CFF7D9952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048000" cy="2574132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ctr">
            <a:noAutofit/>
          </a:bodyPr>
          <a:lstStyle>
            <a:lvl1pPr algn="ctr" rtl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3048000" cy="2574132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ctr">
            <a:noAutofit/>
          </a:bodyPr>
          <a:lstStyle>
            <a:lvl1pPr algn="ctr" rtl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0" y="0"/>
            <a:ext cx="3048000" cy="2574132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ctr">
            <a:noAutofit/>
          </a:bodyPr>
          <a:lstStyle>
            <a:lvl1pPr algn="ctr" rtl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94395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08987A3-8EDA-BF4E-9CBC-1AB2A31788E7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0" y="-1"/>
            <a:ext cx="9144000" cy="3193947"/>
          </a:xfrm>
          <a:custGeom>
            <a:avLst/>
            <a:gdLst>
              <a:gd name="connsiteX0" fmla="*/ 0 w 9144000"/>
              <a:gd name="connsiteY0" fmla="*/ 0 h 3193947"/>
              <a:gd name="connsiteX1" fmla="*/ 9144000 w 9144000"/>
              <a:gd name="connsiteY1" fmla="*/ 0 h 3193947"/>
              <a:gd name="connsiteX2" fmla="*/ 9144000 w 9144000"/>
              <a:gd name="connsiteY2" fmla="*/ 2558988 h 3193947"/>
              <a:gd name="connsiteX3" fmla="*/ 4572008 w 9144000"/>
              <a:gd name="connsiteY3" fmla="*/ 3193947 h 3193947"/>
              <a:gd name="connsiteX4" fmla="*/ 4571993 w 9144000"/>
              <a:gd name="connsiteY4" fmla="*/ 3193947 h 3193947"/>
              <a:gd name="connsiteX5" fmla="*/ 0 w 9144000"/>
              <a:gd name="connsiteY5" fmla="*/ 2558988 h 319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193947">
                <a:moveTo>
                  <a:pt x="0" y="0"/>
                </a:moveTo>
                <a:lnTo>
                  <a:pt x="9144000" y="0"/>
                </a:lnTo>
                <a:lnTo>
                  <a:pt x="9144000" y="2558988"/>
                </a:lnTo>
                <a:lnTo>
                  <a:pt x="4572008" y="3193947"/>
                </a:lnTo>
                <a:lnTo>
                  <a:pt x="4571993" y="3193947"/>
                </a:lnTo>
                <a:lnTo>
                  <a:pt x="0" y="25589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vidual Bi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562636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24AF8E-DA43-0D42-8274-B413FE2F5573}"/>
              </a:ext>
            </a:extLst>
          </p:cNvPr>
          <p:cNvSpPr/>
          <p:nvPr userDrawn="1"/>
        </p:nvSpPr>
        <p:spPr>
          <a:xfrm>
            <a:off x="82221" y="3120696"/>
            <a:ext cx="2616200" cy="1525411"/>
          </a:xfrm>
          <a:prstGeom prst="roundRect">
            <a:avLst>
              <a:gd name="adj" fmla="val 7769"/>
            </a:avLst>
          </a:pr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B8654-B5B6-DA40-8B91-5642FFEC10D1}"/>
              </a:ext>
            </a:extLst>
          </p:cNvPr>
          <p:cNvSpPr/>
          <p:nvPr userDrawn="1"/>
        </p:nvSpPr>
        <p:spPr>
          <a:xfrm>
            <a:off x="5905500" y="0"/>
            <a:ext cx="3238500" cy="514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08763B5-AA98-EA47-B1F3-CB946F0B13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77790" y="1514475"/>
            <a:ext cx="2640330" cy="26495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A823168-BADF-CA4A-84B2-7C17428D5B2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Com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1A1D7E-90E6-F147-872B-4FA06D00B1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1643" y="1137176"/>
            <a:ext cx="840104" cy="839788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B192C52-71B5-B64D-BAE9-0035E6579D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1890" y="1143000"/>
            <a:ext cx="840104" cy="839788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75C779-421A-904C-BD30-90C68E40C9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17467" y="2451100"/>
            <a:ext cx="840104" cy="839788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547EE5A3-9BB2-6B4F-8CE6-E16529FFEF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1890" y="2451100"/>
            <a:ext cx="840104" cy="839788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8C8172E9-4BFF-7140-9B29-ED7A2E1DFC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1889" y="3760152"/>
            <a:ext cx="840104" cy="839788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7003E03F-CE63-2645-9547-969D62C56A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7467" y="3760152"/>
            <a:ext cx="840104" cy="839788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A83380-75E8-F346-AE49-576953A4984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F239389-8311-2F48-8D1A-DF0B42E1E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2775" y="762000"/>
            <a:ext cx="1060726" cy="10620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E307A54-6E7F-CF4E-B05D-06F4E0D5B4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98155" y="2411923"/>
            <a:ext cx="794260" cy="7942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2B1EB72-F885-144E-83D9-B037E6FCD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709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025109E-FA15-F643-A53E-ED4123F5D4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53533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90BC985-CAAB-3541-8931-5E9C89BD27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72212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40F66471-4378-8E44-8587-C63F4053E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5493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3617259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9E1C682D-82DF-B44F-AD21-63931FD0E8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1585" y="2411923"/>
            <a:ext cx="794260" cy="7942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EA019DB-F42E-D64B-8450-EF375A370EE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Plu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FECCCB7-DF7E-F84A-A8D6-F2AA0BEACAA5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B9857D-15A9-F44C-BE6D-9E2FF8445C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0758" y="3606315"/>
            <a:ext cx="1046172" cy="10461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7749F82-861E-3A40-A869-06ADDA1E61C2}"/>
              </a:ext>
            </a:extLst>
          </p:cNvPr>
          <p:cNvGrpSpPr/>
          <p:nvPr userDrawn="1"/>
        </p:nvGrpSpPr>
        <p:grpSpPr>
          <a:xfrm>
            <a:off x="6442140" y="1700624"/>
            <a:ext cx="2701860" cy="3447641"/>
            <a:chOff x="6442140" y="1700624"/>
            <a:chExt cx="2701860" cy="3447641"/>
          </a:xfrm>
          <a:solidFill>
            <a:schemeClr val="accent1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815648A-85CE-9B4B-B30B-0C2A1092ED8F}"/>
                </a:ext>
              </a:extLst>
            </p:cNvPr>
            <p:cNvSpPr/>
            <p:nvPr userDrawn="1"/>
          </p:nvSpPr>
          <p:spPr>
            <a:xfrm rot="5400000">
              <a:off x="7221806" y="3226070"/>
              <a:ext cx="1700626" cy="2143763"/>
            </a:xfrm>
            <a:custGeom>
              <a:avLst/>
              <a:gdLst>
                <a:gd name="connsiteX0" fmla="*/ 0 w 1700626"/>
                <a:gd name="connsiteY0" fmla="*/ 1018984 h 2143763"/>
                <a:gd name="connsiteX1" fmla="*/ 294115 w 1700626"/>
                <a:gd name="connsiteY1" fmla="*/ 724869 h 2143763"/>
                <a:gd name="connsiteX2" fmla="*/ 830665 w 1700626"/>
                <a:gd name="connsiteY2" fmla="*/ 724869 h 2143763"/>
                <a:gd name="connsiteX3" fmla="*/ 830665 w 1700626"/>
                <a:gd name="connsiteY3" fmla="*/ 188319 h 2143763"/>
                <a:gd name="connsiteX4" fmla="*/ 880895 w 1700626"/>
                <a:gd name="connsiteY4" fmla="*/ 23877 h 2143763"/>
                <a:gd name="connsiteX5" fmla="*/ 900594 w 1700626"/>
                <a:gd name="connsiteY5" fmla="*/ 0 h 2143763"/>
                <a:gd name="connsiteX6" fmla="*/ 1348965 w 1700626"/>
                <a:gd name="connsiteY6" fmla="*/ 0 h 2143763"/>
                <a:gd name="connsiteX7" fmla="*/ 1368664 w 1700626"/>
                <a:gd name="connsiteY7" fmla="*/ 23877 h 2143763"/>
                <a:gd name="connsiteX8" fmla="*/ 1418894 w 1700626"/>
                <a:gd name="connsiteY8" fmla="*/ 188319 h 2143763"/>
                <a:gd name="connsiteX9" fmla="*/ 1418894 w 1700626"/>
                <a:gd name="connsiteY9" fmla="*/ 724869 h 2143763"/>
                <a:gd name="connsiteX10" fmla="*/ 1700626 w 1700626"/>
                <a:gd name="connsiteY10" fmla="*/ 724869 h 2143763"/>
                <a:gd name="connsiteX11" fmla="*/ 1700626 w 1700626"/>
                <a:gd name="connsiteY11" fmla="*/ 1313098 h 2143763"/>
                <a:gd name="connsiteX12" fmla="*/ 1418894 w 1700626"/>
                <a:gd name="connsiteY12" fmla="*/ 1313098 h 2143763"/>
                <a:gd name="connsiteX13" fmla="*/ 1418894 w 1700626"/>
                <a:gd name="connsiteY13" fmla="*/ 1849649 h 2143763"/>
                <a:gd name="connsiteX14" fmla="*/ 1124779 w 1700626"/>
                <a:gd name="connsiteY14" fmla="*/ 2143763 h 2143763"/>
                <a:gd name="connsiteX15" fmla="*/ 830665 w 1700626"/>
                <a:gd name="connsiteY15" fmla="*/ 1849649 h 2143763"/>
                <a:gd name="connsiteX16" fmla="*/ 830665 w 1700626"/>
                <a:gd name="connsiteY16" fmla="*/ 1313098 h 2143763"/>
                <a:gd name="connsiteX17" fmla="*/ 294115 w 1700626"/>
                <a:gd name="connsiteY17" fmla="*/ 1313098 h 2143763"/>
                <a:gd name="connsiteX18" fmla="*/ 0 w 1700626"/>
                <a:gd name="connsiteY18" fmla="*/ 1018984 h 21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0626" h="2143763">
                  <a:moveTo>
                    <a:pt x="0" y="1018984"/>
                  </a:moveTo>
                  <a:cubicBezTo>
                    <a:pt x="0" y="856549"/>
                    <a:pt x="131680" y="724869"/>
                    <a:pt x="294115" y="724869"/>
                  </a:cubicBezTo>
                  <a:lnTo>
                    <a:pt x="830665" y="724869"/>
                  </a:lnTo>
                  <a:lnTo>
                    <a:pt x="830665" y="188319"/>
                  </a:lnTo>
                  <a:cubicBezTo>
                    <a:pt x="830665" y="127405"/>
                    <a:pt x="849183" y="70817"/>
                    <a:pt x="880895" y="23877"/>
                  </a:cubicBezTo>
                  <a:lnTo>
                    <a:pt x="900594" y="0"/>
                  </a:lnTo>
                  <a:lnTo>
                    <a:pt x="1348965" y="0"/>
                  </a:lnTo>
                  <a:lnTo>
                    <a:pt x="1368664" y="23877"/>
                  </a:lnTo>
                  <a:cubicBezTo>
                    <a:pt x="1400377" y="70817"/>
                    <a:pt x="1418894" y="127405"/>
                    <a:pt x="1418894" y="188319"/>
                  </a:cubicBezTo>
                  <a:lnTo>
                    <a:pt x="1418894" y="724869"/>
                  </a:lnTo>
                  <a:lnTo>
                    <a:pt x="1700626" y="724869"/>
                  </a:lnTo>
                  <a:lnTo>
                    <a:pt x="1700626" y="1313098"/>
                  </a:lnTo>
                  <a:lnTo>
                    <a:pt x="1418894" y="1313098"/>
                  </a:lnTo>
                  <a:lnTo>
                    <a:pt x="1418894" y="1849649"/>
                  </a:lnTo>
                  <a:cubicBezTo>
                    <a:pt x="1418894" y="2012084"/>
                    <a:pt x="1287214" y="2143763"/>
                    <a:pt x="1124779" y="2143763"/>
                  </a:cubicBezTo>
                  <a:cubicBezTo>
                    <a:pt x="962344" y="2143763"/>
                    <a:pt x="830665" y="2012084"/>
                    <a:pt x="830665" y="1849649"/>
                  </a:cubicBezTo>
                  <a:lnTo>
                    <a:pt x="830665" y="1313098"/>
                  </a:lnTo>
                  <a:lnTo>
                    <a:pt x="294115" y="1313098"/>
                  </a:lnTo>
                  <a:cubicBezTo>
                    <a:pt x="131680" y="1313098"/>
                    <a:pt x="0" y="1181419"/>
                    <a:pt x="0" y="1018984"/>
                  </a:cubicBezTo>
                  <a:close/>
                </a:path>
              </a:pathLst>
            </a:custGeom>
            <a:solidFill>
              <a:srgbClr val="92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74205DE-416C-5B4A-A238-E6AC27A35DA5}"/>
                </a:ext>
              </a:extLst>
            </p:cNvPr>
            <p:cNvSpPr/>
            <p:nvPr userDrawn="1"/>
          </p:nvSpPr>
          <p:spPr>
            <a:xfrm rot="5400000">
              <a:off x="7540603" y="1917377"/>
              <a:ext cx="1820150" cy="1386644"/>
            </a:xfrm>
            <a:custGeom>
              <a:avLst/>
              <a:gdLst>
                <a:gd name="connsiteX0" fmla="*/ 0 w 1820150"/>
                <a:gd name="connsiteY0" fmla="*/ 476569 h 1386644"/>
                <a:gd name="connsiteX1" fmla="*/ 237972 w 1820150"/>
                <a:gd name="connsiteY1" fmla="*/ 238597 h 1386644"/>
                <a:gd name="connsiteX2" fmla="*/ 672103 w 1820150"/>
                <a:gd name="connsiteY2" fmla="*/ 238597 h 1386644"/>
                <a:gd name="connsiteX3" fmla="*/ 672103 w 1820150"/>
                <a:gd name="connsiteY3" fmla="*/ 0 h 1386644"/>
                <a:gd name="connsiteX4" fmla="*/ 1148047 w 1820150"/>
                <a:gd name="connsiteY4" fmla="*/ 0 h 1386644"/>
                <a:gd name="connsiteX5" fmla="*/ 1148047 w 1820150"/>
                <a:gd name="connsiteY5" fmla="*/ 238597 h 1386644"/>
                <a:gd name="connsiteX6" fmla="*/ 1582178 w 1820150"/>
                <a:gd name="connsiteY6" fmla="*/ 238597 h 1386644"/>
                <a:gd name="connsiteX7" fmla="*/ 1820150 w 1820150"/>
                <a:gd name="connsiteY7" fmla="*/ 476569 h 1386644"/>
                <a:gd name="connsiteX8" fmla="*/ 1582178 w 1820150"/>
                <a:gd name="connsiteY8" fmla="*/ 714541 h 1386644"/>
                <a:gd name="connsiteX9" fmla="*/ 1148047 w 1820150"/>
                <a:gd name="connsiteY9" fmla="*/ 714541 h 1386644"/>
                <a:gd name="connsiteX10" fmla="*/ 1148047 w 1820150"/>
                <a:gd name="connsiteY10" fmla="*/ 1148672 h 1386644"/>
                <a:gd name="connsiteX11" fmla="*/ 910075 w 1820150"/>
                <a:gd name="connsiteY11" fmla="*/ 1386644 h 1386644"/>
                <a:gd name="connsiteX12" fmla="*/ 672103 w 1820150"/>
                <a:gd name="connsiteY12" fmla="*/ 1148672 h 1386644"/>
                <a:gd name="connsiteX13" fmla="*/ 672103 w 1820150"/>
                <a:gd name="connsiteY13" fmla="*/ 714541 h 1386644"/>
                <a:gd name="connsiteX14" fmla="*/ 237972 w 1820150"/>
                <a:gd name="connsiteY14" fmla="*/ 714541 h 1386644"/>
                <a:gd name="connsiteX15" fmla="*/ 0 w 1820150"/>
                <a:gd name="connsiteY15" fmla="*/ 476569 h 138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0150" h="1386644">
                  <a:moveTo>
                    <a:pt x="0" y="476569"/>
                  </a:moveTo>
                  <a:cubicBezTo>
                    <a:pt x="0" y="345141"/>
                    <a:pt x="106544" y="238597"/>
                    <a:pt x="237972" y="238597"/>
                  </a:cubicBezTo>
                  <a:lnTo>
                    <a:pt x="672103" y="238597"/>
                  </a:lnTo>
                  <a:lnTo>
                    <a:pt x="672103" y="0"/>
                  </a:lnTo>
                  <a:lnTo>
                    <a:pt x="1148047" y="0"/>
                  </a:lnTo>
                  <a:lnTo>
                    <a:pt x="1148047" y="238597"/>
                  </a:lnTo>
                  <a:lnTo>
                    <a:pt x="1582178" y="238597"/>
                  </a:lnTo>
                  <a:cubicBezTo>
                    <a:pt x="1713606" y="238597"/>
                    <a:pt x="1820150" y="345141"/>
                    <a:pt x="1820150" y="476569"/>
                  </a:cubicBezTo>
                  <a:cubicBezTo>
                    <a:pt x="1820150" y="607997"/>
                    <a:pt x="1713606" y="714541"/>
                    <a:pt x="1582178" y="714541"/>
                  </a:cubicBezTo>
                  <a:lnTo>
                    <a:pt x="1148047" y="714541"/>
                  </a:lnTo>
                  <a:lnTo>
                    <a:pt x="1148047" y="1148672"/>
                  </a:lnTo>
                  <a:cubicBezTo>
                    <a:pt x="1148047" y="1280100"/>
                    <a:pt x="1041503" y="1386644"/>
                    <a:pt x="910075" y="1386644"/>
                  </a:cubicBezTo>
                  <a:cubicBezTo>
                    <a:pt x="778646" y="1386644"/>
                    <a:pt x="672103" y="1280100"/>
                    <a:pt x="672103" y="1148672"/>
                  </a:cubicBezTo>
                  <a:lnTo>
                    <a:pt x="672103" y="714541"/>
                  </a:lnTo>
                  <a:lnTo>
                    <a:pt x="237972" y="714541"/>
                  </a:lnTo>
                  <a:cubicBezTo>
                    <a:pt x="106544" y="714541"/>
                    <a:pt x="0" y="607997"/>
                    <a:pt x="0" y="476569"/>
                  </a:cubicBezTo>
                  <a:close/>
                </a:path>
              </a:pathLst>
            </a:custGeom>
            <a:solidFill>
              <a:srgbClr val="92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83BF5C8-5B75-8E41-ABAB-B4E0416F5C76}"/>
                </a:ext>
              </a:extLst>
            </p:cNvPr>
            <p:cNvSpPr/>
            <p:nvPr userDrawn="1"/>
          </p:nvSpPr>
          <p:spPr>
            <a:xfrm rot="5400000">
              <a:off x="6442140" y="2735643"/>
              <a:ext cx="1132754" cy="1132754"/>
            </a:xfrm>
            <a:custGeom>
              <a:avLst/>
              <a:gdLst>
                <a:gd name="connsiteX0" fmla="*/ 0 w 5148262"/>
                <a:gd name="connsiteY0" fmla="*/ 2574131 h 5148262"/>
                <a:gd name="connsiteX1" fmla="*/ 673100 w 5148262"/>
                <a:gd name="connsiteY1" fmla="*/ 1901031 h 5148262"/>
                <a:gd name="connsiteX2" fmla="*/ 1901031 w 5148262"/>
                <a:gd name="connsiteY2" fmla="*/ 1901031 h 5148262"/>
                <a:gd name="connsiteX3" fmla="*/ 1901031 w 5148262"/>
                <a:gd name="connsiteY3" fmla="*/ 673100 h 5148262"/>
                <a:gd name="connsiteX4" fmla="*/ 2574131 w 5148262"/>
                <a:gd name="connsiteY4" fmla="*/ 0 h 5148262"/>
                <a:gd name="connsiteX5" fmla="*/ 3247231 w 5148262"/>
                <a:gd name="connsiteY5" fmla="*/ 673100 h 5148262"/>
                <a:gd name="connsiteX6" fmla="*/ 3247231 w 5148262"/>
                <a:gd name="connsiteY6" fmla="*/ 1901031 h 5148262"/>
                <a:gd name="connsiteX7" fmla="*/ 4475162 w 5148262"/>
                <a:gd name="connsiteY7" fmla="*/ 1901031 h 5148262"/>
                <a:gd name="connsiteX8" fmla="*/ 5148262 w 5148262"/>
                <a:gd name="connsiteY8" fmla="*/ 2574131 h 5148262"/>
                <a:gd name="connsiteX9" fmla="*/ 4475162 w 5148262"/>
                <a:gd name="connsiteY9" fmla="*/ 3247231 h 5148262"/>
                <a:gd name="connsiteX10" fmla="*/ 3247231 w 5148262"/>
                <a:gd name="connsiteY10" fmla="*/ 3247231 h 5148262"/>
                <a:gd name="connsiteX11" fmla="*/ 3247231 w 5148262"/>
                <a:gd name="connsiteY11" fmla="*/ 4475162 h 5148262"/>
                <a:gd name="connsiteX12" fmla="*/ 2574131 w 5148262"/>
                <a:gd name="connsiteY12" fmla="*/ 5148262 h 5148262"/>
                <a:gd name="connsiteX13" fmla="*/ 1901031 w 5148262"/>
                <a:gd name="connsiteY13" fmla="*/ 4475162 h 5148262"/>
                <a:gd name="connsiteX14" fmla="*/ 1901031 w 5148262"/>
                <a:gd name="connsiteY14" fmla="*/ 3247231 h 5148262"/>
                <a:gd name="connsiteX15" fmla="*/ 673100 w 5148262"/>
                <a:gd name="connsiteY15" fmla="*/ 3247231 h 5148262"/>
                <a:gd name="connsiteX16" fmla="*/ 0 w 5148262"/>
                <a:gd name="connsiteY16" fmla="*/ 2574131 h 51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262" h="5148262">
                  <a:moveTo>
                    <a:pt x="0" y="2574131"/>
                  </a:moveTo>
                  <a:cubicBezTo>
                    <a:pt x="0" y="2202388"/>
                    <a:pt x="301357" y="1901031"/>
                    <a:pt x="673100" y="1901031"/>
                  </a:cubicBezTo>
                  <a:lnTo>
                    <a:pt x="1901031" y="1901031"/>
                  </a:lnTo>
                  <a:lnTo>
                    <a:pt x="1901031" y="673100"/>
                  </a:lnTo>
                  <a:cubicBezTo>
                    <a:pt x="1901031" y="301357"/>
                    <a:pt x="2202388" y="0"/>
                    <a:pt x="2574131" y="0"/>
                  </a:cubicBezTo>
                  <a:cubicBezTo>
                    <a:pt x="2945874" y="0"/>
                    <a:pt x="3247231" y="301357"/>
                    <a:pt x="3247231" y="673100"/>
                  </a:cubicBezTo>
                  <a:lnTo>
                    <a:pt x="3247231" y="1901031"/>
                  </a:lnTo>
                  <a:lnTo>
                    <a:pt x="4475162" y="1901031"/>
                  </a:lnTo>
                  <a:cubicBezTo>
                    <a:pt x="4846905" y="1901031"/>
                    <a:pt x="5148262" y="2202388"/>
                    <a:pt x="5148262" y="2574131"/>
                  </a:cubicBezTo>
                  <a:cubicBezTo>
                    <a:pt x="5148262" y="2945874"/>
                    <a:pt x="4846905" y="3247231"/>
                    <a:pt x="4475162" y="3247231"/>
                  </a:cubicBezTo>
                  <a:lnTo>
                    <a:pt x="3247231" y="3247231"/>
                  </a:lnTo>
                  <a:lnTo>
                    <a:pt x="3247231" y="4475162"/>
                  </a:lnTo>
                  <a:cubicBezTo>
                    <a:pt x="3247231" y="4846905"/>
                    <a:pt x="2945874" y="5148262"/>
                    <a:pt x="2574131" y="5148262"/>
                  </a:cubicBezTo>
                  <a:cubicBezTo>
                    <a:pt x="2202388" y="5148262"/>
                    <a:pt x="1901031" y="4846905"/>
                    <a:pt x="1901031" y="4475162"/>
                  </a:cubicBezTo>
                  <a:lnTo>
                    <a:pt x="1901031" y="3247231"/>
                  </a:lnTo>
                  <a:lnTo>
                    <a:pt x="673100" y="3247231"/>
                  </a:lnTo>
                  <a:cubicBezTo>
                    <a:pt x="301357" y="3247231"/>
                    <a:pt x="0" y="2945874"/>
                    <a:pt x="0" y="2574131"/>
                  </a:cubicBezTo>
                  <a:close/>
                </a:path>
              </a:pathLst>
            </a:custGeom>
            <a:solidFill>
              <a:srgbClr val="92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54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Diamo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DBA239-C1B0-FF4A-AD48-393E722EB15F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7DD0B-CCA6-0C4B-8693-6CDD383FAB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96384" y="3582104"/>
            <a:ext cx="1126331" cy="11263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3DDBCF9-999D-9E47-8EBE-58344FC0F35D}"/>
              </a:ext>
            </a:extLst>
          </p:cNvPr>
          <p:cNvGrpSpPr/>
          <p:nvPr userDrawn="1"/>
        </p:nvGrpSpPr>
        <p:grpSpPr>
          <a:xfrm>
            <a:off x="7191962" y="2286179"/>
            <a:ext cx="2163209" cy="3094048"/>
            <a:chOff x="7191962" y="2286179"/>
            <a:chExt cx="2163209" cy="3094048"/>
          </a:xfrm>
          <a:solidFill>
            <a:srgbClr val="92040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EBB9057-3659-9942-92DC-175369476FF1}"/>
                </a:ext>
              </a:extLst>
            </p:cNvPr>
            <p:cNvSpPr/>
            <p:nvPr userDrawn="1"/>
          </p:nvSpPr>
          <p:spPr>
            <a:xfrm rot="2700000">
              <a:off x="7587342" y="3836200"/>
              <a:ext cx="1544027" cy="1544027"/>
            </a:xfrm>
            <a:custGeom>
              <a:avLst/>
              <a:gdLst>
                <a:gd name="connsiteX0" fmla="*/ 395351 w 1544027"/>
                <a:gd name="connsiteY0" fmla="*/ 395351 h 1544027"/>
                <a:gd name="connsiteX1" fmla="*/ 395350 w 1544027"/>
                <a:gd name="connsiteY1" fmla="*/ 1148676 h 1544027"/>
                <a:gd name="connsiteX2" fmla="*/ 1148676 w 1544027"/>
                <a:gd name="connsiteY2" fmla="*/ 1148676 h 1544027"/>
                <a:gd name="connsiteX3" fmla="*/ 1148676 w 1544027"/>
                <a:gd name="connsiteY3" fmla="*/ 395350 h 1544027"/>
                <a:gd name="connsiteX4" fmla="*/ 55205 w 1544027"/>
                <a:gd name="connsiteY4" fmla="*/ 55204 h 1544027"/>
                <a:gd name="connsiteX5" fmla="*/ 188480 w 1544027"/>
                <a:gd name="connsiteY5" fmla="*/ 0 h 1544027"/>
                <a:gd name="connsiteX6" fmla="*/ 1109655 w 1544027"/>
                <a:gd name="connsiteY6" fmla="*/ 0 h 1544027"/>
                <a:gd name="connsiteX7" fmla="*/ 1544027 w 1544027"/>
                <a:gd name="connsiteY7" fmla="*/ 434372 h 1544027"/>
                <a:gd name="connsiteX8" fmla="*/ 1544027 w 1544027"/>
                <a:gd name="connsiteY8" fmla="*/ 763745 h 1544027"/>
                <a:gd name="connsiteX9" fmla="*/ 763745 w 1544027"/>
                <a:gd name="connsiteY9" fmla="*/ 1544027 h 1544027"/>
                <a:gd name="connsiteX10" fmla="*/ 188479 w 1544027"/>
                <a:gd name="connsiteY10" fmla="*/ 1544027 h 1544027"/>
                <a:gd name="connsiteX11" fmla="*/ 0 w 1544027"/>
                <a:gd name="connsiteY11" fmla="*/ 1355548 h 1544027"/>
                <a:gd name="connsiteX12" fmla="*/ 0 w 1544027"/>
                <a:gd name="connsiteY12" fmla="*/ 188479 h 1544027"/>
                <a:gd name="connsiteX13" fmla="*/ 55205 w 1544027"/>
                <a:gd name="connsiteY13" fmla="*/ 55204 h 154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027" h="1544027">
                  <a:moveTo>
                    <a:pt x="395351" y="395351"/>
                  </a:moveTo>
                  <a:lnTo>
                    <a:pt x="395350" y="1148676"/>
                  </a:lnTo>
                  <a:lnTo>
                    <a:pt x="1148676" y="1148676"/>
                  </a:lnTo>
                  <a:lnTo>
                    <a:pt x="1148676" y="395350"/>
                  </a:lnTo>
                  <a:close/>
                  <a:moveTo>
                    <a:pt x="55205" y="55204"/>
                  </a:moveTo>
                  <a:cubicBezTo>
                    <a:pt x="89313" y="21096"/>
                    <a:pt x="136433" y="0"/>
                    <a:pt x="188480" y="0"/>
                  </a:cubicBezTo>
                  <a:lnTo>
                    <a:pt x="1109655" y="0"/>
                  </a:lnTo>
                  <a:lnTo>
                    <a:pt x="1544027" y="434372"/>
                  </a:lnTo>
                  <a:lnTo>
                    <a:pt x="1544027" y="763745"/>
                  </a:lnTo>
                  <a:lnTo>
                    <a:pt x="763745" y="1544027"/>
                  </a:lnTo>
                  <a:lnTo>
                    <a:pt x="188479" y="1544027"/>
                  </a:lnTo>
                  <a:cubicBezTo>
                    <a:pt x="84385" y="1544027"/>
                    <a:pt x="0" y="1459642"/>
                    <a:pt x="0" y="1355548"/>
                  </a:cubicBezTo>
                  <a:lnTo>
                    <a:pt x="0" y="188479"/>
                  </a:lnTo>
                  <a:cubicBezTo>
                    <a:pt x="0" y="136432"/>
                    <a:pt x="21096" y="89312"/>
                    <a:pt x="55205" y="552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C143ABD-DF1D-D841-91C7-E337C3FEFFE2}"/>
                </a:ext>
              </a:extLst>
            </p:cNvPr>
            <p:cNvSpPr/>
            <p:nvPr userDrawn="1"/>
          </p:nvSpPr>
          <p:spPr>
            <a:xfrm rot="2700000">
              <a:off x="8203278" y="2286179"/>
              <a:ext cx="1151893" cy="1151893"/>
            </a:xfrm>
            <a:custGeom>
              <a:avLst/>
              <a:gdLst>
                <a:gd name="connsiteX0" fmla="*/ 41185 w 1151893"/>
                <a:gd name="connsiteY0" fmla="*/ 41184 h 1151893"/>
                <a:gd name="connsiteX1" fmla="*/ 140612 w 1151893"/>
                <a:gd name="connsiteY1" fmla="*/ 0 h 1151893"/>
                <a:gd name="connsiteX2" fmla="*/ 515871 w 1151893"/>
                <a:gd name="connsiteY2" fmla="*/ 0 h 1151893"/>
                <a:gd name="connsiteX3" fmla="*/ 810814 w 1151893"/>
                <a:gd name="connsiteY3" fmla="*/ 294944 h 1151893"/>
                <a:gd name="connsiteX4" fmla="*/ 294944 w 1151893"/>
                <a:gd name="connsiteY4" fmla="*/ 294944 h 1151893"/>
                <a:gd name="connsiteX5" fmla="*/ 294944 w 1151893"/>
                <a:gd name="connsiteY5" fmla="*/ 856948 h 1151893"/>
                <a:gd name="connsiteX6" fmla="*/ 856948 w 1151893"/>
                <a:gd name="connsiteY6" fmla="*/ 856949 h 1151893"/>
                <a:gd name="connsiteX7" fmla="*/ 856949 w 1151893"/>
                <a:gd name="connsiteY7" fmla="*/ 341078 h 1151893"/>
                <a:gd name="connsiteX8" fmla="*/ 1151893 w 1151893"/>
                <a:gd name="connsiteY8" fmla="*/ 636022 h 1151893"/>
                <a:gd name="connsiteX9" fmla="*/ 1151893 w 1151893"/>
                <a:gd name="connsiteY9" fmla="*/ 1011281 h 1151893"/>
                <a:gd name="connsiteX10" fmla="*/ 1011281 w 1151893"/>
                <a:gd name="connsiteY10" fmla="*/ 1151893 h 1151893"/>
                <a:gd name="connsiteX11" fmla="*/ 140612 w 1151893"/>
                <a:gd name="connsiteY11" fmla="*/ 1151893 h 1151893"/>
                <a:gd name="connsiteX12" fmla="*/ 0 w 1151893"/>
                <a:gd name="connsiteY12" fmla="*/ 1011281 h 1151893"/>
                <a:gd name="connsiteX13" fmla="*/ 0 w 1151893"/>
                <a:gd name="connsiteY13" fmla="*/ 140612 h 1151893"/>
                <a:gd name="connsiteX14" fmla="*/ 41185 w 1151893"/>
                <a:gd name="connsiteY14" fmla="*/ 41184 h 11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1893" h="1151893">
                  <a:moveTo>
                    <a:pt x="41185" y="41184"/>
                  </a:moveTo>
                  <a:cubicBezTo>
                    <a:pt x="66630" y="15739"/>
                    <a:pt x="101783" y="0"/>
                    <a:pt x="140612" y="0"/>
                  </a:cubicBezTo>
                  <a:lnTo>
                    <a:pt x="515871" y="0"/>
                  </a:lnTo>
                  <a:lnTo>
                    <a:pt x="810814" y="294944"/>
                  </a:lnTo>
                  <a:lnTo>
                    <a:pt x="294944" y="294944"/>
                  </a:lnTo>
                  <a:lnTo>
                    <a:pt x="294944" y="856948"/>
                  </a:lnTo>
                  <a:lnTo>
                    <a:pt x="856948" y="856949"/>
                  </a:lnTo>
                  <a:lnTo>
                    <a:pt x="856949" y="341078"/>
                  </a:lnTo>
                  <a:lnTo>
                    <a:pt x="1151893" y="636022"/>
                  </a:lnTo>
                  <a:lnTo>
                    <a:pt x="1151893" y="1011281"/>
                  </a:lnTo>
                  <a:cubicBezTo>
                    <a:pt x="1151893" y="1088939"/>
                    <a:pt x="1088939" y="1151893"/>
                    <a:pt x="1011281" y="1151893"/>
                  </a:cubicBezTo>
                  <a:lnTo>
                    <a:pt x="140612" y="1151893"/>
                  </a:lnTo>
                  <a:cubicBezTo>
                    <a:pt x="62954" y="1151893"/>
                    <a:pt x="0" y="1088939"/>
                    <a:pt x="0" y="1011281"/>
                  </a:cubicBezTo>
                  <a:lnTo>
                    <a:pt x="0" y="140612"/>
                  </a:lnTo>
                  <a:cubicBezTo>
                    <a:pt x="0" y="101783"/>
                    <a:pt x="15739" y="66630"/>
                    <a:pt x="41185" y="411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DA191D-D3C4-F540-B99D-C0E0B7C80C85}"/>
                </a:ext>
              </a:extLst>
            </p:cNvPr>
            <p:cNvSpPr/>
            <p:nvPr userDrawn="1"/>
          </p:nvSpPr>
          <p:spPr>
            <a:xfrm rot="2700000">
              <a:off x="7191962" y="3447355"/>
              <a:ext cx="578171" cy="578171"/>
            </a:xfrm>
            <a:custGeom>
              <a:avLst/>
              <a:gdLst>
                <a:gd name="connsiteX0" fmla="*/ 1007484 w 3934691"/>
                <a:gd name="connsiteY0" fmla="*/ 1007484 h 3934691"/>
                <a:gd name="connsiteX1" fmla="*/ 1007484 w 3934691"/>
                <a:gd name="connsiteY1" fmla="*/ 2927206 h 3934691"/>
                <a:gd name="connsiteX2" fmla="*/ 2927206 w 3934691"/>
                <a:gd name="connsiteY2" fmla="*/ 2927206 h 3934691"/>
                <a:gd name="connsiteX3" fmla="*/ 2927206 w 3934691"/>
                <a:gd name="connsiteY3" fmla="*/ 1007484 h 3934691"/>
                <a:gd name="connsiteX4" fmla="*/ 480308 w 3934691"/>
                <a:gd name="connsiteY4" fmla="*/ 0 h 3934691"/>
                <a:gd name="connsiteX5" fmla="*/ 3454383 w 3934691"/>
                <a:gd name="connsiteY5" fmla="*/ 0 h 3934691"/>
                <a:gd name="connsiteX6" fmla="*/ 3934691 w 3934691"/>
                <a:gd name="connsiteY6" fmla="*/ 480308 h 3934691"/>
                <a:gd name="connsiteX7" fmla="*/ 3934691 w 3934691"/>
                <a:gd name="connsiteY7" fmla="*/ 3454383 h 3934691"/>
                <a:gd name="connsiteX8" fmla="*/ 3454383 w 3934691"/>
                <a:gd name="connsiteY8" fmla="*/ 3934691 h 3934691"/>
                <a:gd name="connsiteX9" fmla="*/ 480308 w 3934691"/>
                <a:gd name="connsiteY9" fmla="*/ 3934691 h 3934691"/>
                <a:gd name="connsiteX10" fmla="*/ 0 w 3934691"/>
                <a:gd name="connsiteY10" fmla="*/ 3454383 h 3934691"/>
                <a:gd name="connsiteX11" fmla="*/ 0 w 3934691"/>
                <a:gd name="connsiteY11" fmla="*/ 480308 h 3934691"/>
                <a:gd name="connsiteX12" fmla="*/ 480308 w 3934691"/>
                <a:gd name="connsiteY12" fmla="*/ 0 h 393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4691" h="3934691">
                  <a:moveTo>
                    <a:pt x="1007484" y="1007484"/>
                  </a:moveTo>
                  <a:lnTo>
                    <a:pt x="1007484" y="2927206"/>
                  </a:lnTo>
                  <a:lnTo>
                    <a:pt x="2927206" y="2927206"/>
                  </a:lnTo>
                  <a:lnTo>
                    <a:pt x="2927206" y="1007484"/>
                  </a:lnTo>
                  <a:close/>
                  <a:moveTo>
                    <a:pt x="480308" y="0"/>
                  </a:moveTo>
                  <a:lnTo>
                    <a:pt x="3454383" y="0"/>
                  </a:lnTo>
                  <a:cubicBezTo>
                    <a:pt x="3719650" y="0"/>
                    <a:pt x="3934691" y="215041"/>
                    <a:pt x="3934691" y="480308"/>
                  </a:cubicBezTo>
                  <a:lnTo>
                    <a:pt x="3934691" y="3454383"/>
                  </a:lnTo>
                  <a:cubicBezTo>
                    <a:pt x="3934691" y="3719650"/>
                    <a:pt x="3719650" y="3934691"/>
                    <a:pt x="3454383" y="3934691"/>
                  </a:cubicBezTo>
                  <a:lnTo>
                    <a:pt x="480308" y="3934691"/>
                  </a:lnTo>
                  <a:cubicBezTo>
                    <a:pt x="215041" y="3934691"/>
                    <a:pt x="0" y="3719650"/>
                    <a:pt x="0" y="3454383"/>
                  </a:cubicBezTo>
                  <a:lnTo>
                    <a:pt x="0" y="480308"/>
                  </a:lnTo>
                  <a:cubicBezTo>
                    <a:pt x="0" y="215041"/>
                    <a:pt x="215041" y="0"/>
                    <a:pt x="4803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28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945C68B-0B20-AF40-B4F9-880862FB0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92040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2381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4C00F-81AA-B34C-95D4-4F8D39FDBA25}"/>
              </a:ext>
            </a:extLst>
          </p:cNvPr>
          <p:cNvSpPr txBox="1"/>
          <p:nvPr userDrawn="1"/>
        </p:nvSpPr>
        <p:spPr>
          <a:xfrm>
            <a:off x="506025" y="3155829"/>
            <a:ext cx="1838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Your Technology Guides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8484-DD3F-4940-A469-43189F96EBC1}"/>
              </a:ext>
            </a:extLst>
          </p:cNvPr>
          <p:cNvSpPr txBox="1"/>
          <p:nvPr userDrawn="1"/>
        </p:nvSpPr>
        <p:spPr>
          <a:xfrm>
            <a:off x="506025" y="3782867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pinnsg.com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AC252F6-6402-5B4A-ADEA-A4E884EE0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8"/>
            <a:ext cx="4106763" cy="8794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E43E23D-0FD2-6743-80EC-48818D74E41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ted Securit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66F4C-B42B-D64F-9662-7E33850C5E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duotone>
              <a:prstClr val="black"/>
              <a:srgbClr val="B51E3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40987"/>
            <a:ext cx="8897587" cy="5004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B8484-DD3F-4940-A469-43189F96EBC1}"/>
              </a:ext>
            </a:extLst>
          </p:cNvPr>
          <p:cNvSpPr txBox="1"/>
          <p:nvPr userDrawn="1"/>
        </p:nvSpPr>
        <p:spPr>
          <a:xfrm>
            <a:off x="609866" y="3864864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pinnsg.com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AC252F6-6402-5B4A-ADEA-A4E884EE0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8"/>
            <a:ext cx="4106763" cy="8794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6F2F0D9-61A7-9645-BE88-D2C718D6A0C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E1A61-75EF-9C47-84C3-A58437BC9D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0712" y="2476670"/>
            <a:ext cx="1078179" cy="10781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90E34D-4702-3689-44A3-582C99358D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866" y="3428512"/>
            <a:ext cx="1841152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2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215" r:id="rId2"/>
    <p:sldLayoutId id="2147484228" r:id="rId3"/>
    <p:sldLayoutId id="2147484227" r:id="rId4"/>
    <p:sldLayoutId id="2147484224" r:id="rId5"/>
    <p:sldLayoutId id="2147484225" r:id="rId6"/>
    <p:sldLayoutId id="2147484226" r:id="rId7"/>
    <p:sldLayoutId id="2147484190" r:id="rId8"/>
    <p:sldLayoutId id="21474841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7103BB0-2489-9442-95F2-680AFD4FB3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6A726-5D91-584B-9DEF-9BC2D3013786}"/>
              </a:ext>
            </a:extLst>
          </p:cNvPr>
          <p:cNvSpPr txBox="1"/>
          <p:nvPr userDrawn="1"/>
        </p:nvSpPr>
        <p:spPr>
          <a:xfrm>
            <a:off x="8768080" y="4987248"/>
            <a:ext cx="277921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5C38953-DF1F-4041-BA21-EA60F7F9EAC8}" type="slidenum">
              <a:rPr lang="en-US" sz="750" b="1" i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50" b="1" i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B43CF-E3D6-9B4E-A3E1-F3B4B90A76F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rcRect/>
          <a:stretch/>
        </p:blipFill>
        <p:spPr>
          <a:xfrm>
            <a:off x="266397" y="4146970"/>
            <a:ext cx="1022075" cy="10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6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186" r:id="rId3"/>
    <p:sldLayoutId id="2147484187" r:id="rId4"/>
    <p:sldLayoutId id="2147484218" r:id="rId5"/>
    <p:sldLayoutId id="2147484028" r:id="rId6"/>
    <p:sldLayoutId id="2147484219" r:id="rId7"/>
    <p:sldLayoutId id="2147484220" r:id="rId8"/>
    <p:sldLayoutId id="2147484006" r:id="rId9"/>
    <p:sldLayoutId id="2147484019" r:id="rId10"/>
    <p:sldLayoutId id="2147484020" r:id="rId11"/>
    <p:sldLayoutId id="2147484009" r:id="rId12"/>
    <p:sldLayoutId id="2147484021" r:id="rId13"/>
    <p:sldLayoutId id="2147484222" r:id="rId14"/>
    <p:sldLayoutId id="2147484221" r:id="rId15"/>
    <p:sldLayoutId id="214748422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7103BB0-2489-9442-95F2-680AFD4FB3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B43CF-E3D6-9B4E-A3E1-F3B4B90A76F3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rcRect/>
          <a:stretch/>
        </p:blipFill>
        <p:spPr>
          <a:xfrm>
            <a:off x="1386321" y="4705598"/>
            <a:ext cx="817368" cy="3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  <p:sldLayoutId id="2147484247" r:id="rId18"/>
    <p:sldLayoutId id="2147484248" r:id="rId19"/>
    <p:sldLayoutId id="2147484249" r:id="rId20"/>
    <p:sldLayoutId id="2147484250" r:id="rId21"/>
    <p:sldLayoutId id="2147484251" r:id="rId22"/>
    <p:sldLayoutId id="2147484252" r:id="rId23"/>
    <p:sldLayoutId id="2147484253" r:id="rId24"/>
    <p:sldLayoutId id="2147484254" r:id="rId25"/>
    <p:sldLayoutId id="2147484255" r:id="rId26"/>
    <p:sldLayoutId id="2147484257" r:id="rId27"/>
    <p:sldLayoutId id="2147484258" r:id="rId28"/>
    <p:sldLayoutId id="2147484259" r:id="rId29"/>
    <p:sldLayoutId id="214748426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55A899-F164-44BE-A43A-CC22C3FB94AF}"/>
              </a:ext>
            </a:extLst>
          </p:cNvPr>
          <p:cNvSpPr/>
          <p:nvPr/>
        </p:nvSpPr>
        <p:spPr>
          <a:xfrm>
            <a:off x="2491991" y="3436536"/>
            <a:ext cx="1294828" cy="50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9F5A90-A2CB-E441-8E48-EA9A6739C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9152" y="1760022"/>
            <a:ext cx="5659108" cy="1288725"/>
          </a:xfrm>
        </p:spPr>
        <p:txBody>
          <a:bodyPr/>
          <a:lstStyle/>
          <a:p>
            <a:r>
              <a:rPr lang="en-US" dirty="0"/>
              <a:t>Your Technology </a:t>
            </a:r>
          </a:p>
          <a:p>
            <a:r>
              <a:rPr lang="en-US" dirty="0"/>
              <a:t>Guides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E489CA-78E4-B34F-932D-8375B9A785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496" y="3216462"/>
            <a:ext cx="4455121" cy="507166"/>
          </a:xfrm>
        </p:spPr>
        <p:txBody>
          <a:bodyPr/>
          <a:lstStyle/>
          <a:p>
            <a:r>
              <a:rPr lang="en-US" sz="1200" i="1" dirty="0"/>
              <a:t>Your adventure starts here.</a:t>
            </a:r>
          </a:p>
          <a:p>
            <a:endParaRPr lang="en-US" sz="12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5DB181E-8EBC-A045-BD76-AF1508790C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911" r="21911"/>
          <a:stretch/>
        </p:blipFill>
        <p:spPr>
          <a:xfrm>
            <a:off x="5521747" y="470145"/>
            <a:ext cx="3777916" cy="378272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881A1E-DA62-9E64-A512-74339A5C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0" y="3638084"/>
            <a:ext cx="1035838" cy="775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DA2DB-1C11-5CB1-F526-B04D495B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528" b="32820"/>
          <a:stretch/>
        </p:blipFill>
        <p:spPr>
          <a:xfrm>
            <a:off x="3576513" y="4533365"/>
            <a:ext cx="1012004" cy="350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BD4A3-5139-DB20-79E9-B440F8E38F1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6053" r="10205"/>
          <a:stretch/>
        </p:blipFill>
        <p:spPr>
          <a:xfrm>
            <a:off x="3472215" y="3895897"/>
            <a:ext cx="943792" cy="589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E95B7-EC8A-6D62-EA51-F3C89D7C0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96" r="41645"/>
          <a:stretch/>
        </p:blipFill>
        <p:spPr>
          <a:xfrm>
            <a:off x="2322828" y="4139000"/>
            <a:ext cx="1095878" cy="1147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9BC2F-375A-680A-9BA6-5617BA872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58" y="3943702"/>
            <a:ext cx="1756123" cy="9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4AFE5-F9B7-9BA1-B1D7-7E34C339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F83803-2CA4-8F69-12EB-A46C1EA9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65DCB4-847A-839F-7CF1-D4794AEC4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054755"/>
            <a:ext cx="2025917" cy="3513137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novel use of the Python decorator pattern.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27343-61E6-A77B-356A-1081B7B6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054755"/>
            <a:ext cx="6464300" cy="35941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0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5E049-25AE-940E-6D51-9F2475CF9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B401D-389E-4A76-EBFD-41EFCF03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(continued)?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AA2F2-9672-D957-A24A-E310480F6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054755"/>
            <a:ext cx="8255267" cy="35131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Rather than returning a new function in the decorator, add it to a DI-Graph and return the original function.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047DAB-7215-9001-7A36-4AD0DA7D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6" y="2166116"/>
            <a:ext cx="7772400" cy="1705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41FC-5982-265E-4849-D31E231B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D4A271-CC6D-7686-8163-BA0BF8B3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(continued)?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154A67-8F14-DDC4-755F-A82B94998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054755"/>
            <a:ext cx="8255267" cy="35131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Later, then the script is executing, dependencies are needed.  This is called “resolution”.  Here’s the gist of that happens: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2FD66-7D18-9ED6-6A92-F1087204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6" y="2105343"/>
            <a:ext cx="7772400" cy="175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E0E3-C2FC-4168-3878-08B965FD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1C089-4DA3-F366-C23A-54FCFD23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(continued)?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9DA24B-7532-8C89-8F44-AA63FA007B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054755"/>
            <a:ext cx="8255267" cy="35131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If the dependency is a Class, it needs to be instantiated.  The </a:t>
            </a:r>
            <a:r>
              <a:rPr lang="en-US" dirty="0">
                <a:solidFill>
                  <a:schemeClr val="accent2"/>
                </a:solidFill>
                <a:latin typeface="ProFont for Powerline" panose="02000409000000000000" pitchFamily="49" charset="77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ProFont for Powerline" panose="02000409000000000000" pitchFamily="49" charset="77"/>
              </a:rPr>
              <a:t>init</a:t>
            </a:r>
            <a:r>
              <a:rPr lang="en-US" dirty="0">
                <a:solidFill>
                  <a:schemeClr val="accent2"/>
                </a:solidFill>
                <a:latin typeface="ProFont for Powerline" panose="02000409000000000000" pitchFamily="49" charset="77"/>
              </a:rPr>
              <a:t>__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arguments need to be determined to see if there needs to be cascading dependency injection.  </a:t>
            </a:r>
            <a:r>
              <a:rPr lang="en-US" dirty="0" err="1">
                <a:solidFill>
                  <a:schemeClr val="accent2"/>
                </a:solidFill>
                <a:latin typeface="ProFont for Powerline" panose="02000409000000000000" pitchFamily="49" charset="77"/>
              </a:rPr>
              <a:t>inspect.signature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is your friend!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82451-ABB4-9D0F-B293-8529F634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3" y="2129447"/>
            <a:ext cx="7772400" cy="202448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95975-3E4C-D4B2-805B-5867C648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E0078-3EAF-BD9C-58C4-7FB3098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F00427-8853-8FEF-9796-E6C9AD99D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It’s a pattern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– can be implemented in most languages</a:t>
            </a: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Many benefits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– will make your life easier in the long run</a:t>
            </a:r>
          </a:p>
          <a:p>
            <a:pPr marL="800100" lvl="1" indent="-4572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Makes writing unit tests easier</a:t>
            </a:r>
          </a:p>
          <a:p>
            <a:pPr marL="800100" lvl="1" indent="-457200">
              <a:buAutoNum type="arabicPeriod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Makes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it easier to keep your code modular</a:t>
            </a:r>
          </a:p>
          <a:p>
            <a:pPr marL="800100" lvl="1" indent="-457200">
              <a:buAutoNum type="arabicPeriod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KISS, DRY, SRP</a:t>
            </a: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Code manageability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– Once your code is organized it’s much easier to manage over time.</a:t>
            </a: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Tools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– While you CAN do DI manually, there are tools to make it less tedious by automatically doing the injections for you.</a:t>
            </a:r>
          </a:p>
        </p:txBody>
      </p:sp>
    </p:spTree>
    <p:extLst>
      <p:ext uri="{BB962C8B-B14F-4D97-AF65-F5344CB8AC3E}">
        <p14:creationId xmlns:p14="http://schemas.microsoft.com/office/powerpoint/2010/main" val="342684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21356-D13B-455B-B54C-E20DBD30E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9152" y="1558978"/>
            <a:ext cx="5590931" cy="879422"/>
          </a:xfrm>
        </p:spPr>
        <p:txBody>
          <a:bodyPr/>
          <a:lstStyle/>
          <a:p>
            <a:r>
              <a:rPr lang="en-US" dirty="0"/>
              <a:t>Thank you - Questions?</a:t>
            </a:r>
          </a:p>
        </p:txBody>
      </p:sp>
    </p:spTree>
    <p:extLst>
      <p:ext uri="{BB962C8B-B14F-4D97-AF65-F5344CB8AC3E}">
        <p14:creationId xmlns:p14="http://schemas.microsoft.com/office/powerpoint/2010/main" val="9028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0B298-C37C-C8FA-353A-3F3B3A8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F7C62E-6F3E-4F84-745A-79C116F38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Dependency Injection is a design pattern where a class does not create its own dependencies. Instead, they are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provided (injected) from the outside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typically by a framework or container. This promotes loose coupling and improves maintainability.</a:t>
            </a:r>
          </a:p>
          <a:p>
            <a:pPr marL="3429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Decouples components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Classes depend on abstractions, not concrete implementations.</a:t>
            </a:r>
            <a:endParaRPr lang="en-US" dirty="0"/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Easier testing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Allows injecting mock dependencies for unit tests.</a:t>
            </a:r>
            <a:endParaRPr lang="en-US" dirty="0"/>
          </a:p>
          <a:p>
            <a:pPr lvl="1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Better maintainability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Dependencies can be swapped or updated with minimal code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C9350-ADA4-4926-CD8F-BE106A10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ED0C3-E4BB-2107-5E58-3A40A63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B62E-5BEA-0B5E-9087-1719C2A3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16" y="898319"/>
            <a:ext cx="5132768" cy="3886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5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D9E2-438A-1BFF-AAD7-08C3101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illustration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4E05E-511E-6E9E-73DF-CB606810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199"/>
          <a:stretch/>
        </p:blipFill>
        <p:spPr>
          <a:xfrm>
            <a:off x="1742822" y="868781"/>
            <a:ext cx="5658356" cy="40261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8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77D6D-9CED-4EA3-D999-165F9892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CF05-9EEC-D6BB-AB5F-148A631F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quick illustration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60EBB-615D-364D-3E18-01BF571D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21" y="868680"/>
            <a:ext cx="6615732" cy="4023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61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70 Dependency Injection Stock Vectors and Vector Art | Shutterstock">
            <a:extLst>
              <a:ext uri="{FF2B5EF4-FFF2-40B4-BE49-F238E27FC236}">
                <a16:creationId xmlns:a16="http://schemas.microsoft.com/office/drawing/2014/main" id="{C0723AAE-EB62-D8CE-40B3-93DDE8F5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94" y="487180"/>
            <a:ext cx="2848467" cy="28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37327E-33EE-FC46-4D17-E45C338E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DI’s From Other Languages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A77F80-E491-EE95-E59A-185CC42C3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2" y="868781"/>
            <a:ext cx="8566417" cy="3513137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sz="1400" dirty="0"/>
              <a:t>Spring/</a:t>
            </a:r>
            <a:r>
              <a:rPr lang="en-US" sz="1400" dirty="0" err="1"/>
              <a:t>SpringBoot</a:t>
            </a:r>
            <a:endParaRPr lang="en-US" sz="1400" dirty="0"/>
          </a:p>
          <a:p>
            <a:pPr lvl="1"/>
            <a:r>
              <a:rPr lang="en-US" sz="1400" dirty="0"/>
              <a:t>Dagger</a:t>
            </a:r>
          </a:p>
          <a:p>
            <a:pPr lvl="1"/>
            <a:r>
              <a:rPr lang="en-US" sz="1400" dirty="0"/>
              <a:t>Google Guice</a:t>
            </a:r>
          </a:p>
          <a:p>
            <a:r>
              <a:rPr lang="en-US" dirty="0"/>
              <a:t>C#/.NET</a:t>
            </a:r>
          </a:p>
          <a:p>
            <a:pPr lvl="1"/>
            <a:r>
              <a:rPr lang="en-US" sz="1400" dirty="0" err="1"/>
              <a:t>Microsoft.Extensions.DependencyInjection</a:t>
            </a:r>
            <a:endParaRPr lang="en-US" sz="1400" dirty="0"/>
          </a:p>
          <a:p>
            <a:pPr lvl="1"/>
            <a:r>
              <a:rPr lang="en-US" sz="1400" dirty="0" err="1"/>
              <a:t>Ninject</a:t>
            </a:r>
            <a:endParaRPr lang="en-US" sz="1400" dirty="0"/>
          </a:p>
          <a:p>
            <a:pPr lvl="1"/>
            <a:r>
              <a:rPr lang="en-US" sz="1400" dirty="0" err="1"/>
              <a:t>Autofac</a:t>
            </a:r>
            <a:endParaRPr lang="en-US" sz="1400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sz="1400" dirty="0" err="1"/>
              <a:t>InversifyJS</a:t>
            </a:r>
            <a:endParaRPr lang="en-US" sz="1400" dirty="0"/>
          </a:p>
          <a:p>
            <a:pPr lvl="1"/>
            <a:r>
              <a:rPr lang="en-US" sz="1400" dirty="0" err="1"/>
              <a:t>Awilix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26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F7A8-A7B4-4819-6DCB-E6788E61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CA754-892B-E772-CC7C-93776506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Python?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B72544-3DBA-4C17-0611-6DAE8A82E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do it manually.</a:t>
            </a:r>
          </a:p>
          <a:p>
            <a:r>
              <a:rPr lang="en-US" dirty="0"/>
              <a:t>There are numerous stand-alone options:</a:t>
            </a:r>
          </a:p>
          <a:p>
            <a:pPr lvl="1"/>
            <a:r>
              <a:rPr lang="en-US" dirty="0"/>
              <a:t>dependency-injector</a:t>
            </a:r>
          </a:p>
          <a:p>
            <a:pPr lvl="1"/>
            <a:r>
              <a:rPr lang="en-US" dirty="0"/>
              <a:t>injector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Some packages have addons or built-in:</a:t>
            </a:r>
          </a:p>
          <a:p>
            <a:pPr lvl="1"/>
            <a:r>
              <a:rPr lang="en-US" dirty="0" err="1"/>
              <a:t>FastAPI</a:t>
            </a:r>
            <a:r>
              <a:rPr lang="en-US" dirty="0"/>
              <a:t> (they provide their own)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(they provide their own as “fixtures”)</a:t>
            </a:r>
          </a:p>
          <a:p>
            <a:pPr lvl="1"/>
            <a:r>
              <a:rPr lang="en-US" dirty="0"/>
              <a:t>Flask (addon called flask-injector)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4" name="Picture 6" descr="Python (programming language) - Wikipedia">
            <a:extLst>
              <a:ext uri="{FF2B5EF4-FFF2-40B4-BE49-F238E27FC236}">
                <a16:creationId xmlns:a16="http://schemas.microsoft.com/office/drawing/2014/main" id="{9CE7C720-33EE-7BAD-FD0C-ED584BE7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77" y="616007"/>
            <a:ext cx="1400948" cy="15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FB623-55AB-1E63-5A80-7E3BA648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Ooze (https://</a:t>
            </a:r>
            <a:r>
              <a:rPr lang="en-US" dirty="0" err="1"/>
              <a:t>pypi.org</a:t>
            </a:r>
            <a:r>
              <a:rPr lang="en-US" dirty="0"/>
              <a:t>/project/ooze/)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C7FB84-F2B0-514B-E1D7-378A5E3D0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Why I Created My Own Dependency Injector: "Ooze”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Challenge Accepted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I wanted to see if I could do it.</a:t>
            </a: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Scratching an Itch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There were things I like and don’t like about other implementations.  Thought I’d explore the possibilities.</a:t>
            </a: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Spring Nostalgia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I miss Java's Spring, and existing Python DI solutions don’t quite match it.</a:t>
            </a:r>
          </a:p>
          <a:p>
            <a:pPr marL="457200" indent="-457200"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Just for Fun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Because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E249C-536F-BDA6-F58F-D2DA1EB7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B6A1CB-4259-3C29-C06D-360C1ACE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pic>
        <p:nvPicPr>
          <p:cNvPr id="3074" name="Picture 2" descr="Retro TV With No Signal And Color Bars - Stock Video | Motion Array">
            <a:extLst>
              <a:ext uri="{FF2B5EF4-FFF2-40B4-BE49-F238E27FC236}">
                <a16:creationId xmlns:a16="http://schemas.microsoft.com/office/drawing/2014/main" id="{1DB8DD7E-0DD8-14DA-29A5-A206E6B1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23" y="1060126"/>
            <a:ext cx="5386754" cy="30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s, Agendas, Transitions, Thank You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C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terprise Cloud Teal">
  <a:themeElements>
    <a:clrScheme name="2020 AHEAD">
      <a:dk1>
        <a:srgbClr val="000000"/>
      </a:dk1>
      <a:lt1>
        <a:srgbClr val="FFFFFF"/>
      </a:lt1>
      <a:dk2>
        <a:srgbClr val="333333"/>
      </a:dk2>
      <a:lt2>
        <a:srgbClr val="E0E1E1"/>
      </a:lt2>
      <a:accent1>
        <a:srgbClr val="009FDC"/>
      </a:accent1>
      <a:accent2>
        <a:srgbClr val="005DA8"/>
      </a:accent2>
      <a:accent3>
        <a:srgbClr val="A7D0AD"/>
      </a:accent3>
      <a:accent4>
        <a:srgbClr val="60AC7F"/>
      </a:accent4>
      <a:accent5>
        <a:srgbClr val="9179B1"/>
      </a:accent5>
      <a:accent6>
        <a:srgbClr val="41247B"/>
      </a:accent6>
      <a:hlink>
        <a:srgbClr val="009FDC"/>
      </a:hlink>
      <a:folHlink>
        <a:srgbClr val="123A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nterprise Cloud Teal">
  <a:themeElements>
    <a:clrScheme name="2020 AHEAD">
      <a:dk1>
        <a:srgbClr val="000000"/>
      </a:dk1>
      <a:lt1>
        <a:srgbClr val="FFFFFF"/>
      </a:lt1>
      <a:dk2>
        <a:srgbClr val="333333"/>
      </a:dk2>
      <a:lt2>
        <a:srgbClr val="E0E1E1"/>
      </a:lt2>
      <a:accent1>
        <a:srgbClr val="009FDC"/>
      </a:accent1>
      <a:accent2>
        <a:srgbClr val="005DA8"/>
      </a:accent2>
      <a:accent3>
        <a:srgbClr val="A7D0AD"/>
      </a:accent3>
      <a:accent4>
        <a:srgbClr val="60AC7F"/>
      </a:accent4>
      <a:accent5>
        <a:srgbClr val="9179B1"/>
      </a:accent5>
      <a:accent6>
        <a:srgbClr val="41247B"/>
      </a:accent6>
      <a:hlink>
        <a:srgbClr val="009FDC"/>
      </a:hlink>
      <a:folHlink>
        <a:srgbClr val="123A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B683B8B76824C9E9A65313B1A8EF6" ma:contentTypeVersion="19" ma:contentTypeDescription="Create a new document." ma:contentTypeScope="" ma:versionID="1efa1ed677fb23de0e6eadb3a62d51e0">
  <xsd:schema xmlns:xsd="http://www.w3.org/2001/XMLSchema" xmlns:xs="http://www.w3.org/2001/XMLSchema" xmlns:p="http://schemas.microsoft.com/office/2006/metadata/properties" xmlns:ns2="0e88ebb4-a825-46b3-9f59-dcb8729fca88" xmlns:ns3="67753c0d-1380-4a74-8064-54a9fda97b36" targetNamespace="http://schemas.microsoft.com/office/2006/metadata/properties" ma:root="true" ma:fieldsID="47befc7cd2863b234409178675a52a50" ns2:_="" ns3:_="">
    <xsd:import namespace="0e88ebb4-a825-46b3-9f59-dcb8729fca88"/>
    <xsd:import namespace="67753c0d-1380-4a74-8064-54a9fda97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8ebb4-a825-46b3-9f59-dcb8729fc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9" nillable="true" ma:displayName="Tags" ma:hidden="true" ma:internalName="MediaServiceAutoTags" ma:readOnly="true">
      <xsd:simpleType>
        <xsd:restriction base="dms:Text"/>
      </xsd:simpleType>
    </xsd:element>
    <xsd:element name="MediaServiceOCR" ma:index="10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e5c78ab-4438-4f92-aa4c-8356889d9f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53c0d-1380-4a74-8064-54a9fda97b3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5e2b580a-1ee5-4df5-94ab-0099b9395afa}" ma:internalName="TaxCatchAll" ma:showField="CatchAllData" ma:web="67753c0d-1380-4a74-8064-54a9fda9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8ebb4-a825-46b3-9f59-dcb8729fca88">
      <Terms xmlns="http://schemas.microsoft.com/office/infopath/2007/PartnerControls"/>
    </lcf76f155ced4ddcb4097134ff3c332f>
    <TaxCatchAll xmlns="67753c0d-1380-4a74-8064-54a9fda97b36" xsi:nil="true"/>
  </documentManagement>
</p:properties>
</file>

<file path=customXml/itemProps1.xml><?xml version="1.0" encoding="utf-8"?>
<ds:datastoreItem xmlns:ds="http://schemas.openxmlformats.org/officeDocument/2006/customXml" ds:itemID="{8231D4EE-031D-4CD7-95A0-3054E6FF3C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CBF309-822A-4F92-A789-319FC28B09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8ebb4-a825-46b3-9f59-dcb8729fca88"/>
    <ds:schemaRef ds:uri="67753c0d-1380-4a74-8064-54a9fda97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2E493-3EEF-44E2-9850-2742D61B808D}">
  <ds:schemaRefs>
    <ds:schemaRef ds:uri="0e88ebb4-a825-46b3-9f59-dcb8729fca88"/>
    <ds:schemaRef ds:uri="http://purl.org/dc/terms/"/>
    <ds:schemaRef ds:uri="67753c0d-1380-4a74-8064-54a9fda97b36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475</Words>
  <Application>Microsoft Macintosh PowerPoint</Application>
  <PresentationFormat>Custom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-webkit-standard</vt:lpstr>
      <vt:lpstr>Arial</vt:lpstr>
      <vt:lpstr>Calibri</vt:lpstr>
      <vt:lpstr>Open Sans</vt:lpstr>
      <vt:lpstr>ProFont for Powerline</vt:lpstr>
      <vt:lpstr>Titles, Agendas, Transitions, Thank You</vt:lpstr>
      <vt:lpstr>Enterprise Cloud Teal</vt:lpstr>
      <vt:lpstr>1_Enterprise Cloud Teal</vt:lpstr>
      <vt:lpstr>PowerPoint Presentation</vt:lpstr>
      <vt:lpstr>What is Dependency Injection?</vt:lpstr>
      <vt:lpstr>What is Dependency Injection?</vt:lpstr>
      <vt:lpstr>Quick illustration</vt:lpstr>
      <vt:lpstr>Another quick illustration</vt:lpstr>
      <vt:lpstr>Common DI’s From Other Languages</vt:lpstr>
      <vt:lpstr>What about Python?</vt:lpstr>
      <vt:lpstr>Ooze (https://pypi.org/project/ooze/)</vt:lpstr>
      <vt:lpstr>Demo time!</vt:lpstr>
      <vt:lpstr>How does it work?</vt:lpstr>
      <vt:lpstr>How does it work (continued)?</vt:lpstr>
      <vt:lpstr>How does it work (continued)?</vt:lpstr>
      <vt:lpstr>How does it work (continued)?</vt:lpstr>
      <vt:lpstr>Dependency Injection In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Pohlmann</dc:creator>
  <cp:lastModifiedBy>Steve Brettschneider</cp:lastModifiedBy>
  <cp:revision>43</cp:revision>
  <cp:lastPrinted>2019-04-03T14:42:46Z</cp:lastPrinted>
  <dcterms:created xsi:type="dcterms:W3CDTF">2018-01-22T11:56:27Z</dcterms:created>
  <dcterms:modified xsi:type="dcterms:W3CDTF">2025-03-26T00:54:39Z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0x010100492F905E9E8DC14FB43560307D49CB33</vt:lpwstr>
  </property>
  <property fmtid="{D5CDD505-2E9C-101B-9397-08002B2CF9AE}" pid="3" name="MediaServiceImageTags">
    <vt:lpwstr/>
  </property>
</Properties>
</file>