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D6C0-3AF4-4C12-A4F9-24D4600E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E4475-5A8C-419D-9A33-E22BBB26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92BF-68AF-428E-9A73-3478433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A6C7-DD2C-4BCE-8FED-081CE512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79F7-CBED-4A87-9846-23D794D7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3128-DF8B-4243-A48B-1072DEA0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0E55F-BBDD-40D6-9868-9B681126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517F-DB23-44DA-89E1-3DA1A81D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BB75-D259-4F3E-A5D1-1CF36663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C41D-C8A6-4881-AE8A-9A689D89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4D55D-4E34-40DA-9537-D8F4D1DE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DF660-0B87-48B4-84C7-6476E26A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CE59-6568-402E-B320-16A6E0CB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EB50-0969-455C-A521-9E02C6A4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A978-A495-4927-BE3D-6E21F450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4266-D844-4792-966D-1AD8532B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DA8A-94CD-4A92-83F0-BA01F916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10F96-1B0F-44B4-B387-8F1C732B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0649-A725-4107-9D9F-90B11C34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D0C6-4373-45FD-A4AA-1E92F77D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6AA6-8A71-41BD-8A7E-31463B1C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49B2-FDDE-4660-B1D4-88CC7486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D0D9-EE47-4F2C-8674-2559F89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70102-4D82-41F0-BEEC-8E5C254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D752-77BA-47AE-BF8B-9307BB48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931A-B72F-49EA-AFD1-787DFA9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A73C-931E-48BF-AC24-3856994EE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6BC4-04DC-4FDB-85DB-D1B57D9D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6CFF-5D91-4138-B1D4-BC9552CE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3D7A5-3E54-4AB2-805F-FADDF268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75BE-80F2-4B25-BB57-F9A4A47A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AF19-5FA2-441C-82C3-3FA784B9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7444A-0370-40C4-B63F-221D102D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F012-73AE-4BBA-B9EF-3EF08FB0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AFAE5-4A03-44F4-B97C-E63793F3D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861A2-51B4-4CD3-A57E-6BA80C0D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A0216-23C8-4D7C-9A14-0F05DEA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1A286-1BA7-4ABB-8E22-7821B2F9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222D5-11EF-4AA3-ACD0-2269F119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7076-BF0A-4A01-A228-0A9FF6C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FE41-3664-48DA-957A-EE087BF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83A3D-208C-491F-B9CA-0FFAAD25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B5BC-C386-4F7E-A3DA-A4777A1C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628E-3B96-410E-A740-535AAB3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9D14-D655-437B-98BF-CDC694A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AED38-C8F9-42D9-91B5-AD4A3CC8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CD18-2E54-4D3D-84CD-42E3BE80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071F-E751-482B-BD82-EF1A4744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537F7-1993-4F3B-9B79-D6FCE712C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18F55-465D-4267-9B1A-D179E742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5A83-5B36-4033-8E36-1AD25D93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03956-8B00-4113-9AA6-759F9A6D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9D3C-0F62-4A9D-A920-A0369621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9534C-984E-4F29-90DD-6E4EDF6F9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DD77-3D1D-4006-B450-5CB75C43E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82AC-FE10-4EAE-BEE7-5FC2F81E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6197F-9B76-4296-8960-3C28F2A8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BF43C-1125-4D07-A196-6F462B21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C025D-4D4D-4AA2-80E6-D9FC4B0C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97B0-1948-408F-B0D0-EAD2954A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1B29-F956-46FB-8277-7892589B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800B6-E203-4AD5-B3EE-04E1A63064BD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71E9-EAC8-4CA8-95F7-7366956A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3CA8-993C-4B1F-890D-2D35F6B3B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ABD2-6DA7-4A3C-B5DE-5772BDD2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9117A9-A850-4C2A-9A0C-D3EA511A3BC4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1026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09AD380F-7A4B-4642-B4D5-0D514E6BC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847F8-E085-499B-BB60-2F8093E0D04B}"/>
                </a:ext>
              </a:extLst>
            </p:cNvPr>
            <p:cNvSpPr txBox="1"/>
            <p:nvPr/>
          </p:nvSpPr>
          <p:spPr>
            <a:xfrm>
              <a:off x="5255865" y="2321003"/>
              <a:ext cx="168026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9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05E87F-5699-4638-86D6-B69137264370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1026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09AD380F-7A4B-4642-B4D5-0D514E6BC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847F8-E085-499B-BB60-2F8093E0D04B}"/>
                </a:ext>
              </a:extLst>
            </p:cNvPr>
            <p:cNvSpPr txBox="1"/>
            <p:nvPr/>
          </p:nvSpPr>
          <p:spPr>
            <a:xfrm>
              <a:off x="5255865" y="2321003"/>
              <a:ext cx="168026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9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9117A9-A850-4C2A-9A0C-D3EA511A3BC4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1026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09AD380F-7A4B-4642-B4D5-0D514E6BC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847F8-E085-499B-BB60-2F8093E0D04B}"/>
                </a:ext>
              </a:extLst>
            </p:cNvPr>
            <p:cNvSpPr txBox="1"/>
            <p:nvPr/>
          </p:nvSpPr>
          <p:spPr>
            <a:xfrm>
              <a:off x="4807024" y="2321003"/>
              <a:ext cx="257795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74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CCCFBD-0837-4A85-8EE2-6E1EEE035400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1026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09AD380F-7A4B-4642-B4D5-0D514E6BC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847F8-E085-499B-BB60-2F8093E0D04B}"/>
                </a:ext>
              </a:extLst>
            </p:cNvPr>
            <p:cNvSpPr txBox="1"/>
            <p:nvPr/>
          </p:nvSpPr>
          <p:spPr>
            <a:xfrm>
              <a:off x="4807024" y="2321003"/>
              <a:ext cx="257795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48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18B0B0-B068-4ED5-8E81-A551489D4F17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4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BD6A69A3-6280-4AAB-A2AB-D3BC88970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291990-BE3D-46BF-9DA5-A87E5736901F}"/>
                </a:ext>
              </a:extLst>
            </p:cNvPr>
            <p:cNvSpPr txBox="1"/>
            <p:nvPr/>
          </p:nvSpPr>
          <p:spPr>
            <a:xfrm>
              <a:off x="4807024" y="2321003"/>
              <a:ext cx="257795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72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18B0B0-B068-4ED5-8E81-A551489D4F17}"/>
              </a:ext>
            </a:extLst>
          </p:cNvPr>
          <p:cNvGrpSpPr/>
          <p:nvPr/>
        </p:nvGrpSpPr>
        <p:grpSpPr>
          <a:xfrm>
            <a:off x="3952874" y="1285874"/>
            <a:ext cx="4286250" cy="4286250"/>
            <a:chOff x="3952874" y="1285874"/>
            <a:chExt cx="4286250" cy="4286250"/>
          </a:xfrm>
        </p:grpSpPr>
        <p:pic>
          <p:nvPicPr>
            <p:cNvPr id="4" name="Picture 2" descr="https://orig00.deviantart.net/88d8/f/2014/097/6/e/cardians__blank_pokerchip_by_luckeux-d7dhiv0.png">
              <a:extLst>
                <a:ext uri="{FF2B5EF4-FFF2-40B4-BE49-F238E27FC236}">
                  <a16:creationId xmlns:a16="http://schemas.microsoft.com/office/drawing/2014/main" id="{BD6A69A3-6280-4AAB-A2AB-D3BC88970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4" y="1285874"/>
              <a:ext cx="4286250" cy="428625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291990-BE3D-46BF-9DA5-A87E5736901F}"/>
                </a:ext>
              </a:extLst>
            </p:cNvPr>
            <p:cNvSpPr txBox="1"/>
            <p:nvPr/>
          </p:nvSpPr>
          <p:spPr>
            <a:xfrm>
              <a:off x="4807024" y="2321003"/>
              <a:ext cx="257795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aseline="30000" dirty="0"/>
                <a:t>$</a:t>
              </a:r>
              <a:r>
                <a:rPr lang="en-US" sz="13800" dirty="0"/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8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2019-01-07T10:27:04Z</dcterms:created>
  <dcterms:modified xsi:type="dcterms:W3CDTF">2019-01-12T10:28:31Z</dcterms:modified>
</cp:coreProperties>
</file>