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4DDF-421F-4BFD-9339-184DB48EF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FBA75-20F1-46F1-974B-C8D875513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CD0C3-A4AC-4939-891C-A6FB245F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256D-3BF8-4C70-8137-AAD99BE9647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4177B-8186-4EA8-9FB6-1CDD57EB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090EC-8151-4800-B78A-6499AC76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4A59-2162-48B0-959F-9B48A803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3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625A-5128-456C-873A-76A30012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CF637-D8AF-4499-B3DD-CED523F8B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A6374-A42B-49A6-B6BE-04D597BD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256D-3BF8-4C70-8137-AAD99BE9647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121B0-D12F-41F1-ADA2-8D68EF6B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843FB-B36A-41A8-BE3B-9A553748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4A59-2162-48B0-959F-9B48A803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6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C14F2-3BBF-4FEF-B17A-93688633B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FDDF6-92C8-4510-94EB-D93498470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5B4E5-5CE6-41EF-966D-78EFF0EF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256D-3BF8-4C70-8137-AAD99BE9647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8BBF1-3AB1-4318-AF10-819CCC7A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88E75-A8C5-4D31-8770-4FF1E671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4A59-2162-48B0-959F-9B48A803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3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A886-6957-4724-8392-47886358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D0624-022C-40CB-A102-4828BCD5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1E88B-653C-4B68-BEB0-8607D542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256D-3BF8-4C70-8137-AAD99BE9647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A1AB-47BE-4B28-B3B1-0E2AD930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C1133-8177-4C70-A19A-3AB49818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4A59-2162-48B0-959F-9B48A803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4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33FD-CDC5-49FF-A860-96BF2054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C2870-3145-4B20-A52E-F1BA59418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75AF6-96ED-4F91-ABDB-2EB2CD28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256D-3BF8-4C70-8137-AAD99BE9647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8F570-4933-405C-969F-8738334A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D301E-7D45-4DCE-A7AE-A992B40C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4A59-2162-48B0-959F-9B48A803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0DE7-860D-4A70-A69B-8875D738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85E38-3528-4F2A-AF47-60FBA95B0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170C6-FEE9-414F-B4E1-41563D025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24B7F-E6AA-4D21-9211-415573B6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256D-3BF8-4C70-8137-AAD99BE9647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D120F-6F76-4402-A86E-7918C06A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FE901-1BBD-4E59-8A97-C4136DD4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4A59-2162-48B0-959F-9B48A803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6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5519-D9C1-4BEE-B6A8-8FA23E76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12C08-E780-4639-ADC7-51E5FEAE3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C36BD-CF3E-4ECF-946F-8666CFDFE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65F6A-4656-483F-B2C7-6C7462065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E0848-A6A5-4363-BF8E-0E1504B52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D9213-BC0D-4453-AC82-5BA7A600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256D-3BF8-4C70-8137-AAD99BE9647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6180F-8FA6-49D7-B156-418888CF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7CB17-9EF1-4657-AE6F-A043F131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4A59-2162-48B0-959F-9B48A803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C4F6-98EB-4ED6-911D-1A5D3FDC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BC83F-9135-474C-BD42-5B0B4E7C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256D-3BF8-4C70-8137-AAD99BE9647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455D2-5246-443A-BFAA-335AB1FD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7B2AF-E444-44AF-9D33-A616DE15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4A59-2162-48B0-959F-9B48A803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3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8111B-BB34-414E-B4B7-BFADB13F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256D-3BF8-4C70-8137-AAD99BE9647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95E7C-53B8-41DE-A0FA-D83AEB34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8F99D-D9C6-4C3C-8BFB-0B00FDE6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4A59-2162-48B0-959F-9B48A803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1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DBD7-0CD6-4A33-B731-24808B5B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1ED36-1451-4FFE-98E1-320C8B3F0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BAF19-2693-483C-BE40-7F72D8304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3EFF7-C31D-4605-84B1-DFFF6BF0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256D-3BF8-4C70-8137-AAD99BE9647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683F6-56E7-431B-9A24-03D797A6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A92C0-8157-43C0-B267-57729CFD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4A59-2162-48B0-959F-9B48A803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2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C32D-E85E-49D1-BAC2-2654698C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10D3E-2427-4260-9499-FDB0D7FD4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89403-CC26-42B0-8E4F-CDAEEC3CB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E480D-5A49-428C-9A1C-10C29D16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256D-3BF8-4C70-8137-AAD99BE9647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9A8F9-9988-4225-991A-FB42E1CE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0327A-7AE5-47AE-A73B-146D2552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4A59-2162-48B0-959F-9B48A803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7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6527A-F9BA-4053-BB2D-5F4B4131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41631-E3DD-42F1-A761-5DFD45E12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614B-CF96-47E6-A3BB-6C7A35837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B256D-3BF8-4C70-8137-AAD99BE9647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06E89-4763-4F82-B24E-A08330FF2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AD05C-FB04-4458-A85A-81F1D54AE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4A59-2162-48B0-959F-9B48A803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9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8765A1C6-0263-46DA-B7CF-8A04EB9D9BB5}"/>
              </a:ext>
            </a:extLst>
          </p:cNvPr>
          <p:cNvSpPr/>
          <p:nvPr/>
        </p:nvSpPr>
        <p:spPr>
          <a:xfrm>
            <a:off x="952500" y="2501900"/>
            <a:ext cx="10287000" cy="2108200"/>
          </a:xfrm>
          <a:prstGeom prst="ribbon2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Busted!</a:t>
            </a:r>
          </a:p>
        </p:txBody>
      </p:sp>
    </p:spTree>
    <p:extLst>
      <p:ext uri="{BB962C8B-B14F-4D97-AF65-F5344CB8AC3E}">
        <p14:creationId xmlns:p14="http://schemas.microsoft.com/office/powerpoint/2010/main" val="198506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68AB2353-FB69-41CF-B2FF-722B966D3FF6}"/>
              </a:ext>
            </a:extLst>
          </p:cNvPr>
          <p:cNvSpPr/>
          <p:nvPr/>
        </p:nvSpPr>
        <p:spPr>
          <a:xfrm>
            <a:off x="3981450" y="1041400"/>
            <a:ext cx="4229100" cy="4597400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Player Wins!</a:t>
            </a:r>
          </a:p>
        </p:txBody>
      </p:sp>
    </p:spTree>
    <p:extLst>
      <p:ext uri="{BB962C8B-B14F-4D97-AF65-F5344CB8AC3E}">
        <p14:creationId xmlns:p14="http://schemas.microsoft.com/office/powerpoint/2010/main" val="177673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2965CAC1-F522-4DD4-A00B-8FE42C949564}"/>
              </a:ext>
            </a:extLst>
          </p:cNvPr>
          <p:cNvSpPr/>
          <p:nvPr/>
        </p:nvSpPr>
        <p:spPr>
          <a:xfrm>
            <a:off x="2908300" y="898525"/>
            <a:ext cx="6375400" cy="506095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Player Loses!</a:t>
            </a:r>
          </a:p>
        </p:txBody>
      </p:sp>
    </p:spTree>
    <p:extLst>
      <p:ext uri="{BB962C8B-B14F-4D97-AF65-F5344CB8AC3E}">
        <p14:creationId xmlns:p14="http://schemas.microsoft.com/office/powerpoint/2010/main" val="383860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2019-01-12T10:31:31Z</dcterms:created>
  <dcterms:modified xsi:type="dcterms:W3CDTF">2019-01-12T10:44:26Z</dcterms:modified>
</cp:coreProperties>
</file>