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25.xml" ContentType="application/vnd.openxmlformats-officedocument.presentationml.notesSlide+xml"/>
  <Override PartName="/ppt/ink/ink18.xml" ContentType="application/inkml+xml"/>
  <Override PartName="/ppt/ink/ink19.xml" ContentType="application/inkml+xml"/>
  <Override PartName="/ppt/notesSlides/notesSlide26.xml" ContentType="application/vnd.openxmlformats-officedocument.presentationml.notesSlide+xml"/>
  <Override PartName="/ppt/ink/ink20.xml" ContentType="application/inkml+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91" r:id="rId3"/>
    <p:sldId id="293" r:id="rId4"/>
    <p:sldId id="294" r:id="rId5"/>
    <p:sldId id="258" r:id="rId6"/>
    <p:sldId id="259" r:id="rId7"/>
    <p:sldId id="292" r:id="rId8"/>
    <p:sldId id="260" r:id="rId9"/>
    <p:sldId id="261" r:id="rId10"/>
    <p:sldId id="262" r:id="rId11"/>
    <p:sldId id="263" r:id="rId12"/>
    <p:sldId id="270" r:id="rId13"/>
    <p:sldId id="271" r:id="rId14"/>
    <p:sldId id="272" r:id="rId15"/>
    <p:sldId id="273" r:id="rId16"/>
    <p:sldId id="274" r:id="rId17"/>
    <p:sldId id="275" r:id="rId18"/>
    <p:sldId id="276" r:id="rId19"/>
    <p:sldId id="277" r:id="rId20"/>
    <p:sldId id="278" r:id="rId21"/>
    <p:sldId id="285" r:id="rId22"/>
    <p:sldId id="284" r:id="rId23"/>
    <p:sldId id="282" r:id="rId24"/>
    <p:sldId id="280" r:id="rId25"/>
    <p:sldId id="286"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4F240-26F0-4EC3-922D-3F05695677F0}" v="1326" dt="2023-07-17T18:16:19.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ma Baniadamdizaj" userId="S::shima.bani@uni-jena.de::8a7c0dda-7fe5-4873-883c-742ffad37c09" providerId="AD" clId="Web-{85C4F240-26F0-4EC3-922D-3F05695677F0}"/>
    <pc:docChg chg="addSld delSld modSld sldOrd">
      <pc:chgData name="Shima Baniadamdizaj" userId="S::shima.bani@uni-jena.de::8a7c0dda-7fe5-4873-883c-742ffad37c09" providerId="AD" clId="Web-{85C4F240-26F0-4EC3-922D-3F05695677F0}" dt="2023-07-17T18:16:19.041" v="1343" actId="20577"/>
      <pc:docMkLst>
        <pc:docMk/>
      </pc:docMkLst>
      <pc:sldChg chg="addSp delSp modSp">
        <pc:chgData name="Shima Baniadamdizaj" userId="S::shima.bani@uni-jena.de::8a7c0dda-7fe5-4873-883c-742ffad37c09" providerId="AD" clId="Web-{85C4F240-26F0-4EC3-922D-3F05695677F0}" dt="2023-07-17T17:22:08.330" v="792" actId="1076"/>
        <pc:sldMkLst>
          <pc:docMk/>
          <pc:sldMk cId="109857222" sldId="256"/>
        </pc:sldMkLst>
        <pc:spChg chg="mod">
          <ac:chgData name="Shima Baniadamdizaj" userId="S::shima.bani@uni-jena.de::8a7c0dda-7fe5-4873-883c-742ffad37c09" providerId="AD" clId="Web-{85C4F240-26F0-4EC3-922D-3F05695677F0}" dt="2023-07-17T16:35:33.781" v="729" actId="20577"/>
          <ac:spMkLst>
            <pc:docMk/>
            <pc:sldMk cId="109857222" sldId="256"/>
            <ac:spMk id="2" creationId="{00000000-0000-0000-0000-000000000000}"/>
          </ac:spMkLst>
        </pc:spChg>
        <pc:spChg chg="mod">
          <ac:chgData name="Shima Baniadamdizaj" userId="S::shima.bani@uni-jena.de::8a7c0dda-7fe5-4873-883c-742ffad37c09" providerId="AD" clId="Web-{85C4F240-26F0-4EC3-922D-3F05695677F0}" dt="2023-07-17T15:38:10.095" v="328" actId="20577"/>
          <ac:spMkLst>
            <pc:docMk/>
            <pc:sldMk cId="109857222" sldId="256"/>
            <ac:spMk id="3" creationId="{00000000-0000-0000-0000-000000000000}"/>
          </ac:spMkLst>
        </pc:spChg>
        <pc:spChg chg="add del mod">
          <ac:chgData name="Shima Baniadamdizaj" userId="S::shima.bani@uni-jena.de::8a7c0dda-7fe5-4873-883c-742ffad37c09" providerId="AD" clId="Web-{85C4F240-26F0-4EC3-922D-3F05695677F0}" dt="2023-07-17T16:35:55.173" v="731"/>
          <ac:spMkLst>
            <pc:docMk/>
            <pc:sldMk cId="109857222" sldId="256"/>
            <ac:spMk id="4" creationId="{B883AA6A-52AF-E2B6-0287-2156710EE392}"/>
          </ac:spMkLst>
        </pc:spChg>
        <pc:spChg chg="add del mod">
          <ac:chgData name="Shima Baniadamdizaj" userId="S::shima.bani@uni-jena.de::8a7c0dda-7fe5-4873-883c-742ffad37c09" providerId="AD" clId="Web-{85C4F240-26F0-4EC3-922D-3F05695677F0}" dt="2023-07-17T16:35:56.751" v="733"/>
          <ac:spMkLst>
            <pc:docMk/>
            <pc:sldMk cId="109857222" sldId="256"/>
            <ac:spMk id="5" creationId="{82E6CF5D-E012-80CE-B46A-076AD6DDE5B2}"/>
          </ac:spMkLst>
        </pc:spChg>
        <pc:picChg chg="add mod modCrop">
          <ac:chgData name="Shima Baniadamdizaj" userId="S::shima.bani@uni-jena.de::8a7c0dda-7fe5-4873-883c-742ffad37c09" providerId="AD" clId="Web-{85C4F240-26F0-4EC3-922D-3F05695677F0}" dt="2023-07-17T17:22:08.330" v="792" actId="1076"/>
          <ac:picMkLst>
            <pc:docMk/>
            <pc:sldMk cId="109857222" sldId="256"/>
            <ac:picMk id="5" creationId="{CF076CF5-F54E-DCA0-42B3-A9DB55EB0638}"/>
          </ac:picMkLst>
        </pc:picChg>
        <pc:inkChg chg="add">
          <ac:chgData name="Shima Baniadamdizaj" userId="S::shima.bani@uni-jena.de::8a7c0dda-7fe5-4873-883c-742ffad37c09" providerId="AD" clId="Web-{85C4F240-26F0-4EC3-922D-3F05695677F0}" dt="2023-07-17T17:20:41.734" v="779"/>
          <ac:inkMkLst>
            <pc:docMk/>
            <pc:sldMk cId="109857222" sldId="256"/>
            <ac:inkMk id="4" creationId="{8D540BA2-4F97-BB1F-5FCF-94AD85719999}"/>
          </ac:inkMkLst>
        </pc:inkChg>
      </pc:sldChg>
      <pc:sldChg chg="addSp delSp modSp new add del mod setBg addAnim delAnim modNotes">
        <pc:chgData name="Shima Baniadamdizaj" userId="S::shima.bani@uni-jena.de::8a7c0dda-7fe5-4873-883c-742ffad37c09" providerId="AD" clId="Web-{85C4F240-26F0-4EC3-922D-3F05695677F0}" dt="2023-07-17T17:50:47.499" v="988"/>
        <pc:sldMkLst>
          <pc:docMk/>
          <pc:sldMk cId="1836220447" sldId="257"/>
        </pc:sldMkLst>
        <pc:spChg chg="mod">
          <ac:chgData name="Shima Baniadamdizaj" userId="S::shima.bani@uni-jena.de::8a7c0dda-7fe5-4873-883c-742ffad37c09" providerId="AD" clId="Web-{85C4F240-26F0-4EC3-922D-3F05695677F0}" dt="2023-07-17T17:50:12.358" v="976" actId="20577"/>
          <ac:spMkLst>
            <pc:docMk/>
            <pc:sldMk cId="1836220447" sldId="257"/>
            <ac:spMk id="2" creationId="{7C55D25D-8AC2-F57C-9328-E9EDA7073AC6}"/>
          </ac:spMkLst>
        </pc:spChg>
        <pc:spChg chg="del mod">
          <ac:chgData name="Shima Baniadamdizaj" userId="S::shima.bani@uni-jena.de::8a7c0dda-7fe5-4873-883c-742ffad37c09" providerId="AD" clId="Web-{85C4F240-26F0-4EC3-922D-3F05695677F0}" dt="2023-07-17T17:50:09.482" v="975"/>
          <ac:spMkLst>
            <pc:docMk/>
            <pc:sldMk cId="1836220447" sldId="257"/>
            <ac:spMk id="3" creationId="{14A135AE-31F8-9108-D491-2656A94CCE01}"/>
          </ac:spMkLst>
        </pc:spChg>
        <pc:spChg chg="add del mod">
          <ac:chgData name="Shima Baniadamdizaj" userId="S::shima.bani@uni-jena.de::8a7c0dda-7fe5-4873-883c-742ffad37c09" providerId="AD" clId="Web-{85C4F240-26F0-4EC3-922D-3F05695677F0}" dt="2023-07-17T17:44:16.502" v="956"/>
          <ac:spMkLst>
            <pc:docMk/>
            <pc:sldMk cId="1836220447" sldId="257"/>
            <ac:spMk id="7" creationId="{BB8CAD70-B363-ECC8-3AF7-E1F700D7FD8F}"/>
          </ac:spMkLst>
        </pc:spChg>
        <pc:spChg chg="add del mod">
          <ac:chgData name="Shima Baniadamdizaj" userId="S::shima.bani@uni-jena.de::8a7c0dda-7fe5-4873-883c-742ffad37c09" providerId="AD" clId="Web-{85C4F240-26F0-4EC3-922D-3F05695677F0}" dt="2023-07-17T17:44:15.595" v="955"/>
          <ac:spMkLst>
            <pc:docMk/>
            <pc:sldMk cId="1836220447" sldId="257"/>
            <ac:spMk id="8" creationId="{7A2B0647-D19F-A71B-5F72-3D449BFEC3D9}"/>
          </ac:spMkLst>
        </pc:spChg>
        <pc:spChg chg="add del">
          <ac:chgData name="Shima Baniadamdizaj" userId="S::shima.bani@uni-jena.de::8a7c0dda-7fe5-4873-883c-742ffad37c09" providerId="AD" clId="Web-{85C4F240-26F0-4EC3-922D-3F05695677F0}" dt="2023-07-17T17:22:39.878" v="796"/>
          <ac:spMkLst>
            <pc:docMk/>
            <pc:sldMk cId="1836220447" sldId="257"/>
            <ac:spMk id="9" creationId="{79BB35BC-D5C2-4C8B-A22A-A71E6191913B}"/>
          </ac:spMkLst>
        </pc:spChg>
        <pc:spChg chg="add del mod">
          <ac:chgData name="Shima Baniadamdizaj" userId="S::shima.bani@uni-jena.de::8a7c0dda-7fe5-4873-883c-742ffad37c09" providerId="AD" clId="Web-{85C4F240-26F0-4EC3-922D-3F05695677F0}" dt="2023-07-17T17:44:14.642" v="954"/>
          <ac:spMkLst>
            <pc:docMk/>
            <pc:sldMk cId="1836220447" sldId="257"/>
            <ac:spMk id="10" creationId="{148FA1C7-7840-0077-C6A9-25B928FA0950}"/>
          </ac:spMkLst>
        </pc:spChg>
        <pc:spChg chg="add mod">
          <ac:chgData name="Shima Baniadamdizaj" userId="S::shima.bani@uni-jena.de::8a7c0dda-7fe5-4873-883c-742ffad37c09" providerId="AD" clId="Web-{85C4F240-26F0-4EC3-922D-3F05695677F0}" dt="2023-07-17T17:50:09.482" v="975"/>
          <ac:spMkLst>
            <pc:docMk/>
            <pc:sldMk cId="1836220447" sldId="257"/>
            <ac:spMk id="12" creationId="{A2B8A6ED-B027-7743-D694-1E8B91389903}"/>
          </ac:spMkLst>
        </pc:spChg>
        <pc:spChg chg="add">
          <ac:chgData name="Shima Baniadamdizaj" userId="S::shima.bani@uni-jena.de::8a7c0dda-7fe5-4873-883c-742ffad37c09" providerId="AD" clId="Web-{85C4F240-26F0-4EC3-922D-3F05695677F0}" dt="2023-07-17T17:22:39.878" v="796"/>
          <ac:spMkLst>
            <pc:docMk/>
            <pc:sldMk cId="1836220447" sldId="257"/>
            <ac:spMk id="14" creationId="{79BB35BC-D5C2-4C8B-A22A-A71E6191913B}"/>
          </ac:spMkLst>
        </pc:spChg>
        <pc:picChg chg="add del mod modCrop">
          <ac:chgData name="Shima Baniadamdizaj" userId="S::shima.bani@uni-jena.de::8a7c0dda-7fe5-4873-883c-742ffad37c09" providerId="AD" clId="Web-{85C4F240-26F0-4EC3-922D-3F05695677F0}" dt="2023-07-17T17:49:41.122" v="957"/>
          <ac:picMkLst>
            <pc:docMk/>
            <pc:sldMk cId="1836220447" sldId="257"/>
            <ac:picMk id="6" creationId="{90B88458-2C60-608C-9ACE-64442BE61F12}"/>
          </ac:picMkLst>
        </pc:picChg>
        <pc:inkChg chg="add del">
          <ac:chgData name="Shima Baniadamdizaj" userId="S::shima.bani@uni-jena.de::8a7c0dda-7fe5-4873-883c-742ffad37c09" providerId="AD" clId="Web-{85C4F240-26F0-4EC3-922D-3F05695677F0}" dt="2023-07-17T17:21:03.562" v="783"/>
          <ac:inkMkLst>
            <pc:docMk/>
            <pc:sldMk cId="1836220447" sldId="257"/>
            <ac:inkMk id="4" creationId="{57CCCD06-B24F-E009-E6B1-F2519113D800}"/>
          </ac:inkMkLst>
        </pc:inkChg>
        <pc:inkChg chg="add del">
          <ac:chgData name="Shima Baniadamdizaj" userId="S::shima.bani@uni-jena.de::8a7c0dda-7fe5-4873-883c-742ffad37c09" providerId="AD" clId="Web-{85C4F240-26F0-4EC3-922D-3F05695677F0}" dt="2023-07-17T17:21:00.375" v="782"/>
          <ac:inkMkLst>
            <pc:docMk/>
            <pc:sldMk cId="1836220447" sldId="257"/>
            <ac:inkMk id="5" creationId="{B8DEDF77-C516-B6C5-F079-153CBA3BC7CF}"/>
          </ac:inkMkLst>
        </pc:inkChg>
      </pc:sldChg>
      <pc:sldChg chg="addSp modSp new addAnim modAnim modNotes">
        <pc:chgData name="Shima Baniadamdizaj" userId="S::shima.bani@uni-jena.de::8a7c0dda-7fe5-4873-883c-742ffad37c09" providerId="AD" clId="Web-{85C4F240-26F0-4EC3-922D-3F05695677F0}" dt="2023-07-17T18:05:04.654" v="1167"/>
        <pc:sldMkLst>
          <pc:docMk/>
          <pc:sldMk cId="1699154716" sldId="258"/>
        </pc:sldMkLst>
        <pc:spChg chg="mod">
          <ac:chgData name="Shima Baniadamdizaj" userId="S::shima.bani@uni-jena.de::8a7c0dda-7fe5-4873-883c-742ffad37c09" providerId="AD" clId="Web-{85C4F240-26F0-4EC3-922D-3F05695677F0}" dt="2023-07-17T17:55:30.369" v="1052" actId="20577"/>
          <ac:spMkLst>
            <pc:docMk/>
            <pc:sldMk cId="1699154716" sldId="258"/>
            <ac:spMk id="2" creationId="{B8F86E79-E8ED-5E3D-AD89-F92284B27E3C}"/>
          </ac:spMkLst>
        </pc:spChg>
        <pc:spChg chg="mod">
          <ac:chgData name="Shima Baniadamdizaj" userId="S::shima.bani@uni-jena.de::8a7c0dda-7fe5-4873-883c-742ffad37c09" providerId="AD" clId="Web-{85C4F240-26F0-4EC3-922D-3F05695677F0}" dt="2023-07-17T18:04:55.856" v="1159" actId="20577"/>
          <ac:spMkLst>
            <pc:docMk/>
            <pc:sldMk cId="1699154716" sldId="258"/>
            <ac:spMk id="3" creationId="{6D0990A7-AC0E-5F87-FC0A-1C477DDC7329}"/>
          </ac:spMkLst>
        </pc:spChg>
        <pc:picChg chg="add mod">
          <ac:chgData name="Shima Baniadamdizaj" userId="S::shima.bani@uni-jena.de::8a7c0dda-7fe5-4873-883c-742ffad37c09" providerId="AD" clId="Web-{85C4F240-26F0-4EC3-922D-3F05695677F0}" dt="2023-07-17T18:04:58.560" v="1161" actId="1076"/>
          <ac:picMkLst>
            <pc:docMk/>
            <pc:sldMk cId="1699154716" sldId="258"/>
            <ac:picMk id="4" creationId="{6183594F-DC11-1DF8-04C6-9DFF3036E61F}"/>
          </ac:picMkLst>
        </pc:picChg>
      </pc:sldChg>
      <pc:sldChg chg="addSp delSp modSp new addAnim modAnim modNotes">
        <pc:chgData name="Shima Baniadamdizaj" userId="S::shima.bani@uni-jena.de::8a7c0dda-7fe5-4873-883c-742ffad37c09" providerId="AD" clId="Web-{85C4F240-26F0-4EC3-922D-3F05695677F0}" dt="2023-07-17T18:15:47.383" v="1316"/>
        <pc:sldMkLst>
          <pc:docMk/>
          <pc:sldMk cId="3729719689" sldId="259"/>
        </pc:sldMkLst>
        <pc:spChg chg="mod">
          <ac:chgData name="Shima Baniadamdizaj" userId="S::shima.bani@uni-jena.de::8a7c0dda-7fe5-4873-883c-742ffad37c09" providerId="AD" clId="Web-{85C4F240-26F0-4EC3-922D-3F05695677F0}" dt="2023-07-17T18:07:49.851" v="1207" actId="14100"/>
          <ac:spMkLst>
            <pc:docMk/>
            <pc:sldMk cId="3729719689" sldId="259"/>
            <ac:spMk id="2" creationId="{BBF264C7-026E-194E-5F4E-7535570B7C18}"/>
          </ac:spMkLst>
        </pc:spChg>
        <pc:spChg chg="add del mod">
          <ac:chgData name="Shima Baniadamdizaj" userId="S::shima.bani@uni-jena.de::8a7c0dda-7fe5-4873-883c-742ffad37c09" providerId="AD" clId="Web-{85C4F240-26F0-4EC3-922D-3F05695677F0}" dt="2023-07-17T18:11:29.562" v="1304" actId="20577"/>
          <ac:spMkLst>
            <pc:docMk/>
            <pc:sldMk cId="3729719689" sldId="259"/>
            <ac:spMk id="3" creationId="{4DF088E0-96D3-3241-88EE-D1AEA854A7D5}"/>
          </ac:spMkLst>
        </pc:spChg>
        <pc:spChg chg="add mod">
          <ac:chgData name="Shima Baniadamdizaj" userId="S::shima.bani@uni-jena.de::8a7c0dda-7fe5-4873-883c-742ffad37c09" providerId="AD" clId="Web-{85C4F240-26F0-4EC3-922D-3F05695677F0}" dt="2023-07-17T18:11:13.640" v="1299" actId="20577"/>
          <ac:spMkLst>
            <pc:docMk/>
            <pc:sldMk cId="3729719689" sldId="259"/>
            <ac:spMk id="5" creationId="{DA24F20F-03B5-FAA2-EF0B-2A5BB5B8EA3F}"/>
          </ac:spMkLst>
        </pc:spChg>
        <pc:spChg chg="add del mod">
          <ac:chgData name="Shima Baniadamdizaj" userId="S::shima.bani@uni-jena.de::8a7c0dda-7fe5-4873-883c-742ffad37c09" providerId="AD" clId="Web-{85C4F240-26F0-4EC3-922D-3F05695677F0}" dt="2023-07-17T18:06:50.584" v="1182"/>
          <ac:spMkLst>
            <pc:docMk/>
            <pc:sldMk cId="3729719689" sldId="259"/>
            <ac:spMk id="6" creationId="{978AD554-6A4D-4B28-F127-170656F72CD2}"/>
          </ac:spMkLst>
        </pc:spChg>
        <pc:spChg chg="add mod">
          <ac:chgData name="Shima Baniadamdizaj" userId="S::shima.bani@uni-jena.de::8a7c0dda-7fe5-4873-883c-742ffad37c09" providerId="AD" clId="Web-{85C4F240-26F0-4EC3-922D-3F05695677F0}" dt="2023-07-17T18:11:08.843" v="1298" actId="20577"/>
          <ac:spMkLst>
            <pc:docMk/>
            <pc:sldMk cId="3729719689" sldId="259"/>
            <ac:spMk id="7" creationId="{043838A6-AE2D-4C47-828E-04987B9ED328}"/>
          </ac:spMkLst>
        </pc:spChg>
        <pc:spChg chg="add mod">
          <ac:chgData name="Shima Baniadamdizaj" userId="S::shima.bani@uni-jena.de::8a7c0dda-7fe5-4873-883c-742ffad37c09" providerId="AD" clId="Web-{85C4F240-26F0-4EC3-922D-3F05695677F0}" dt="2023-07-17T18:11:03.249" v="1297" actId="20577"/>
          <ac:spMkLst>
            <pc:docMk/>
            <pc:sldMk cId="3729719689" sldId="259"/>
            <ac:spMk id="8" creationId="{16102079-DED6-BAB0-9EB7-3DB6EC9F8B1E}"/>
          </ac:spMkLst>
        </pc:spChg>
        <pc:spChg chg="add mod">
          <ac:chgData name="Shima Baniadamdizaj" userId="S::shima.bani@uni-jena.de::8a7c0dda-7fe5-4873-883c-742ffad37c09" providerId="AD" clId="Web-{85C4F240-26F0-4EC3-922D-3F05695677F0}" dt="2023-07-17T18:10:58.077" v="1293" actId="20577"/>
          <ac:spMkLst>
            <pc:docMk/>
            <pc:sldMk cId="3729719689" sldId="259"/>
            <ac:spMk id="11" creationId="{FA96EA9A-6C38-EBE0-74FA-6A15A3689AAE}"/>
          </ac:spMkLst>
        </pc:spChg>
        <pc:spChg chg="add del mod">
          <ac:chgData name="Shima Baniadamdizaj" userId="S::shima.bani@uni-jena.de::8a7c0dda-7fe5-4873-883c-742ffad37c09" providerId="AD" clId="Web-{85C4F240-26F0-4EC3-922D-3F05695677F0}" dt="2023-07-17T18:09:38.589" v="1252"/>
          <ac:spMkLst>
            <pc:docMk/>
            <pc:sldMk cId="3729719689" sldId="259"/>
            <ac:spMk id="14" creationId="{ADBA3467-B141-B679-0FBA-3B454BCEBA79}"/>
          </ac:spMkLst>
        </pc:spChg>
        <pc:grpChg chg="add mod">
          <ac:chgData name="Shima Baniadamdizaj" userId="S::shima.bani@uni-jena.de::8a7c0dda-7fe5-4873-883c-742ffad37c09" providerId="AD" clId="Web-{85C4F240-26F0-4EC3-922D-3F05695677F0}" dt="2023-07-17T18:07:36.492" v="1205" actId="14100"/>
          <ac:grpSpMkLst>
            <pc:docMk/>
            <pc:sldMk cId="3729719689" sldId="259"/>
            <ac:grpSpMk id="9" creationId="{A7A37052-5BAE-97E5-1E42-ECB984BB1EBB}"/>
          </ac:grpSpMkLst>
        </pc:grpChg>
        <pc:grpChg chg="add mod">
          <ac:chgData name="Shima Baniadamdizaj" userId="S::shima.bani@uni-jena.de::8a7c0dda-7fe5-4873-883c-742ffad37c09" providerId="AD" clId="Web-{85C4F240-26F0-4EC3-922D-3F05695677F0}" dt="2023-07-17T18:12:02.516" v="1309" actId="1076"/>
          <ac:grpSpMkLst>
            <pc:docMk/>
            <pc:sldMk cId="3729719689" sldId="259"/>
            <ac:grpSpMk id="12" creationId="{6A2FD913-0CB4-0E83-7754-B3B6100C4A83}"/>
          </ac:grpSpMkLst>
        </pc:grpChg>
        <pc:picChg chg="add del mod">
          <ac:chgData name="Shima Baniadamdizaj" userId="S::shima.bani@uni-jena.de::8a7c0dda-7fe5-4873-883c-742ffad37c09" providerId="AD" clId="Web-{85C4F240-26F0-4EC3-922D-3F05695677F0}" dt="2023-07-17T18:07:22.944" v="1202"/>
          <ac:picMkLst>
            <pc:docMk/>
            <pc:sldMk cId="3729719689" sldId="259"/>
            <ac:picMk id="4" creationId="{18057DBD-4895-FD01-8799-9A37F2D11F73}"/>
          </ac:picMkLst>
        </pc:picChg>
        <pc:cxnChg chg="add del mod">
          <ac:chgData name="Shima Baniadamdizaj" userId="S::shima.bani@uni-jena.de::8a7c0dda-7fe5-4873-883c-742ffad37c09" providerId="AD" clId="Web-{85C4F240-26F0-4EC3-922D-3F05695677F0}" dt="2023-07-17T18:08:12.102" v="1212"/>
          <ac:cxnSpMkLst>
            <pc:docMk/>
            <pc:sldMk cId="3729719689" sldId="259"/>
            <ac:cxnSpMk id="10" creationId="{26C53027-621C-7CC2-2678-AD7F1D5367E3}"/>
          </ac:cxnSpMkLst>
        </pc:cxnChg>
      </pc:sldChg>
      <pc:sldChg chg="modSp new">
        <pc:chgData name="Shima Baniadamdizaj" userId="S::shima.bani@uni-jena.de::8a7c0dda-7fe5-4873-883c-742ffad37c09" providerId="AD" clId="Web-{85C4F240-26F0-4EC3-922D-3F05695677F0}" dt="2023-07-17T17:09:50.274" v="738" actId="20577"/>
        <pc:sldMkLst>
          <pc:docMk/>
          <pc:sldMk cId="1675061853" sldId="260"/>
        </pc:sldMkLst>
        <pc:spChg chg="mod">
          <ac:chgData name="Shima Baniadamdizaj" userId="S::shima.bani@uni-jena.de::8a7c0dda-7fe5-4873-883c-742ffad37c09" providerId="AD" clId="Web-{85C4F240-26F0-4EC3-922D-3F05695677F0}" dt="2023-07-17T17:09:50.274" v="738" actId="20577"/>
          <ac:spMkLst>
            <pc:docMk/>
            <pc:sldMk cId="1675061853" sldId="260"/>
            <ac:spMk id="3" creationId="{7307A906-1742-B500-3D99-27FA15F315C4}"/>
          </ac:spMkLst>
        </pc:spChg>
      </pc:sldChg>
      <pc:sldChg chg="modSp new">
        <pc:chgData name="Shima Baniadamdizaj" userId="S::shima.bani@uni-jena.de::8a7c0dda-7fe5-4873-883c-742ffad37c09" providerId="AD" clId="Web-{85C4F240-26F0-4EC3-922D-3F05695677F0}" dt="2023-07-17T14:46:38.029" v="169" actId="20577"/>
        <pc:sldMkLst>
          <pc:docMk/>
          <pc:sldMk cId="2138138733" sldId="261"/>
        </pc:sldMkLst>
        <pc:spChg chg="mod">
          <ac:chgData name="Shima Baniadamdizaj" userId="S::shima.bani@uni-jena.de::8a7c0dda-7fe5-4873-883c-742ffad37c09" providerId="AD" clId="Web-{85C4F240-26F0-4EC3-922D-3F05695677F0}" dt="2023-07-17T14:46:38.029" v="169" actId="20577"/>
          <ac:spMkLst>
            <pc:docMk/>
            <pc:sldMk cId="2138138733" sldId="261"/>
            <ac:spMk id="3" creationId="{E8D925CF-C8BF-7073-EF90-C7E53E8EEAAC}"/>
          </ac:spMkLst>
        </pc:spChg>
      </pc:sldChg>
      <pc:sldChg chg="modSp new">
        <pc:chgData name="Shima Baniadamdizaj" userId="S::shima.bani@uni-jena.de::8a7c0dda-7fe5-4873-883c-742ffad37c09" providerId="AD" clId="Web-{85C4F240-26F0-4EC3-922D-3F05695677F0}" dt="2023-07-17T15:30:56.580" v="235" actId="20577"/>
        <pc:sldMkLst>
          <pc:docMk/>
          <pc:sldMk cId="3788414636" sldId="262"/>
        </pc:sldMkLst>
        <pc:spChg chg="mod">
          <ac:chgData name="Shima Baniadamdizaj" userId="S::shima.bani@uni-jena.de::8a7c0dda-7fe5-4873-883c-742ffad37c09" providerId="AD" clId="Web-{85C4F240-26F0-4EC3-922D-3F05695677F0}" dt="2023-07-17T15:30:56.580" v="235" actId="20577"/>
          <ac:spMkLst>
            <pc:docMk/>
            <pc:sldMk cId="3788414636" sldId="262"/>
            <ac:spMk id="3" creationId="{2A3B0487-E396-43A2-4DEB-C42237A4FD9E}"/>
          </ac:spMkLst>
        </pc:spChg>
      </pc:sldChg>
      <pc:sldChg chg="modSp new">
        <pc:chgData name="Shima Baniadamdizaj" userId="S::shima.bani@uni-jena.de::8a7c0dda-7fe5-4873-883c-742ffad37c09" providerId="AD" clId="Web-{85C4F240-26F0-4EC3-922D-3F05695677F0}" dt="2023-07-17T15:33:41.527" v="296" actId="20577"/>
        <pc:sldMkLst>
          <pc:docMk/>
          <pc:sldMk cId="4256450226" sldId="263"/>
        </pc:sldMkLst>
        <pc:spChg chg="mod">
          <ac:chgData name="Shima Baniadamdizaj" userId="S::shima.bani@uni-jena.de::8a7c0dda-7fe5-4873-883c-742ffad37c09" providerId="AD" clId="Web-{85C4F240-26F0-4EC3-922D-3F05695677F0}" dt="2023-07-17T15:33:41.527" v="296" actId="20577"/>
          <ac:spMkLst>
            <pc:docMk/>
            <pc:sldMk cId="4256450226" sldId="263"/>
            <ac:spMk id="3" creationId="{D0709B0E-FA80-CD7A-3D47-13C0D0AA698D}"/>
          </ac:spMkLst>
        </pc:spChg>
      </pc:sldChg>
      <pc:sldChg chg="modSp new del ord">
        <pc:chgData name="Shima Baniadamdizaj" userId="S::shima.bani@uni-jena.de::8a7c0dda-7fe5-4873-883c-742ffad37c09" providerId="AD" clId="Web-{85C4F240-26F0-4EC3-922D-3F05695677F0}" dt="2023-07-17T16:13:59.532" v="673"/>
        <pc:sldMkLst>
          <pc:docMk/>
          <pc:sldMk cId="4115437946" sldId="264"/>
        </pc:sldMkLst>
        <pc:spChg chg="mod">
          <ac:chgData name="Shima Baniadamdizaj" userId="S::shima.bani@uni-jena.de::8a7c0dda-7fe5-4873-883c-742ffad37c09" providerId="AD" clId="Web-{85C4F240-26F0-4EC3-922D-3F05695677F0}" dt="2023-07-17T15:34:44.182" v="305" actId="20577"/>
          <ac:spMkLst>
            <pc:docMk/>
            <pc:sldMk cId="4115437946" sldId="264"/>
            <ac:spMk id="2" creationId="{0AA883F4-F45D-8792-D4BF-11FBA95B244A}"/>
          </ac:spMkLst>
        </pc:spChg>
      </pc:sldChg>
      <pc:sldChg chg="modSp new del">
        <pc:chgData name="Shima Baniadamdizaj" userId="S::shima.bani@uni-jena.de::8a7c0dda-7fe5-4873-883c-742ffad37c09" providerId="AD" clId="Web-{85C4F240-26F0-4EC3-922D-3F05695677F0}" dt="2023-07-17T16:13:59.547" v="675"/>
        <pc:sldMkLst>
          <pc:docMk/>
          <pc:sldMk cId="4291945261" sldId="265"/>
        </pc:sldMkLst>
        <pc:spChg chg="mod">
          <ac:chgData name="Shima Baniadamdizaj" userId="S::shima.bani@uni-jena.de::8a7c0dda-7fe5-4873-883c-742ffad37c09" providerId="AD" clId="Web-{85C4F240-26F0-4EC3-922D-3F05695677F0}" dt="2023-07-17T15:34:24.103" v="301" actId="20577"/>
          <ac:spMkLst>
            <pc:docMk/>
            <pc:sldMk cId="4291945261" sldId="265"/>
            <ac:spMk id="2" creationId="{90579EC0-7B60-710B-5E44-8EC2057805E2}"/>
          </ac:spMkLst>
        </pc:spChg>
        <pc:spChg chg="mod">
          <ac:chgData name="Shima Baniadamdizaj" userId="S::shima.bani@uni-jena.de::8a7c0dda-7fe5-4873-883c-742ffad37c09" providerId="AD" clId="Web-{85C4F240-26F0-4EC3-922D-3F05695677F0}" dt="2023-07-17T15:35:47.965" v="316" actId="20577"/>
          <ac:spMkLst>
            <pc:docMk/>
            <pc:sldMk cId="4291945261" sldId="265"/>
            <ac:spMk id="3" creationId="{70B128A3-3EB9-B49F-F6B6-DC6F2AA5854D}"/>
          </ac:spMkLst>
        </pc:spChg>
      </pc:sldChg>
      <pc:sldChg chg="modSp add del replId">
        <pc:chgData name="Shima Baniadamdizaj" userId="S::shima.bani@uni-jena.de::8a7c0dda-7fe5-4873-883c-742ffad37c09" providerId="AD" clId="Web-{85C4F240-26F0-4EC3-922D-3F05695677F0}" dt="2023-07-17T16:13:59.532" v="671"/>
        <pc:sldMkLst>
          <pc:docMk/>
          <pc:sldMk cId="1246590781" sldId="266"/>
        </pc:sldMkLst>
        <pc:spChg chg="mod">
          <ac:chgData name="Shima Baniadamdizaj" userId="S::shima.bani@uni-jena.de::8a7c0dda-7fe5-4873-883c-742ffad37c09" providerId="AD" clId="Web-{85C4F240-26F0-4EC3-922D-3F05695677F0}" dt="2023-07-17T15:34:48.197" v="308" actId="20577"/>
          <ac:spMkLst>
            <pc:docMk/>
            <pc:sldMk cId="1246590781" sldId="266"/>
            <ac:spMk id="2" creationId="{0AA883F4-F45D-8792-D4BF-11FBA95B244A}"/>
          </ac:spMkLst>
        </pc:spChg>
      </pc:sldChg>
      <pc:sldChg chg="addSp delSp modSp new del">
        <pc:chgData name="Shima Baniadamdizaj" userId="S::shima.bani@uni-jena.de::8a7c0dda-7fe5-4873-883c-742ffad37c09" providerId="AD" clId="Web-{85C4F240-26F0-4EC3-922D-3F05695677F0}" dt="2023-07-17T16:13:59.532" v="674"/>
        <pc:sldMkLst>
          <pc:docMk/>
          <pc:sldMk cId="349605451" sldId="267"/>
        </pc:sldMkLst>
        <pc:spChg chg="del">
          <ac:chgData name="Shima Baniadamdizaj" userId="S::shima.bani@uni-jena.de::8a7c0dda-7fe5-4873-883c-742ffad37c09" providerId="AD" clId="Web-{85C4F240-26F0-4EC3-922D-3F05695677F0}" dt="2023-07-17T15:36:43.623" v="318"/>
          <ac:spMkLst>
            <pc:docMk/>
            <pc:sldMk cId="349605451" sldId="267"/>
            <ac:spMk id="3" creationId="{598C3EDB-4E8F-3357-4B56-404D4E74C805}"/>
          </ac:spMkLst>
        </pc:spChg>
        <pc:picChg chg="add mod ord">
          <ac:chgData name="Shima Baniadamdizaj" userId="S::shima.bani@uni-jena.de::8a7c0dda-7fe5-4873-883c-742ffad37c09" providerId="AD" clId="Web-{85C4F240-26F0-4EC3-922D-3F05695677F0}" dt="2023-07-17T15:36:43.623" v="318"/>
          <ac:picMkLst>
            <pc:docMk/>
            <pc:sldMk cId="349605451" sldId="267"/>
            <ac:picMk id="4" creationId="{13685AA8-5457-2181-D542-46F510B163FF}"/>
          </ac:picMkLst>
        </pc:picChg>
      </pc:sldChg>
      <pc:sldChg chg="new del">
        <pc:chgData name="Shima Baniadamdizaj" userId="S::shima.bani@uni-jena.de::8a7c0dda-7fe5-4873-883c-742ffad37c09" providerId="AD" clId="Web-{85C4F240-26F0-4EC3-922D-3F05695677F0}" dt="2023-07-17T15:36:57.233" v="320"/>
        <pc:sldMkLst>
          <pc:docMk/>
          <pc:sldMk cId="2175589566" sldId="268"/>
        </pc:sldMkLst>
      </pc:sldChg>
      <pc:sldChg chg="addSp delSp modSp new del">
        <pc:chgData name="Shima Baniadamdizaj" userId="S::shima.bani@uni-jena.de::8a7c0dda-7fe5-4873-883c-742ffad37c09" providerId="AD" clId="Web-{85C4F240-26F0-4EC3-922D-3F05695677F0}" dt="2023-07-17T16:13:59.532" v="672"/>
        <pc:sldMkLst>
          <pc:docMk/>
          <pc:sldMk cId="2437530993" sldId="268"/>
        </pc:sldMkLst>
        <pc:spChg chg="del">
          <ac:chgData name="Shima Baniadamdizaj" userId="S::shima.bani@uni-jena.de::8a7c0dda-7fe5-4873-883c-742ffad37c09" providerId="AD" clId="Web-{85C4F240-26F0-4EC3-922D-3F05695677F0}" dt="2023-07-17T15:37:24.594" v="322"/>
          <ac:spMkLst>
            <pc:docMk/>
            <pc:sldMk cId="2437530993" sldId="268"/>
            <ac:spMk id="3" creationId="{96F4DB80-9842-0829-706D-79DE22190CE6}"/>
          </ac:spMkLst>
        </pc:spChg>
        <pc:picChg chg="add mod ord">
          <ac:chgData name="Shima Baniadamdizaj" userId="S::shima.bani@uni-jena.de::8a7c0dda-7fe5-4873-883c-742ffad37c09" providerId="AD" clId="Web-{85C4F240-26F0-4EC3-922D-3F05695677F0}" dt="2023-07-17T15:37:24.594" v="322"/>
          <ac:picMkLst>
            <pc:docMk/>
            <pc:sldMk cId="2437530993" sldId="268"/>
            <ac:picMk id="4" creationId="{89F01890-41DF-1229-C9C6-C4E21852974C}"/>
          </ac:picMkLst>
        </pc:picChg>
      </pc:sldChg>
      <pc:sldChg chg="addSp delSp modSp new del">
        <pc:chgData name="Shima Baniadamdizaj" userId="S::shima.bani@uni-jena.de::8a7c0dda-7fe5-4873-883c-742ffad37c09" providerId="AD" clId="Web-{85C4F240-26F0-4EC3-922D-3F05695677F0}" dt="2023-07-17T16:13:59.532" v="670"/>
        <pc:sldMkLst>
          <pc:docMk/>
          <pc:sldMk cId="3638134190" sldId="269"/>
        </pc:sldMkLst>
        <pc:spChg chg="del">
          <ac:chgData name="Shima Baniadamdizaj" userId="S::shima.bani@uni-jena.de::8a7c0dda-7fe5-4873-883c-742ffad37c09" providerId="AD" clId="Web-{85C4F240-26F0-4EC3-922D-3F05695677F0}" dt="2023-07-17T15:37:58.439" v="324"/>
          <ac:spMkLst>
            <pc:docMk/>
            <pc:sldMk cId="3638134190" sldId="269"/>
            <ac:spMk id="3" creationId="{546754AD-4831-3A6B-3313-AAA5E72B6002}"/>
          </ac:spMkLst>
        </pc:spChg>
        <pc:picChg chg="add mod ord">
          <ac:chgData name="Shima Baniadamdizaj" userId="S::shima.bani@uni-jena.de::8a7c0dda-7fe5-4873-883c-742ffad37c09" providerId="AD" clId="Web-{85C4F240-26F0-4EC3-922D-3F05695677F0}" dt="2023-07-17T15:37:58.439" v="324"/>
          <ac:picMkLst>
            <pc:docMk/>
            <pc:sldMk cId="3638134190" sldId="269"/>
            <ac:picMk id="4" creationId="{62961F21-9091-BA1B-A334-2BF53B4805CF}"/>
          </ac:picMkLst>
        </pc:picChg>
      </pc:sldChg>
      <pc:sldChg chg="modSp new">
        <pc:chgData name="Shima Baniadamdizaj" userId="S::shima.bani@uni-jena.de::8a7c0dda-7fe5-4873-883c-742ffad37c09" providerId="AD" clId="Web-{85C4F240-26F0-4EC3-922D-3F05695677F0}" dt="2023-07-17T15:40:14.334" v="345" actId="20577"/>
        <pc:sldMkLst>
          <pc:docMk/>
          <pc:sldMk cId="3994659799" sldId="270"/>
        </pc:sldMkLst>
        <pc:spChg chg="mod">
          <ac:chgData name="Shima Baniadamdizaj" userId="S::shima.bani@uni-jena.de::8a7c0dda-7fe5-4873-883c-742ffad37c09" providerId="AD" clId="Web-{85C4F240-26F0-4EC3-922D-3F05695677F0}" dt="2023-07-17T15:40:14.334" v="345" actId="20577"/>
          <ac:spMkLst>
            <pc:docMk/>
            <pc:sldMk cId="3994659799" sldId="270"/>
            <ac:spMk id="3" creationId="{C13187A6-A979-793F-9682-B9AB1B33D6CC}"/>
          </ac:spMkLst>
        </pc:spChg>
      </pc:sldChg>
      <pc:sldChg chg="modSp new">
        <pc:chgData name="Shima Baniadamdizaj" userId="S::shima.bani@uni-jena.de::8a7c0dda-7fe5-4873-883c-742ffad37c09" providerId="AD" clId="Web-{85C4F240-26F0-4EC3-922D-3F05695677F0}" dt="2023-07-17T15:45:43.471" v="410" actId="20577"/>
        <pc:sldMkLst>
          <pc:docMk/>
          <pc:sldMk cId="1736341898" sldId="271"/>
        </pc:sldMkLst>
        <pc:spChg chg="mod">
          <ac:chgData name="Shima Baniadamdizaj" userId="S::shima.bani@uni-jena.de::8a7c0dda-7fe5-4873-883c-742ffad37c09" providerId="AD" clId="Web-{85C4F240-26F0-4EC3-922D-3F05695677F0}" dt="2023-07-17T15:45:43.471" v="410" actId="20577"/>
          <ac:spMkLst>
            <pc:docMk/>
            <pc:sldMk cId="1736341898" sldId="271"/>
            <ac:spMk id="3" creationId="{469F296A-2C79-7D20-FCC7-914E1EE74B37}"/>
          </ac:spMkLst>
        </pc:spChg>
      </pc:sldChg>
      <pc:sldChg chg="modSp new">
        <pc:chgData name="Shima Baniadamdizaj" userId="S::shima.bani@uni-jena.de::8a7c0dda-7fe5-4873-883c-742ffad37c09" providerId="AD" clId="Web-{85C4F240-26F0-4EC3-922D-3F05695677F0}" dt="2023-07-17T15:49:13.900" v="467" actId="20577"/>
        <pc:sldMkLst>
          <pc:docMk/>
          <pc:sldMk cId="2891146499" sldId="272"/>
        </pc:sldMkLst>
        <pc:spChg chg="mod">
          <ac:chgData name="Shima Baniadamdizaj" userId="S::shima.bani@uni-jena.de::8a7c0dda-7fe5-4873-883c-742ffad37c09" providerId="AD" clId="Web-{85C4F240-26F0-4EC3-922D-3F05695677F0}" dt="2023-07-17T15:49:13.900" v="467" actId="20577"/>
          <ac:spMkLst>
            <pc:docMk/>
            <pc:sldMk cId="2891146499" sldId="272"/>
            <ac:spMk id="3" creationId="{E60C93C1-D6F4-3656-5B49-430533921BF0}"/>
          </ac:spMkLst>
        </pc:spChg>
      </pc:sldChg>
      <pc:sldChg chg="modSp new">
        <pc:chgData name="Shima Baniadamdizaj" userId="S::shima.bani@uni-jena.de::8a7c0dda-7fe5-4873-883c-742ffad37c09" providerId="AD" clId="Web-{85C4F240-26F0-4EC3-922D-3F05695677F0}" dt="2023-07-17T15:52:25.235" v="513" actId="20577"/>
        <pc:sldMkLst>
          <pc:docMk/>
          <pc:sldMk cId="2404774447" sldId="273"/>
        </pc:sldMkLst>
        <pc:spChg chg="mod">
          <ac:chgData name="Shima Baniadamdizaj" userId="S::shima.bani@uni-jena.de::8a7c0dda-7fe5-4873-883c-742ffad37c09" providerId="AD" clId="Web-{85C4F240-26F0-4EC3-922D-3F05695677F0}" dt="2023-07-17T15:52:25.235" v="513" actId="20577"/>
          <ac:spMkLst>
            <pc:docMk/>
            <pc:sldMk cId="2404774447" sldId="273"/>
            <ac:spMk id="3" creationId="{F9E83BB2-9B75-F7DB-BED4-0567FFFAD449}"/>
          </ac:spMkLst>
        </pc:spChg>
      </pc:sldChg>
      <pc:sldChg chg="modSp new">
        <pc:chgData name="Shima Baniadamdizaj" userId="S::shima.bani@uni-jena.de::8a7c0dda-7fe5-4873-883c-742ffad37c09" providerId="AD" clId="Web-{85C4F240-26F0-4EC3-922D-3F05695677F0}" dt="2023-07-17T15:54:14.896" v="568" actId="20577"/>
        <pc:sldMkLst>
          <pc:docMk/>
          <pc:sldMk cId="2589735007" sldId="274"/>
        </pc:sldMkLst>
        <pc:spChg chg="mod">
          <ac:chgData name="Shima Baniadamdizaj" userId="S::shima.bani@uni-jena.de::8a7c0dda-7fe5-4873-883c-742ffad37c09" providerId="AD" clId="Web-{85C4F240-26F0-4EC3-922D-3F05695677F0}" dt="2023-07-17T15:54:14.896" v="568" actId="20577"/>
          <ac:spMkLst>
            <pc:docMk/>
            <pc:sldMk cId="2589735007" sldId="274"/>
            <ac:spMk id="3" creationId="{EF54062B-97F0-831E-AEC5-2E5C9B280002}"/>
          </ac:spMkLst>
        </pc:spChg>
      </pc:sldChg>
      <pc:sldChg chg="modSp new">
        <pc:chgData name="Shima Baniadamdizaj" userId="S::shima.bani@uni-jena.de::8a7c0dda-7fe5-4873-883c-742ffad37c09" providerId="AD" clId="Web-{85C4F240-26F0-4EC3-922D-3F05695677F0}" dt="2023-07-17T15:58:38.342" v="587" actId="20577"/>
        <pc:sldMkLst>
          <pc:docMk/>
          <pc:sldMk cId="2070079151" sldId="275"/>
        </pc:sldMkLst>
        <pc:spChg chg="mod">
          <ac:chgData name="Shima Baniadamdizaj" userId="S::shima.bani@uni-jena.de::8a7c0dda-7fe5-4873-883c-742ffad37c09" providerId="AD" clId="Web-{85C4F240-26F0-4EC3-922D-3F05695677F0}" dt="2023-07-17T15:58:38.342" v="587" actId="20577"/>
          <ac:spMkLst>
            <pc:docMk/>
            <pc:sldMk cId="2070079151" sldId="275"/>
            <ac:spMk id="2" creationId="{70D83778-02CD-4EC3-074D-B2E503BA396D}"/>
          </ac:spMkLst>
        </pc:spChg>
        <pc:spChg chg="mod">
          <ac:chgData name="Shima Baniadamdizaj" userId="S::shima.bani@uni-jena.de::8a7c0dda-7fe5-4873-883c-742ffad37c09" providerId="AD" clId="Web-{85C4F240-26F0-4EC3-922D-3F05695677F0}" dt="2023-07-17T15:58:35.108" v="584" actId="20577"/>
          <ac:spMkLst>
            <pc:docMk/>
            <pc:sldMk cId="2070079151" sldId="275"/>
            <ac:spMk id="3" creationId="{B5FAAB74-E2CA-1548-1DDB-C60B1DCD6F00}"/>
          </ac:spMkLst>
        </pc:spChg>
      </pc:sldChg>
      <pc:sldChg chg="modSp new modNotes">
        <pc:chgData name="Shima Baniadamdizaj" userId="S::shima.bani@uni-jena.de::8a7c0dda-7fe5-4873-883c-742ffad37c09" providerId="AD" clId="Web-{85C4F240-26F0-4EC3-922D-3F05695677F0}" dt="2023-07-17T16:02:37.507" v="619"/>
        <pc:sldMkLst>
          <pc:docMk/>
          <pc:sldMk cId="2493876823" sldId="276"/>
        </pc:sldMkLst>
        <pc:spChg chg="mod">
          <ac:chgData name="Shima Baniadamdizaj" userId="S::shima.bani@uni-jena.de::8a7c0dda-7fe5-4873-883c-742ffad37c09" providerId="AD" clId="Web-{85C4F240-26F0-4EC3-922D-3F05695677F0}" dt="2023-07-17T16:01:25.270" v="614" actId="20577"/>
          <ac:spMkLst>
            <pc:docMk/>
            <pc:sldMk cId="2493876823" sldId="276"/>
            <ac:spMk id="3" creationId="{D93542A3-9BA9-FA43-A335-7B48BB832C51}"/>
          </ac:spMkLst>
        </pc:spChg>
      </pc:sldChg>
      <pc:sldChg chg="modSp new">
        <pc:chgData name="Shima Baniadamdizaj" userId="S::shima.bani@uni-jena.de::8a7c0dda-7fe5-4873-883c-742ffad37c09" providerId="AD" clId="Web-{85C4F240-26F0-4EC3-922D-3F05695677F0}" dt="2023-07-17T16:02:55.430" v="629" actId="20577"/>
        <pc:sldMkLst>
          <pc:docMk/>
          <pc:sldMk cId="4021983531" sldId="277"/>
        </pc:sldMkLst>
        <pc:spChg chg="mod">
          <ac:chgData name="Shima Baniadamdizaj" userId="S::shima.bani@uni-jena.de::8a7c0dda-7fe5-4873-883c-742ffad37c09" providerId="AD" clId="Web-{85C4F240-26F0-4EC3-922D-3F05695677F0}" dt="2023-07-17T16:02:55.430" v="629" actId="20577"/>
          <ac:spMkLst>
            <pc:docMk/>
            <pc:sldMk cId="4021983531" sldId="277"/>
            <ac:spMk id="3" creationId="{D2E70190-39F4-C12E-589D-D484BAA558EA}"/>
          </ac:spMkLst>
        </pc:spChg>
      </pc:sldChg>
      <pc:sldChg chg="modSp new">
        <pc:chgData name="Shima Baniadamdizaj" userId="S::shima.bani@uni-jena.de::8a7c0dda-7fe5-4873-883c-742ffad37c09" providerId="AD" clId="Web-{85C4F240-26F0-4EC3-922D-3F05695677F0}" dt="2023-07-17T17:12:34.842" v="741" actId="20577"/>
        <pc:sldMkLst>
          <pc:docMk/>
          <pc:sldMk cId="3906400500" sldId="278"/>
        </pc:sldMkLst>
        <pc:spChg chg="mod">
          <ac:chgData name="Shima Baniadamdizaj" userId="S::shima.bani@uni-jena.de::8a7c0dda-7fe5-4873-883c-742ffad37c09" providerId="AD" clId="Web-{85C4F240-26F0-4EC3-922D-3F05695677F0}" dt="2023-07-17T17:12:34.842" v="741" actId="20577"/>
          <ac:spMkLst>
            <pc:docMk/>
            <pc:sldMk cId="3906400500" sldId="278"/>
            <ac:spMk id="3" creationId="{61C0834A-E8BE-BF0F-F39D-0085EA8A9B2E}"/>
          </ac:spMkLst>
        </pc:spChg>
      </pc:sldChg>
      <pc:sldChg chg="new del">
        <pc:chgData name="Shima Baniadamdizaj" userId="S::shima.bani@uni-jena.de::8a7c0dda-7fe5-4873-883c-742ffad37c09" providerId="AD" clId="Web-{85C4F240-26F0-4EC3-922D-3F05695677F0}" dt="2023-07-17T16:14:11.767" v="694"/>
        <pc:sldMkLst>
          <pc:docMk/>
          <pc:sldMk cId="2831650536" sldId="279"/>
        </pc:sldMkLst>
      </pc:sldChg>
      <pc:sldChg chg="modSp add del">
        <pc:chgData name="Shima Baniadamdizaj" userId="S::shima.bani@uni-jena.de::8a7c0dda-7fe5-4873-883c-742ffad37c09" providerId="AD" clId="Web-{85C4F240-26F0-4EC3-922D-3F05695677F0}" dt="2023-07-17T16:15:00.034" v="706" actId="20577"/>
        <pc:sldMkLst>
          <pc:docMk/>
          <pc:sldMk cId="803983665" sldId="280"/>
        </pc:sldMkLst>
        <pc:spChg chg="mod">
          <ac:chgData name="Shima Baniadamdizaj" userId="S::shima.bani@uni-jena.de::8a7c0dda-7fe5-4873-883c-742ffad37c09" providerId="AD" clId="Web-{85C4F240-26F0-4EC3-922D-3F05695677F0}" dt="2023-07-17T16:15:00.034" v="706" actId="20577"/>
          <ac:spMkLst>
            <pc:docMk/>
            <pc:sldMk cId="803983665" sldId="280"/>
            <ac:spMk id="2" creationId="{A0AF8D20-770B-0650-57F7-64C05BD85622}"/>
          </ac:spMkLst>
        </pc:spChg>
      </pc:sldChg>
      <pc:sldChg chg="add del">
        <pc:chgData name="Shima Baniadamdizaj" userId="S::shima.bani@uni-jena.de::8a7c0dda-7fe5-4873-883c-742ffad37c09" providerId="AD" clId="Web-{85C4F240-26F0-4EC3-922D-3F05695677F0}" dt="2023-07-17T16:14:46.393" v="700"/>
        <pc:sldMkLst>
          <pc:docMk/>
          <pc:sldMk cId="4031019326" sldId="281"/>
        </pc:sldMkLst>
      </pc:sldChg>
      <pc:sldChg chg="modSp add del">
        <pc:chgData name="Shima Baniadamdizaj" userId="S::shima.bani@uni-jena.de::8a7c0dda-7fe5-4873-883c-742ffad37c09" providerId="AD" clId="Web-{85C4F240-26F0-4EC3-922D-3F05695677F0}" dt="2023-07-17T17:30:24.253" v="841"/>
        <pc:sldMkLst>
          <pc:docMk/>
          <pc:sldMk cId="2051018332" sldId="282"/>
        </pc:sldMkLst>
        <pc:spChg chg="mod">
          <ac:chgData name="Shima Baniadamdizaj" userId="S::shima.bani@uni-jena.de::8a7c0dda-7fe5-4873-883c-742ffad37c09" providerId="AD" clId="Web-{85C4F240-26F0-4EC3-922D-3F05695677F0}" dt="2023-07-17T16:34:13.216" v="713" actId="20577"/>
          <ac:spMkLst>
            <pc:docMk/>
            <pc:sldMk cId="2051018332" sldId="282"/>
            <ac:spMk id="2" creationId="{4C726BA0-B6F8-4489-27EE-0E2790FBFFF9}"/>
          </ac:spMkLst>
        </pc:spChg>
        <pc:picChg chg="mod modCrop">
          <ac:chgData name="Shima Baniadamdizaj" userId="S::shima.bani@uni-jena.de::8a7c0dda-7fe5-4873-883c-742ffad37c09" providerId="AD" clId="Web-{85C4F240-26F0-4EC3-922D-3F05695677F0}" dt="2023-07-17T17:30:24.253" v="841"/>
          <ac:picMkLst>
            <pc:docMk/>
            <pc:sldMk cId="2051018332" sldId="282"/>
            <ac:picMk id="4" creationId="{89F01890-41DF-1229-C9C6-C4E21852974C}"/>
          </ac:picMkLst>
        </pc:picChg>
      </pc:sldChg>
      <pc:sldChg chg="add del">
        <pc:chgData name="Shima Baniadamdizaj" userId="S::shima.bani@uni-jena.de::8a7c0dda-7fe5-4873-883c-742ffad37c09" providerId="AD" clId="Web-{85C4F240-26F0-4EC3-922D-3F05695677F0}" dt="2023-07-17T16:14:41.299" v="695"/>
        <pc:sldMkLst>
          <pc:docMk/>
          <pc:sldMk cId="3692140915" sldId="283"/>
        </pc:sldMkLst>
      </pc:sldChg>
      <pc:sldChg chg="modSp add del">
        <pc:chgData name="Shima Baniadamdizaj" userId="S::shima.bani@uni-jena.de::8a7c0dda-7fe5-4873-883c-742ffad37c09" providerId="AD" clId="Web-{85C4F240-26F0-4EC3-922D-3F05695677F0}" dt="2023-07-17T17:30:41.426" v="852" actId="20577"/>
        <pc:sldMkLst>
          <pc:docMk/>
          <pc:sldMk cId="2533278658" sldId="284"/>
        </pc:sldMkLst>
        <pc:spChg chg="mod">
          <ac:chgData name="Shima Baniadamdizaj" userId="S::shima.bani@uni-jena.de::8a7c0dda-7fe5-4873-883c-742ffad37c09" providerId="AD" clId="Web-{85C4F240-26F0-4EC3-922D-3F05695677F0}" dt="2023-07-17T17:30:41.426" v="852" actId="20577"/>
          <ac:spMkLst>
            <pc:docMk/>
            <pc:sldMk cId="2533278658" sldId="284"/>
            <ac:spMk id="2" creationId="{FFB15E6D-D268-2564-D019-4EA067E18974}"/>
          </ac:spMkLst>
        </pc:spChg>
      </pc:sldChg>
      <pc:sldChg chg="add del">
        <pc:chgData name="Shima Baniadamdizaj" userId="S::shima.bani@uni-jena.de::8a7c0dda-7fe5-4873-883c-742ffad37c09" providerId="AD" clId="Web-{85C4F240-26F0-4EC3-922D-3F05695677F0}" dt="2023-07-17T16:14:05.470" v="688"/>
        <pc:sldMkLst>
          <pc:docMk/>
          <pc:sldMk cId="1426187235" sldId="285"/>
        </pc:sldMkLst>
      </pc:sldChg>
      <pc:sldChg chg="addSp delSp modSp new">
        <pc:chgData name="Shima Baniadamdizaj" userId="S::shima.bani@uni-jena.de::8a7c0dda-7fe5-4873-883c-742ffad37c09" providerId="AD" clId="Web-{85C4F240-26F0-4EC3-922D-3F05695677F0}" dt="2023-07-17T17:18:05.588" v="750"/>
        <pc:sldMkLst>
          <pc:docMk/>
          <pc:sldMk cId="410834790" sldId="286"/>
        </pc:sldMkLst>
        <pc:spChg chg="mod">
          <ac:chgData name="Shima Baniadamdizaj" userId="S::shima.bani@uni-jena.de::8a7c0dda-7fe5-4873-883c-742ffad37c09" providerId="AD" clId="Web-{85C4F240-26F0-4EC3-922D-3F05695677F0}" dt="2023-07-17T16:44:31.988" v="736" actId="20577"/>
          <ac:spMkLst>
            <pc:docMk/>
            <pc:sldMk cId="410834790" sldId="286"/>
            <ac:spMk id="2" creationId="{E36BC0FE-B209-1373-0FD7-93D27711CAE2}"/>
          </ac:spMkLst>
        </pc:spChg>
        <pc:spChg chg="add del">
          <ac:chgData name="Shima Baniadamdizaj" userId="S::shima.bani@uni-jena.de::8a7c0dda-7fe5-4873-883c-742ffad37c09" providerId="AD" clId="Web-{85C4F240-26F0-4EC3-922D-3F05695677F0}" dt="2023-07-17T17:17:53.681" v="746"/>
          <ac:spMkLst>
            <pc:docMk/>
            <pc:sldMk cId="410834790" sldId="286"/>
            <ac:spMk id="3" creationId="{0901D7AF-0D4B-A41F-6AB4-DD9861263E0E}"/>
          </ac:spMkLst>
        </pc:spChg>
        <pc:picChg chg="add del mod ord">
          <ac:chgData name="Shima Baniadamdizaj" userId="S::shima.bani@uni-jena.de::8a7c0dda-7fe5-4873-883c-742ffad37c09" providerId="AD" clId="Web-{85C4F240-26F0-4EC3-922D-3F05695677F0}" dt="2023-07-17T17:17:53.681" v="746"/>
          <ac:picMkLst>
            <pc:docMk/>
            <pc:sldMk cId="410834790" sldId="286"/>
            <ac:picMk id="4" creationId="{9D658B6E-5407-21BC-D211-C7A378F99A6F}"/>
          </ac:picMkLst>
        </pc:picChg>
        <pc:inkChg chg="add del">
          <ac:chgData name="Shima Baniadamdizaj" userId="S::shima.bani@uni-jena.de::8a7c0dda-7fe5-4873-883c-742ffad37c09" providerId="AD" clId="Web-{85C4F240-26F0-4EC3-922D-3F05695677F0}" dt="2023-07-17T17:17:48.650" v="744"/>
          <ac:inkMkLst>
            <pc:docMk/>
            <pc:sldMk cId="410834790" sldId="286"/>
            <ac:inkMk id="5" creationId="{22A4F20C-2A22-C54E-8D09-542FD75FB0E2}"/>
          </ac:inkMkLst>
        </pc:inkChg>
        <pc:inkChg chg="add">
          <ac:chgData name="Shima Baniadamdizaj" userId="S::shima.bani@uni-jena.de::8a7c0dda-7fe5-4873-883c-742ffad37c09" providerId="AD" clId="Web-{85C4F240-26F0-4EC3-922D-3F05695677F0}" dt="2023-07-17T17:17:54.040" v="747"/>
          <ac:inkMkLst>
            <pc:docMk/>
            <pc:sldMk cId="410834790" sldId="286"/>
            <ac:inkMk id="6" creationId="{DE6C947C-9D2F-8FA5-58FF-71E72F22B038}"/>
          </ac:inkMkLst>
        </pc:inkChg>
        <pc:inkChg chg="add">
          <ac:chgData name="Shima Baniadamdizaj" userId="S::shima.bani@uni-jena.de::8a7c0dda-7fe5-4873-883c-742ffad37c09" providerId="AD" clId="Web-{85C4F240-26F0-4EC3-922D-3F05695677F0}" dt="2023-07-17T17:17:57.697" v="748"/>
          <ac:inkMkLst>
            <pc:docMk/>
            <pc:sldMk cId="410834790" sldId="286"/>
            <ac:inkMk id="7" creationId="{404B9185-3789-AA38-6372-25E52C8D2473}"/>
          </ac:inkMkLst>
        </pc:inkChg>
        <pc:inkChg chg="add">
          <ac:chgData name="Shima Baniadamdizaj" userId="S::shima.bani@uni-jena.de::8a7c0dda-7fe5-4873-883c-742ffad37c09" providerId="AD" clId="Web-{85C4F240-26F0-4EC3-922D-3F05695677F0}" dt="2023-07-17T17:18:03.525" v="749"/>
          <ac:inkMkLst>
            <pc:docMk/>
            <pc:sldMk cId="410834790" sldId="286"/>
            <ac:inkMk id="8" creationId="{3D8B9C0D-2386-9BFA-24EE-A7F4171C6CC8}"/>
          </ac:inkMkLst>
        </pc:inkChg>
        <pc:inkChg chg="add">
          <ac:chgData name="Shima Baniadamdizaj" userId="S::shima.bani@uni-jena.de::8a7c0dda-7fe5-4873-883c-742ffad37c09" providerId="AD" clId="Web-{85C4F240-26F0-4EC3-922D-3F05695677F0}" dt="2023-07-17T17:18:05.588" v="750"/>
          <ac:inkMkLst>
            <pc:docMk/>
            <pc:sldMk cId="410834790" sldId="286"/>
            <ac:inkMk id="9" creationId="{D83E9F76-B587-2421-5CF6-64FCFE182F2B}"/>
          </ac:inkMkLst>
        </pc:inkChg>
      </pc:sldChg>
      <pc:sldChg chg="addSp delSp modSp new">
        <pc:chgData name="Shima Baniadamdizaj" userId="S::shima.bani@uni-jena.de::8a7c0dda-7fe5-4873-883c-742ffad37c09" providerId="AD" clId="Web-{85C4F240-26F0-4EC3-922D-3F05695677F0}" dt="2023-07-17T17:20:32.905" v="778"/>
        <pc:sldMkLst>
          <pc:docMk/>
          <pc:sldMk cId="1371506619" sldId="287"/>
        </pc:sldMkLst>
        <pc:spChg chg="del">
          <ac:chgData name="Shima Baniadamdizaj" userId="S::shima.bani@uni-jena.de::8a7c0dda-7fe5-4873-883c-742ffad37c09" providerId="AD" clId="Web-{85C4F240-26F0-4EC3-922D-3F05695677F0}" dt="2023-07-17T17:18:24.588" v="753"/>
          <ac:spMkLst>
            <pc:docMk/>
            <pc:sldMk cId="1371506619" sldId="287"/>
            <ac:spMk id="3" creationId="{A5C3869B-AAE9-2A75-B72D-852370C72674}"/>
          </ac:spMkLst>
        </pc:spChg>
        <pc:picChg chg="add mod ord">
          <ac:chgData name="Shima Baniadamdizaj" userId="S::shima.bani@uni-jena.de::8a7c0dda-7fe5-4873-883c-742ffad37c09" providerId="AD" clId="Web-{85C4F240-26F0-4EC3-922D-3F05695677F0}" dt="2023-07-17T17:18:24.588" v="753"/>
          <ac:picMkLst>
            <pc:docMk/>
            <pc:sldMk cId="1371506619" sldId="287"/>
            <ac:picMk id="5" creationId="{E006E2D3-05CC-2594-70AC-23D97CA7B702}"/>
          </ac:picMkLst>
        </pc:picChg>
        <pc:inkChg chg="add">
          <ac:chgData name="Shima Baniadamdizaj" userId="S::shima.bani@uni-jena.de::8a7c0dda-7fe5-4873-883c-742ffad37c09" providerId="AD" clId="Web-{85C4F240-26F0-4EC3-922D-3F05695677F0}" dt="2023-07-17T17:18:23.870" v="752"/>
          <ac:inkMkLst>
            <pc:docMk/>
            <pc:sldMk cId="1371506619" sldId="287"/>
            <ac:inkMk id="4" creationId="{8DF0B63B-487A-2504-697D-EBE19DC99096}"/>
          </ac:inkMkLst>
        </pc:inkChg>
        <pc:inkChg chg="add">
          <ac:chgData name="Shima Baniadamdizaj" userId="S::shima.bani@uni-jena.de::8a7c0dda-7fe5-4873-883c-742ffad37c09" providerId="AD" clId="Web-{85C4F240-26F0-4EC3-922D-3F05695677F0}" dt="2023-07-17T17:18:30.354" v="754"/>
          <ac:inkMkLst>
            <pc:docMk/>
            <pc:sldMk cId="1371506619" sldId="287"/>
            <ac:inkMk id="6" creationId="{220A8D1D-6859-77DC-65D9-C5B8074156B9}"/>
          </ac:inkMkLst>
        </pc:inkChg>
        <pc:inkChg chg="add">
          <ac:chgData name="Shima Baniadamdizaj" userId="S::shima.bani@uni-jena.de::8a7c0dda-7fe5-4873-883c-742ffad37c09" providerId="AD" clId="Web-{85C4F240-26F0-4EC3-922D-3F05695677F0}" dt="2023-07-17T17:18:42.886" v="755"/>
          <ac:inkMkLst>
            <pc:docMk/>
            <pc:sldMk cId="1371506619" sldId="287"/>
            <ac:inkMk id="7" creationId="{54BE5B2D-9464-BFFE-BEF2-405E107C819E}"/>
          </ac:inkMkLst>
        </pc:inkChg>
        <pc:inkChg chg="add">
          <ac:chgData name="Shima Baniadamdizaj" userId="S::shima.bani@uni-jena.de::8a7c0dda-7fe5-4873-883c-742ffad37c09" providerId="AD" clId="Web-{85C4F240-26F0-4EC3-922D-3F05695677F0}" dt="2023-07-17T17:20:27.030" v="777"/>
          <ac:inkMkLst>
            <pc:docMk/>
            <pc:sldMk cId="1371506619" sldId="287"/>
            <ac:inkMk id="8" creationId="{489C7C4C-7F23-E3C7-788B-F42B7E81E1AE}"/>
          </ac:inkMkLst>
        </pc:inkChg>
        <pc:inkChg chg="add">
          <ac:chgData name="Shima Baniadamdizaj" userId="S::shima.bani@uni-jena.de::8a7c0dda-7fe5-4873-883c-742ffad37c09" providerId="AD" clId="Web-{85C4F240-26F0-4EC3-922D-3F05695677F0}" dt="2023-07-17T17:20:32.905" v="778"/>
          <ac:inkMkLst>
            <pc:docMk/>
            <pc:sldMk cId="1371506619" sldId="287"/>
            <ac:inkMk id="9" creationId="{36F95B6B-FD44-16FF-DE76-8A8564180B79}"/>
          </ac:inkMkLst>
        </pc:inkChg>
      </pc:sldChg>
      <pc:sldChg chg="addSp delSp modSp new">
        <pc:chgData name="Shima Baniadamdizaj" userId="S::shima.bani@uni-jena.de::8a7c0dda-7fe5-4873-883c-742ffad37c09" providerId="AD" clId="Web-{85C4F240-26F0-4EC3-922D-3F05695677F0}" dt="2023-07-17T17:19:11.856" v="764"/>
        <pc:sldMkLst>
          <pc:docMk/>
          <pc:sldMk cId="1869795590" sldId="288"/>
        </pc:sldMkLst>
        <pc:spChg chg="del">
          <ac:chgData name="Shima Baniadamdizaj" userId="S::shima.bani@uni-jena.de::8a7c0dda-7fe5-4873-883c-742ffad37c09" providerId="AD" clId="Web-{85C4F240-26F0-4EC3-922D-3F05695677F0}" dt="2023-07-17T17:19:02.402" v="758"/>
          <ac:spMkLst>
            <pc:docMk/>
            <pc:sldMk cId="1869795590" sldId="288"/>
            <ac:spMk id="3" creationId="{81A9ABB9-4E91-42DC-DF9B-A51553CED29F}"/>
          </ac:spMkLst>
        </pc:spChg>
        <pc:picChg chg="add mod ord">
          <ac:chgData name="Shima Baniadamdizaj" userId="S::shima.bani@uni-jena.de::8a7c0dda-7fe5-4873-883c-742ffad37c09" providerId="AD" clId="Web-{85C4F240-26F0-4EC3-922D-3F05695677F0}" dt="2023-07-17T17:19:02.402" v="758"/>
          <ac:picMkLst>
            <pc:docMk/>
            <pc:sldMk cId="1869795590" sldId="288"/>
            <ac:picMk id="5" creationId="{6ADB3008-DA59-165C-F257-3329243A3E96}"/>
          </ac:picMkLst>
        </pc:picChg>
        <pc:inkChg chg="add">
          <ac:chgData name="Shima Baniadamdizaj" userId="S::shima.bani@uni-jena.de::8a7c0dda-7fe5-4873-883c-742ffad37c09" providerId="AD" clId="Web-{85C4F240-26F0-4EC3-922D-3F05695677F0}" dt="2023-07-17T17:19:01.371" v="757"/>
          <ac:inkMkLst>
            <pc:docMk/>
            <pc:sldMk cId="1869795590" sldId="288"/>
            <ac:inkMk id="4" creationId="{1AF5724D-0C57-D836-3CA1-AB38D9BE562F}"/>
          </ac:inkMkLst>
        </pc:inkChg>
        <pc:inkChg chg="add">
          <ac:chgData name="Shima Baniadamdizaj" userId="S::shima.bani@uni-jena.de::8a7c0dda-7fe5-4873-883c-742ffad37c09" providerId="AD" clId="Web-{85C4F240-26F0-4EC3-922D-3F05695677F0}" dt="2023-07-17T17:19:10.606" v="759"/>
          <ac:inkMkLst>
            <pc:docMk/>
            <pc:sldMk cId="1869795590" sldId="288"/>
            <ac:inkMk id="6" creationId="{F6F6245C-74DE-0533-4522-C20B8CEEAFC7}"/>
          </ac:inkMkLst>
        </pc:inkChg>
        <pc:inkChg chg="add">
          <ac:chgData name="Shima Baniadamdizaj" userId="S::shima.bani@uni-jena.de::8a7c0dda-7fe5-4873-883c-742ffad37c09" providerId="AD" clId="Web-{85C4F240-26F0-4EC3-922D-3F05695677F0}" dt="2023-07-17T17:19:10.621" v="760"/>
          <ac:inkMkLst>
            <pc:docMk/>
            <pc:sldMk cId="1869795590" sldId="288"/>
            <ac:inkMk id="7" creationId="{F9864430-E46E-5792-0A0B-E435B73DB940}"/>
          </ac:inkMkLst>
        </pc:inkChg>
        <pc:inkChg chg="add">
          <ac:chgData name="Shima Baniadamdizaj" userId="S::shima.bani@uni-jena.de::8a7c0dda-7fe5-4873-883c-742ffad37c09" providerId="AD" clId="Web-{85C4F240-26F0-4EC3-922D-3F05695677F0}" dt="2023-07-17T17:19:10.621" v="761"/>
          <ac:inkMkLst>
            <pc:docMk/>
            <pc:sldMk cId="1869795590" sldId="288"/>
            <ac:inkMk id="8" creationId="{CEAEABC3-3892-490C-1A38-BD84A1B1BE10}"/>
          </ac:inkMkLst>
        </pc:inkChg>
        <pc:inkChg chg="add">
          <ac:chgData name="Shima Baniadamdizaj" userId="S::shima.bani@uni-jena.de::8a7c0dda-7fe5-4873-883c-742ffad37c09" providerId="AD" clId="Web-{85C4F240-26F0-4EC3-922D-3F05695677F0}" dt="2023-07-17T17:19:11.277" v="762"/>
          <ac:inkMkLst>
            <pc:docMk/>
            <pc:sldMk cId="1869795590" sldId="288"/>
            <ac:inkMk id="9" creationId="{B8DDA0FA-050A-85E4-E4DC-4A4BC1A0C40E}"/>
          </ac:inkMkLst>
        </pc:inkChg>
        <pc:inkChg chg="add">
          <ac:chgData name="Shima Baniadamdizaj" userId="S::shima.bani@uni-jena.de::8a7c0dda-7fe5-4873-883c-742ffad37c09" providerId="AD" clId="Web-{85C4F240-26F0-4EC3-922D-3F05695677F0}" dt="2023-07-17T17:19:11.856" v="763"/>
          <ac:inkMkLst>
            <pc:docMk/>
            <pc:sldMk cId="1869795590" sldId="288"/>
            <ac:inkMk id="10" creationId="{AE74780A-E3A9-CAFD-076A-2D093AF9A82A}"/>
          </ac:inkMkLst>
        </pc:inkChg>
        <pc:inkChg chg="add">
          <ac:chgData name="Shima Baniadamdizaj" userId="S::shima.bani@uni-jena.de::8a7c0dda-7fe5-4873-883c-742ffad37c09" providerId="AD" clId="Web-{85C4F240-26F0-4EC3-922D-3F05695677F0}" dt="2023-07-17T17:19:11.856" v="764"/>
          <ac:inkMkLst>
            <pc:docMk/>
            <pc:sldMk cId="1869795590" sldId="288"/>
            <ac:inkMk id="11" creationId="{431E3550-0E54-55DC-47D5-F68A273110B1}"/>
          </ac:inkMkLst>
        </pc:inkChg>
      </pc:sldChg>
      <pc:sldChg chg="addSp delSp modSp new">
        <pc:chgData name="Shima Baniadamdizaj" userId="S::shima.bani@uni-jena.de::8a7c0dda-7fe5-4873-883c-742ffad37c09" providerId="AD" clId="Web-{85C4F240-26F0-4EC3-922D-3F05695677F0}" dt="2023-07-17T17:19:25.184" v="768"/>
        <pc:sldMkLst>
          <pc:docMk/>
          <pc:sldMk cId="884779291" sldId="289"/>
        </pc:sldMkLst>
        <pc:spChg chg="del">
          <ac:chgData name="Shima Baniadamdizaj" userId="S::shima.bani@uni-jena.de::8a7c0dda-7fe5-4873-883c-742ffad37c09" providerId="AD" clId="Web-{85C4F240-26F0-4EC3-922D-3F05695677F0}" dt="2023-07-17T17:19:22.668" v="767"/>
          <ac:spMkLst>
            <pc:docMk/>
            <pc:sldMk cId="884779291" sldId="289"/>
            <ac:spMk id="3" creationId="{55B1153F-9501-95F4-C79E-0C30EFDD56CC}"/>
          </ac:spMkLst>
        </pc:spChg>
        <pc:picChg chg="add mod ord">
          <ac:chgData name="Shima Baniadamdizaj" userId="S::shima.bani@uni-jena.de::8a7c0dda-7fe5-4873-883c-742ffad37c09" providerId="AD" clId="Web-{85C4F240-26F0-4EC3-922D-3F05695677F0}" dt="2023-07-17T17:19:22.668" v="767"/>
          <ac:picMkLst>
            <pc:docMk/>
            <pc:sldMk cId="884779291" sldId="289"/>
            <ac:picMk id="5" creationId="{579313B8-B52E-9562-74EC-907E938DB9C3}"/>
          </ac:picMkLst>
        </pc:picChg>
        <pc:inkChg chg="add">
          <ac:chgData name="Shima Baniadamdizaj" userId="S::shima.bani@uni-jena.de::8a7c0dda-7fe5-4873-883c-742ffad37c09" providerId="AD" clId="Web-{85C4F240-26F0-4EC3-922D-3F05695677F0}" dt="2023-07-17T17:19:21.653" v="766"/>
          <ac:inkMkLst>
            <pc:docMk/>
            <pc:sldMk cId="884779291" sldId="289"/>
            <ac:inkMk id="4" creationId="{05C796B4-07F2-FEDE-D124-C8DD757912E9}"/>
          </ac:inkMkLst>
        </pc:inkChg>
        <pc:inkChg chg="add">
          <ac:chgData name="Shima Baniadamdizaj" userId="S::shima.bani@uni-jena.de::8a7c0dda-7fe5-4873-883c-742ffad37c09" providerId="AD" clId="Web-{85C4F240-26F0-4EC3-922D-3F05695677F0}" dt="2023-07-17T17:19:25.184" v="768"/>
          <ac:inkMkLst>
            <pc:docMk/>
            <pc:sldMk cId="884779291" sldId="289"/>
            <ac:inkMk id="6" creationId="{1B5A9245-3D6A-E8CF-11E5-B0A8F4625DCA}"/>
          </ac:inkMkLst>
        </pc:inkChg>
      </pc:sldChg>
      <pc:sldChg chg="addSp delSp modSp new">
        <pc:chgData name="Shima Baniadamdizaj" userId="S::shima.bani@uni-jena.de::8a7c0dda-7fe5-4873-883c-742ffad37c09" providerId="AD" clId="Web-{85C4F240-26F0-4EC3-922D-3F05695677F0}" dt="2023-07-17T17:20:15.280" v="776"/>
        <pc:sldMkLst>
          <pc:docMk/>
          <pc:sldMk cId="2061354386" sldId="290"/>
        </pc:sldMkLst>
        <pc:spChg chg="add del">
          <ac:chgData name="Shima Baniadamdizaj" userId="S::shima.bani@uni-jena.de::8a7c0dda-7fe5-4873-883c-742ffad37c09" providerId="AD" clId="Web-{85C4F240-26F0-4EC3-922D-3F05695677F0}" dt="2023-07-17T17:19:43.591" v="774"/>
          <ac:spMkLst>
            <pc:docMk/>
            <pc:sldMk cId="2061354386" sldId="290"/>
            <ac:spMk id="3" creationId="{6E249A2C-4C06-790A-2EA9-BBB0CF591838}"/>
          </ac:spMkLst>
        </pc:spChg>
        <pc:picChg chg="add del mod ord">
          <ac:chgData name="Shima Baniadamdizaj" userId="S::shima.bani@uni-jena.de::8a7c0dda-7fe5-4873-883c-742ffad37c09" providerId="AD" clId="Web-{85C4F240-26F0-4EC3-922D-3F05695677F0}" dt="2023-07-17T17:19:41.591" v="772"/>
          <ac:picMkLst>
            <pc:docMk/>
            <pc:sldMk cId="2061354386" sldId="290"/>
            <ac:picMk id="5" creationId="{46F557B4-24F9-4095-15A3-4B76FF386B8B}"/>
          </ac:picMkLst>
        </pc:picChg>
        <pc:picChg chg="add mod ord">
          <ac:chgData name="Shima Baniadamdizaj" userId="S::shima.bani@uni-jena.de::8a7c0dda-7fe5-4873-883c-742ffad37c09" providerId="AD" clId="Web-{85C4F240-26F0-4EC3-922D-3F05695677F0}" dt="2023-07-17T17:19:43.591" v="774"/>
          <ac:picMkLst>
            <pc:docMk/>
            <pc:sldMk cId="2061354386" sldId="290"/>
            <ac:picMk id="6" creationId="{F5E323C3-B398-6B1F-B959-28A6EB8F3C83}"/>
          </ac:picMkLst>
        </pc:picChg>
        <pc:inkChg chg="add del">
          <ac:chgData name="Shima Baniadamdizaj" userId="S::shima.bani@uni-jena.de::8a7c0dda-7fe5-4873-883c-742ffad37c09" providerId="AD" clId="Web-{85C4F240-26F0-4EC3-922D-3F05695677F0}" dt="2023-07-17T17:19:42.216" v="773"/>
          <ac:inkMkLst>
            <pc:docMk/>
            <pc:sldMk cId="2061354386" sldId="290"/>
            <ac:inkMk id="4" creationId="{B338185E-24E9-B9B1-1F69-1686C391A83A}"/>
          </ac:inkMkLst>
        </pc:inkChg>
        <pc:inkChg chg="add">
          <ac:chgData name="Shima Baniadamdizaj" userId="S::shima.bani@uni-jena.de::8a7c0dda-7fe5-4873-883c-742ffad37c09" providerId="AD" clId="Web-{85C4F240-26F0-4EC3-922D-3F05695677F0}" dt="2023-07-17T17:19:44.622" v="775"/>
          <ac:inkMkLst>
            <pc:docMk/>
            <pc:sldMk cId="2061354386" sldId="290"/>
            <ac:inkMk id="7" creationId="{EE218A8A-DB3C-61C7-02E7-4617B0D62289}"/>
          </ac:inkMkLst>
        </pc:inkChg>
        <pc:inkChg chg="add">
          <ac:chgData name="Shima Baniadamdizaj" userId="S::shima.bani@uni-jena.de::8a7c0dda-7fe5-4873-883c-742ffad37c09" providerId="AD" clId="Web-{85C4F240-26F0-4EC3-922D-3F05695677F0}" dt="2023-07-17T17:20:15.280" v="776"/>
          <ac:inkMkLst>
            <pc:docMk/>
            <pc:sldMk cId="2061354386" sldId="290"/>
            <ac:inkMk id="8" creationId="{B2D400E9-F623-E803-C44A-7DFEB8F062EA}"/>
          </ac:inkMkLst>
        </pc:inkChg>
      </pc:sldChg>
      <pc:sldChg chg="addSp delSp modSp new ord modNotes">
        <pc:chgData name="Shima Baniadamdizaj" userId="S::shima.bani@uni-jena.de::8a7c0dda-7fe5-4873-883c-742ffad37c09" providerId="AD" clId="Web-{85C4F240-26F0-4EC3-922D-3F05695677F0}" dt="2023-07-17T18:15:51.462" v="1317"/>
        <pc:sldMkLst>
          <pc:docMk/>
          <pc:sldMk cId="3683745865" sldId="291"/>
        </pc:sldMkLst>
        <pc:spChg chg="mod">
          <ac:chgData name="Shima Baniadamdizaj" userId="S::shima.bani@uni-jena.de::8a7c0dda-7fe5-4873-883c-742ffad37c09" providerId="AD" clId="Web-{85C4F240-26F0-4EC3-922D-3F05695677F0}" dt="2023-07-17T17:50:14.592" v="977"/>
          <ac:spMkLst>
            <pc:docMk/>
            <pc:sldMk cId="3683745865" sldId="291"/>
            <ac:spMk id="2" creationId="{28C20E44-A0BB-64CE-4DFF-5DFF28ACAF0D}"/>
          </ac:spMkLst>
        </pc:spChg>
        <pc:spChg chg="add del mod">
          <ac:chgData name="Shima Baniadamdizaj" userId="S::shima.bani@uni-jena.de::8a7c0dda-7fe5-4873-883c-742ffad37c09" providerId="AD" clId="Web-{85C4F240-26F0-4EC3-922D-3F05695677F0}" dt="2023-07-17T18:02:57.555" v="1124" actId="20577"/>
          <ac:spMkLst>
            <pc:docMk/>
            <pc:sldMk cId="3683745865" sldId="291"/>
            <ac:spMk id="3" creationId="{1219198F-4F9E-EBFC-C710-CC088CC876AD}"/>
          </ac:spMkLst>
        </pc:spChg>
        <pc:spChg chg="add mod">
          <ac:chgData name="Shima Baniadamdizaj" userId="S::shima.bani@uni-jena.de::8a7c0dda-7fe5-4873-883c-742ffad37c09" providerId="AD" clId="Web-{85C4F240-26F0-4EC3-922D-3F05695677F0}" dt="2023-07-17T17:59:34.408" v="1062" actId="1076"/>
          <ac:spMkLst>
            <pc:docMk/>
            <pc:sldMk cId="3683745865" sldId="291"/>
            <ac:spMk id="6" creationId="{12E5555A-4FB5-8321-F0E0-E94F5C0475F5}"/>
          </ac:spMkLst>
        </pc:spChg>
        <pc:picChg chg="add del mod ord">
          <ac:chgData name="Shima Baniadamdizaj" userId="S::shima.bani@uni-jena.de::8a7c0dda-7fe5-4873-883c-742ffad37c09" providerId="AD" clId="Web-{85C4F240-26F0-4EC3-922D-3F05695677F0}" dt="2023-07-17T17:49:48.700" v="961"/>
          <ac:picMkLst>
            <pc:docMk/>
            <pc:sldMk cId="3683745865" sldId="291"/>
            <ac:picMk id="4" creationId="{B23C3EEE-FDE6-D20F-0CD8-77232E7279AD}"/>
          </ac:picMkLst>
        </pc:picChg>
        <pc:picChg chg="add del mod">
          <ac:chgData name="Shima Baniadamdizaj" userId="S::shima.bani@uni-jena.de::8a7c0dda-7fe5-4873-883c-742ffad37c09" providerId="AD" clId="Web-{85C4F240-26F0-4EC3-922D-3F05695677F0}" dt="2023-07-17T17:51:16.938" v="1003" actId="1076"/>
          <ac:picMkLst>
            <pc:docMk/>
            <pc:sldMk cId="3683745865" sldId="291"/>
            <ac:picMk id="5" creationId="{3B0FEF71-0B56-FB79-FB7F-02658D9E4E27}"/>
          </ac:picMkLst>
        </pc:picChg>
      </pc:sldChg>
      <pc:sldChg chg="addSp modSp new">
        <pc:chgData name="Shima Baniadamdizaj" userId="S::shima.bani@uni-jena.de::8a7c0dda-7fe5-4873-883c-742ffad37c09" providerId="AD" clId="Web-{85C4F240-26F0-4EC3-922D-3F05695677F0}" dt="2023-07-17T18:15:42.211" v="1315"/>
        <pc:sldMkLst>
          <pc:docMk/>
          <pc:sldMk cId="22824492" sldId="292"/>
        </pc:sldMkLst>
        <pc:spChg chg="mod">
          <ac:chgData name="Shima Baniadamdizaj" userId="S::shima.bani@uni-jena.de::8a7c0dda-7fe5-4873-883c-742ffad37c09" providerId="AD" clId="Web-{85C4F240-26F0-4EC3-922D-3F05695677F0}" dt="2023-07-17T18:15:42.211" v="1315"/>
          <ac:spMkLst>
            <pc:docMk/>
            <pc:sldMk cId="22824492" sldId="292"/>
            <ac:spMk id="3" creationId="{B1F416FD-051B-ED8E-4958-6BDA77B7B6EE}"/>
          </ac:spMkLst>
        </pc:spChg>
        <pc:spChg chg="add mod">
          <ac:chgData name="Shima Baniadamdizaj" userId="S::shima.bani@uni-jena.de::8a7c0dda-7fe5-4873-883c-742ffad37c09" providerId="AD" clId="Web-{85C4F240-26F0-4EC3-922D-3F05695677F0}" dt="2023-07-17T18:15:40.789" v="1314" actId="20577"/>
          <ac:spMkLst>
            <pc:docMk/>
            <pc:sldMk cId="22824492" sldId="292"/>
            <ac:spMk id="4" creationId="{4DE25951-8430-2CAC-9B18-715375C2154A}"/>
          </ac:spMkLst>
        </pc:spChg>
      </pc:sldChg>
      <pc:sldChg chg="modSp new">
        <pc:chgData name="Shima Baniadamdizaj" userId="S::shima.bani@uni-jena.de::8a7c0dda-7fe5-4873-883c-742ffad37c09" providerId="AD" clId="Web-{85C4F240-26F0-4EC3-922D-3F05695677F0}" dt="2023-07-17T18:16:19.041" v="1343" actId="20577"/>
        <pc:sldMkLst>
          <pc:docMk/>
          <pc:sldMk cId="2088401954" sldId="293"/>
        </pc:sldMkLst>
        <pc:spChg chg="mod">
          <ac:chgData name="Shima Baniadamdizaj" userId="S::shima.bani@uni-jena.de::8a7c0dda-7fe5-4873-883c-742ffad37c09" providerId="AD" clId="Web-{85C4F240-26F0-4EC3-922D-3F05695677F0}" dt="2023-07-17T18:16:19.041" v="1343" actId="20577"/>
          <ac:spMkLst>
            <pc:docMk/>
            <pc:sldMk cId="2088401954" sldId="293"/>
            <ac:spMk id="3" creationId="{9226B279-9E78-FE4F-4292-D16B8B5F63FD}"/>
          </ac:spMkLst>
        </pc:spChg>
      </pc:sldChg>
      <pc:sldChg chg="addSp delSp modSp new">
        <pc:chgData name="Shima Baniadamdizaj" userId="S::shima.bani@uni-jena.de::8a7c0dda-7fe5-4873-883c-742ffad37c09" providerId="AD" clId="Web-{85C4F240-26F0-4EC3-922D-3F05695677F0}" dt="2023-07-17T18:16:13.822" v="1337" actId="1076"/>
        <pc:sldMkLst>
          <pc:docMk/>
          <pc:sldMk cId="1667202115" sldId="294"/>
        </pc:sldMkLst>
        <pc:spChg chg="mod">
          <ac:chgData name="Shima Baniadamdizaj" userId="S::shima.bani@uni-jena.de::8a7c0dda-7fe5-4873-883c-742ffad37c09" providerId="AD" clId="Web-{85C4F240-26F0-4EC3-922D-3F05695677F0}" dt="2023-07-17T18:16:13.822" v="1337" actId="1076"/>
          <ac:spMkLst>
            <pc:docMk/>
            <pc:sldMk cId="1667202115" sldId="294"/>
            <ac:spMk id="3" creationId="{03073E03-3C9B-7B95-1FDD-74EE58A23303}"/>
          </ac:spMkLst>
        </pc:spChg>
        <pc:spChg chg="add del mod">
          <ac:chgData name="Shima Baniadamdizaj" userId="S::shima.bani@uni-jena.de::8a7c0dda-7fe5-4873-883c-742ffad37c09" providerId="AD" clId="Web-{85C4F240-26F0-4EC3-922D-3F05695677F0}" dt="2023-07-17T18:16:03.353" v="1329"/>
          <ac:spMkLst>
            <pc:docMk/>
            <pc:sldMk cId="1667202115" sldId="294"/>
            <ac:spMk id="4" creationId="{43CDBFF0-0C90-3F36-024D-193D3EB4621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4.172"/>
    </inkml:context>
    <inkml:brush xml:id="br0">
      <inkml:brushProperty name="width" value="0.35" units="cm"/>
      <inkml:brushProperty name="height" value="0.35" units="cm"/>
      <inkml:brushProperty name="color" value="#FFFFFF"/>
    </inkml:brush>
  </inkml:definitions>
  <inkml:trace contextRef="#ctx0" brushRef="#br0">27358 20082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82"/>
    </inkml:context>
    <inkml:brush xml:id="br0">
      <inkml:brushProperty name="width" value="0.35" units="cm"/>
      <inkml:brushProperty name="height" value="0.35" units="cm"/>
      <inkml:brushProperty name="color" value="#FFFFFF"/>
    </inkml:brush>
  </inkml:definitions>
  <inkml:trace contextRef="#ctx0" brushRef="#br0">35086 23604 16383 0 0,'0'-4'0'0'0,"-4"0"0"0"0,-7-1 0 0 0,-6 2 0 0 0,-7-3 0 0 0,-2-7 0 0 0,3-5 0 0 0,-2-6 0 0 0,4-9 0 0 0,2-6 0 0 0,4-3 0 0 0,4 2 0 0 0,2 4 0 0 0,1 5 0 0 0,3 1 0 0 0,1 2 0 0 0,-1 0 0 0 0,0-4 0 0 0,-6-6 0 0 0,-5-3 0 0 0,1 2 0 0 0,-1 4 0 0 0,-1 4 0 0 0,-1 8 0 0 0,2 4 0 0 0,5 2 0 0 0,0 1 0 0 0,2-1 0 0 0,2-1 0 0 0,3 14 0 0 0,2 13 0 0 0,1 13 0 0 0,1 5 0 0 0,1-4 0 0 0,-1-11 0 0 0,1-13 0 0 0,-1-11 0 0 0,4-6 0 0 0,1-3 0 0 0,-1-6 0 0 0,0-1 0 0 0,-2 1 0 0 0,-4 1 0 0 0,-5 2 0 0 0,-5 4 0 0 0,-4 10 0 0 0,4 7 0 0 0,8 3 0 0 0,5 5 0 0 0,5 6 0 0 0,1 4 0 0 0,1 2 0 0 0,-2 3 0 0 0,5 11 0 0 0,0 4 0 0 0,-1 6 0 0 0,-2 0 0 0 0,-3-4 0 0 0,-2 2 0 0 0,-2 1 0 0 0,-1 1 0 0 0,0-3 0 0 0,0-5 0 0 0,-1 3 0 0 0,1-2 0 0 0,-1-3 0 0 0,1-4 0 0 0,0 1 0 0 0,0-1 0 0 0,0-1 0 0 0,0-10 0 0 0,0-20 0 0 0,0-20 0 0 0,0-20 0 0 0,0-12 0 0 0,0-4 0 0 0,0-2 0 0 0,0 6 0 0 0,0 10 0 0 0,0 8 0 0 0,0 15 0 0 0,0 14 0 0 0,0 13 0 0 0,0 15 0 0 0,0 8 0 0 0,0 3 0 0 0,3 4 0 0 0,2 2 0 0 0,-1-2 0 0 0,0 1 0 0 0,-2-5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3"/>
    </inkml:context>
    <inkml:brush xml:id="br0">
      <inkml:brushProperty name="width" value="0.35" units="cm"/>
      <inkml:brushProperty name="height" value="0.35" units="cm"/>
      <inkml:brushProperty name="color" value="#FFFFFF"/>
    </inkml:brush>
  </inkml:definitions>
  <inkml:trace contextRef="#ctx0" brushRef="#br0">3254 11377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4"/>
    </inkml:context>
    <inkml:brush xml:id="br0">
      <inkml:brushProperty name="width" value="0.35" units="cm"/>
      <inkml:brushProperty name="height" value="0.35" units="cm"/>
      <inkml:brushProperty name="color" value="#FFFFFF"/>
    </inkml:brush>
  </inkml:definitions>
  <inkml:trace contextRef="#ctx0" brushRef="#br0">38353 9604 16383 0 0,'-14'0'0'0'0,"-24"0"0"0"0,-31 0 0 0 0,-24 0 0 0 0,-12 0 0 0 0,3 0 0 0 0,13 0 0 0 0,19 0 0 0 0,16 0 0 0 0,16 0 0 0 0,6 0 0 0 0,22 0 0 0 0,69 18 0 0 0,112 11 0 0 0,110 23 0 0 0,69 8 0 0 0,16-2 0 0 0,-24 6 0 0 0,-59-4 0 0 0,-74-9 0 0 0,-74-14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5"/>
    </inkml:context>
    <inkml:brush xml:id="br0">
      <inkml:brushProperty name="width" value="0.35" units="cm"/>
      <inkml:brushProperty name="height" value="0.35" units="cm"/>
      <inkml:brushProperty name="color" value="#FFFFFF"/>
    </inkml:brush>
  </inkml:definitions>
  <inkml:trace contextRef="#ctx0" brushRef="#br0">39561 9904 16383 0 0,'-4'0'0'0'0,"-4"-3"0"0"0,-4-2 0 0 0,-11-2 0 0 0,-11-5 0 0 0,-4-3 0 0 0,5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6"/>
    </inkml:context>
    <inkml:brush xml:id="br0">
      <inkml:brushProperty name="width" value="0.35" units="cm"/>
      <inkml:brushProperty name="height" value="0.35" units="cm"/>
      <inkml:brushProperty name="color" value="#FFFFFF"/>
    </inkml:brush>
  </inkml:definitions>
  <inkml:trace contextRef="#ctx0" brushRef="#br0">38605 9333 16383 0 0,'-27'0'0'0'0,"-30"0"0"0"0,-40 0 0 0 0,-54 0 0 0 0,-32 0 0 0 0,-17 0 0 0 0,9 0 0 0 0,24 0 0 0 0,46 0 0 0 0,65 0 0 0 0,76 0 0 0 0,65 0 0 0 0,47 0 0 0 0,16 0 0 0 0,2 0 0 0 0,-22 0 0 0 0,-37 0 0 0 0,-36 0 0 0 0,-38 0 0 0 0,-26 0 0 0 0,3-7 0 0 0,16-12 0 0 0,10 0 0 0 0,-3 7 0 0 0,-13 19 0 0 0,-29 15 0 0 0,-23 8 0 0 0,-21 5 0 0 0,-13 4 0 0 0,-5-2 0 0 0,1-7 0 0 0,12-8 0 0 0,15-9 0 0 0,14-5 0 0 0,12-12 0 0 0,11-19 0 0 0,19-29 0 0 0,39-30 0 0 0,36-28 0 0 0,33-13 0 0 0,10 4 0 0 0,-1 19 0 0 0,-17 27 0 0 0,-32 36 0 0 0,-37 34 0 0 0,-37 25 0 0 0,-30 22 0 0 0,-20 11 0 0 0,-9-1 0 0 0,-1-3 0 0 0,9-6 0 0 0,21-18 0 0 0,48-31 0 0 0,53-24 0 0 0,75-26 0 0 0,72-16 0 0 0,34 0 0 0 0,1 11 0 0 0,-28 17 0 0 0,-47 18 0 0 0,-56 20 0 0 0,-57 15 0 0 0,-69 11 0 0 0,-60 3 0 0 0,-42 4 0 0 0,-21-3 0 0 0,-15-7 0 0 0,-13-5 0 0 0,1-6 0 0 0,14-4 0 0 0,26-6 0 0 0,34-10 0 0 0,32-10 0 0 0,32-7 0 0 0,28-3 0 0 0,23 5 0 0 0,25 6 0 0 0,10 7 0 0 0,5 6 0 0 0,2 4 0 0 0,-1 6 0 0 0,-8 7 0 0 0,-10 8 0 0 0,-15 5 0 0 0,-22 15 0 0 0,-27 6 0 0 0,-22-2 0 0 0,-28-7 0 0 0,-37-10 0 0 0,-33-9 0 0 0,-20-7 0 0 0,-19-5 0 0 0,-20-30 0 0 0,9-28 0 0 0,26-11 0 0 0,39-5 0 0 0,41 6 0 0 0,33 4 0 0 0,32 2 0 0 0,35 8 0 0 0,41 2 0 0 0,35 6 0 0 0,17 10 0 0 0,4 11 0 0 0,-12 10 0 0 0,-20 5 0 0 0,-15 13 0 0 0,-20 7 0 0 0,-17 16 0 0 0,-16 13 0 0 0,-13 13 0 0 0,-22 11 0 0 0,-25-2 0 0 0,-16-9 0 0 0,-8-14 0 0 0,0-13 0 0 0,5-12 0 0 0,9-16 0 0 0,13-10 0 0 0,14-18 0 0 0,11-11 0 0 0,17-20 0 0 0,34-16 0 0 0,23-6 0 0 0,22-7 0 0 0,15 9 0 0 0,-7 18 0 0 0,-14 18 0 0 0,-17 21 0 0 0,-19 24 0 0 0,-26 33 0 0 0,-43 33 0 0 0,-40 20 0 0 0,-20 5 0 0 0,0-10 0 0 0,11-19 0 0 0,11-31 0 0 0,18-28 0 0 0,17-35 0 0 0,14-26 0 0 0,24-31 0 0 0,24-22 0 0 0,18-8 0 0 0,11 0 0 0 0,5 8 0 0 0,-4 18 0 0 0,-10 36 0 0 0,-12 40 0 0 0,-13 33 0 0 0,-11 27 0 0 0,-8 24 0 0 0,-5 2 0 0 0,-6-6 0 0 0,-5-12 0 0 0,-12-17 0 0 0,-9-23 0 0 0,-2-16 0 0 0,-3-15 0 0 0,2-7 0 0 0,6-4 0 0 0,8-3 0 0 0,8-3 0 0 0,5 1 0 0 0,5 3 0 0 0,5 3 0 0 0,10 6 0 0 0,22 7 0 0 0,20 7 0 0 0,17 7 0 0 0,7 14 0 0 0,-3 19 0 0 0,-12 15 0 0 0,-12 8 0 0 0,-16 7 0 0 0,-13-2 0 0 0,-15-7 0 0 0,-12-9 0 0 0,-12-12 0 0 0,-10-11 0 0 0,-14-10 0 0 0,-22-6 0 0 0,-26-19 0 0 0,-7-19 0 0 0,8-22 0 0 0,17-5 0 0 0,21 4 0 0 0,19 9 0 0 0,18 8 0 0 0,21 11 0 0 0,16 11 0 0 0,14 7 0 0 0,4 10 0 0 0,-2 8 0 0 0,-8 5 0 0 0,-9 9 0 0 0,-10-4 0 0 0,-3-18 0 0 0,4-10 0 0 0,12-16 0 0 0,12-8 0 0 0,10 3 0 0 0,4 6 0 0 0,6 7 0 0 0,-4 7 0 0 0,-7 6 0 0 0,-5 3 0 0 0,-11 2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7"/>
    </inkml:context>
    <inkml:brush xml:id="br0">
      <inkml:brushProperty name="width" value="0.35" units="cm"/>
      <inkml:brushProperty name="height" value="0.35" units="cm"/>
      <inkml:brushProperty name="color" value="#FFFFFF"/>
    </inkml:brush>
  </inkml:definitions>
  <inkml:trace contextRef="#ctx0" brushRef="#br0">44820 8890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8"/>
    </inkml:context>
    <inkml:brush xml:id="br0">
      <inkml:brushProperty name="width" value="0.35" units="cm"/>
      <inkml:brushProperty name="height" value="0.35" units="cm"/>
      <inkml:brushProperty name="color" value="#FFFFFF"/>
    </inkml:brush>
  </inkml:definitions>
  <inkml:trace contextRef="#ctx0" brushRef="#br0">38126 7594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99"/>
    </inkml:context>
    <inkml:brush xml:id="br0">
      <inkml:brushProperty name="width" value="0.35" units="cm"/>
      <inkml:brushProperty name="height" value="0.35" units="cm"/>
      <inkml:brushProperty name="color" value="#FFFFFF"/>
    </inkml:brush>
  </inkml:definitions>
  <inkml:trace contextRef="#ctx0" brushRef="#br0">38444 8308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6"/>
    </inkml:context>
    <inkml:brush xml:id="br0">
      <inkml:brushProperty name="width" value="0.35" units="cm"/>
      <inkml:brushProperty name="height" value="0.35" units="cm"/>
      <inkml:brushProperty name="color" value="#FFFFFF"/>
    </inkml:brush>
  </inkml:definitions>
  <inkml:trace contextRef="#ctx0" brushRef="#br0">4101 12356 16383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6.001"/>
    </inkml:context>
    <inkml:brush xml:id="br0">
      <inkml:brushProperty name="width" value="0.35" units="cm"/>
      <inkml:brushProperty name="height" value="0.35" units="cm"/>
      <inkml:brushProperty name="color" value="#FFFFFF"/>
    </inkml:brush>
  </inkml:definitions>
  <inkml:trace contextRef="#ctx0" brushRef="#br0">2249 10134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74"/>
    </inkml:context>
    <inkml:brush xml:id="br0">
      <inkml:brushProperty name="width" value="0.1" units="cm"/>
      <inkml:brushProperty name="height" value="0.1" units="cm"/>
      <inkml:brushProperty name="color" value="#FFFFFF"/>
    </inkml:brush>
  </inkml:definitions>
  <inkml:trace contextRef="#ctx0" brushRef="#br0">20585 24077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6.002"/>
    </inkml:context>
    <inkml:brush xml:id="br0">
      <inkml:brushProperty name="width" value="0.35" units="cm"/>
      <inkml:brushProperty name="height" value="0.35" units="cm"/>
      <inkml:brushProperty name="color" value="#FFFFFF"/>
    </inkml:brush>
  </inkml:definitions>
  <inkml:trace contextRef="#ctx0" brushRef="#br0">46831 15743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6.003"/>
    </inkml:context>
    <inkml:brush xml:id="br0">
      <inkml:brushProperty name="width" value="0.35" units="cm"/>
      <inkml:brushProperty name="height" value="0.35" units="cm"/>
      <inkml:brushProperty name="color" value="#FFFFFF"/>
    </inkml:brush>
  </inkml:definitions>
  <inkml:trace contextRef="#ctx0" brushRef="#br0">22415 21454 16383 0 0,'0'4'0'0'0,"-3"4"0"0"0,-5 4 0 0 0,-5 4 0 0 0,-6-1 0 0 0,-11-10 0 0 0,-6-23 0 0 0,-9-36 0 0 0,1-29 0 0 0,1-18 0 0 0,8 2 0 0 0,6 7 0 0 0,4 16 0 0 0,4 31 0 0 0,5 44 0 0 0,-5 49 0 0 0,-2 41 0 0 0,2 26 0 0 0,2-1 0 0 0,4-8 0 0 0,1-16 0 0 0,3-30 0 0 0,10-49 0 0 0,12-47 0 0 0,12-42 0 0 0,4-17 0 0 0,-2 0 0 0 0,2 34 0 0 0,0 54 0 0 0,-6 60 0 0 0,-5 47 0 0 0,-6 28 0 0 0,-4 6 0 0 0,-4-16 0 0 0,-2-26 0 0 0,-1-44 0 0 0,0-66 0 0 0,10-91 0 0 0,25-95 0 0 0,40-75 0 0 0,28-42 0 0 0,21-14 0 0 0,13 16 0 0 0,5 38 0 0 0,-15 53 0 0 0,-30 83 0 0 0,-30 86 0 0 0,-49 61 0 0 0,-8 21 0 0 0,-15 84 0 0 0,-18 55 0 0 0,-12 22 0 0 0,1-5 0 0 0,5-27 0 0 0,9-32 0 0 0,0-40 0 0 0,4-40 0 0 0,2-35 0 0 0,0-30 0 0 0,-9-9 0 0 0,-9 26 0 0 0,-13 52 0 0 0,-13 56 0 0 0,-17 45 0 0 0,-5 29 0 0 0,-4 3 0 0 0,14-23 0 0 0,19-48 0 0 0,17-62 0 0 0,16-73 0 0 0,10-76 0 0 0,7-58 0 0 0,4-25 0 0 0,12-8 0 0 0,7 19 0 0 0,3 39 0 0 0,4 47 0 0 0,2 56 0 0 0,-2 55 0 0 0,-5 37 0 0 0,-7 26 0 0 0,-6 13 0 0 0,-1 7 0 0 0,-2 7 0 0 0,-3-2 0 0 0,-1-2 0 0 0,-2-12 0 0 0,0-12 0 0 0,-2-37 0 0 0,4-50 0 0 0,19-58 0 0 0,15-57 0 0 0,22-28 0 0 0,18-13 0 0 0,7 11 0 0 0,-5 27 0 0 0,-12 34 0 0 0,-7 33 0 0 0,-4 36 0 0 0,-7 53 0 0 0,-3 64 0 0 0,-1 61 0 0 0,-9 41 0 0 0,-10 18 0 0 0,-10-12 0 0 0,-11-29 0 0 0,-10-35 0 0 0,-4-45 0 0 0,0-52 0 0 0,1-48 0 0 0,2-32 0 0 0,2-22 0 0 0,2-7 0 0 0,-3 0 0 0 0,-3 5 0 0 0,-4 13 0 0 0,-4 13 0 0 0,-2 14 0 0 0,-1 9 0 0 0,-8 7 0 0 0,-7 8 0 0 0,-3 9 0 0 0,-7 14 0 0 0,1 5 0 0 0,2 4 0 0 0,3 3 0 0 0,5-2 0 0 0,5-4 0 0 0,1-7 0 0 0,-7-12 0 0 0,4-32 0 0 0,6-41 0 0 0,8-40 0 0 0,6-39 0 0 0,9-19 0 0 0,17-4 0 0 0,17 16 0 0 0,10 25 0 0 0,0 40 0 0 0,-6 44 0 0 0,-10 59 0 0 0,-10 70 0 0 0,-7 63 0 0 0,-16 37 0 0 0,-13 9 0 0 0,-8-19 0 0 0,-2-38 0 0 0,0-46 0 0 0,6-48 0 0 0,5-49 0 0 0,14-38 0 0 0,14-31 0 0 0,9-24 0 0 0,8-18 0 0 0,3 4 0 0 0,-4 25 0 0 0,-7 31 0 0 0,-5 27 0 0 0,-6 10 0 0 0,-5-7 0 0 0,-1-3 0 0 0,0-1 0 0 0,2 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75"/>
    </inkml:context>
    <inkml:brush xml:id="br0">
      <inkml:brushProperty name="width" value="0.1" units="cm"/>
      <inkml:brushProperty name="height" value="0.1" units="cm"/>
      <inkml:brushProperty name="color" value="#FFFFFF"/>
    </inkml:brush>
  </inkml:definitions>
  <inkml:trace contextRef="#ctx0" brushRef="#br0">25328 23151 16383 0 0,'4'0'0'0'0,"4"0"0"0"0,0-3 0 0 0,0-12 0 0 0,-2-13 0 0 0,-2-20 0 0 0,-1-25 0 0 0,-2-20 0 0 0,-1-16 0 0 0,3 1 0 0 0,9 1 0 0 0,1 13 0 0 0,2 18 0 0 0,-1 12 0 0 0,-4 14 0 0 0,1 11 0 0 0,-2 16 0 0 0,-2 23 0 0 0,-3 24 0 0 0,-9 19 0 0 0,-3 12 0 0 0,0 7 0 0 0,0 0 0 0 0,0-4 0 0 0,-1-8 0 0 0,3-9 0 0 0,2-16 0 0 0,-3-11 0 0 0,-5-8 0 0 0,-6-6 0 0 0,-5 5 0 0 0,-10 22 0 0 0,-9 16 0 0 0,-9 18 0 0 0,3 10 0 0 0,4 2 0 0 0,7-4 0 0 0,7-7 0 0 0,4-11 0 0 0,7-10 0 0 0,10-9 0 0 0,11-14 0 0 0,10-22 0 0 0,5-22 0 0 0,5-27 0 0 0,3-32 0 0 0,-3-8 0 0 0,-2 2 0 0 0,3 1 0 0 0,0 21 0 0 0,-3 28 0 0 0,-5 32 0 0 0,-5 24 0 0 0,-2 13 0 0 0,-4 2 0 0 0,-21-5 0 0 0,-7-6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76"/>
    </inkml:context>
    <inkml:brush xml:id="br0">
      <inkml:brushProperty name="width" value="0.35" units="cm"/>
      <inkml:brushProperty name="height" value="0.35" units="cm"/>
      <inkml:brushProperty name="color" value="#FFFFFF"/>
    </inkml:brush>
  </inkml:definitions>
  <inkml:trace contextRef="#ctx0" brushRef="#br0">25335 22480 16383 0 0,'-3'0'0'0'0,"-9"10"0"0"0,-5 7 0 0 0,0 11 0 0 0,0 4 0 0 0,-1 3 0 0 0,-1 0 0 0 0,3-3 0 0 0,12-14 0 0 0,12-24 0 0 0,19-24 0 0 0,8-18 0 0 0,9-17 0 0 0,0-9 0 0 0,-4 6 0 0 0,-12 27 0 0 0,-11 32 0 0 0,-15 34 0 0 0,-12 23 0 0 0,-3 7 0 0 0,-1-3 0 0 0,3-6 0 0 0,11-18 0 0 0,11-35 0 0 0,14-39 0 0 0,13-37 0 0 0,15-38 0 0 0,0-12 0 0 0,-4 2 0 0 0,-7 18 0 0 0,-12 20 0 0 0,-10 30 0 0 0,-8 35 0 0 0,-7 27 0 0 0,-4 20 0 0 0,-2 13 0 0 0,-1 5 0 0 0,0-7 0 0 0,0-16 0 0 0,7-23 0 0 0,3-22 0 0 0,4-14 0 0 0,-1-8 0 0 0,2 6 0 0 0,9 7 0 0 0,3-6 0 0 0,6-6 0 0 0,3-8 0 0 0,3-7 0 0 0,-1-3 0 0 0,-4 4 0 0 0,1 6 0 0 0,-7 10 0 0 0,-7 10 0 0 0,-6 9 0 0 0,-7 5 0 0 0,-3 5 0 0 0,1-6 0 0 0,0-3 0 0 0,-2-9 0 0 0,4-3 0 0 0,0-2 0 0 0,-1 0 0 0 0,-1 4 0 0 0,-2 1 0 0 0,0 5 0 0 0,-2 4 0 0 0,0 1 0 0 0,0 1 0 0 0,0 3 0 0 0,0 1 0 0 0,0 3 0 0 0,-1 3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77"/>
    </inkml:context>
    <inkml:brush xml:id="br0">
      <inkml:brushProperty name="width" value="0.35" units="cm"/>
      <inkml:brushProperty name="height" value="0.35" units="cm"/>
      <inkml:brushProperty name="color" value="#FFFFFF"/>
    </inkml:brush>
  </inkml:definitions>
  <inkml:trace contextRef="#ctx0" brushRef="#br0">36696 22371 16383 0 0,'-3'-7'0'0'0,"2"-2"0"0"0,8 0 0 0 0,10 2 0 0 0,12 2 0 0 0,8 2 0 0 0,8 1 0 0 0,3 2 0 0 0,8 0 0 0 0,4 0 0 0 0,-2 0 0 0 0,1 1 0 0 0,-4-1 0 0 0,-7 0 0 0 0,-6 0 0 0 0,-2 0 0 0 0,-5 4 0 0 0,-2 0 0 0 0,1 4 0 0 0,5 0 0 0 0,2 2 0 0 0,5 7 0 0 0,-2 0 0 0 0,-2-3 0 0 0,-1-4 0 0 0,-1-3 0 0 0,-3-4 0 0 0,-2-1 0 0 0,-3-2 0 0 0,-3 0 0 0 0,3-1 0 0 0,0 1 0 0 0,5 2 0 0 0,2 2 0 0 0,2 1 0 0 0,5 1 0 0 0,-3 1 0 0 0,2-1 0 0 0,-4 2 0 0 0,-4-1 0 0 0,-6-1 0 0 0,-2-2 0 0 0,-1-1 0 0 0,-3 2 0 0 0,-1 3 0 0 0,4 5 0 0 0,5-1 0 0 0,4-2 0 0 0,2-3 0 0 0,-2-2 0 0 0,0-3 0 0 0,-4 3 0 0 0,-3-1 0 0 0,-4 0 0 0 0,1-1 0 0 0,-1-1 0 0 0,-1 3 0 0 0,-2 0 0 0 0,2-1 0 0 0,4 3 0 0 0,1 4 0 0 0,5 2 0 0 0,0 0 0 0 0,-3-2 0 0 0,1-4 0 0 0,1 1 0 0 0,-2-1 0 0 0,1 2 0 0 0,-2-1 0 0 0,4 6 0 0 0,0-1 0 0 0,-3 2 0 0 0,-4 1 0 0 0,-3-1 0 0 0,2-1 0 0 0,-1-2 0 0 0,-2-3 0 0 0,3 0 0 0 0,0 2 0 0 0,-2-1 0 0 0,-1 1 0 0 0,5 3 0 0 0,2-2 0 0 0,9 1 0 0 0,4 5 0 0 0,2 3 0 0 0,0 1 0 0 0,-5 1 0 0 0,-2-1 0 0 0,-4 0 0 0 0,-5-1 0 0 0,-4 0 0 0 0,-3-4 0 0 0,-2-1 0 0 0,-1-4 0 0 0,2 4 0 0 0,2 1 0 0 0,0 3 0 0 0,-1-3 0 0 0,-1-1 0 0 0,0 4 0 0 0,-2 2 0 0 0,1 0 0 0 0,2 1 0 0 0,2-1 0 0 0,-1-1 0 0 0,-4-3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78"/>
    </inkml:context>
    <inkml:brush xml:id="br0">
      <inkml:brushProperty name="width" value="0.35" units="cm"/>
      <inkml:brushProperty name="height" value="0.35" units="cm"/>
      <inkml:brushProperty name="color" value="#FFFFFF"/>
    </inkml:brush>
  </inkml:definitions>
  <inkml:trace contextRef="#ctx0" brushRef="#br0">4233 13547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79"/>
    </inkml:context>
    <inkml:brush xml:id="br0">
      <inkml:brushProperty name="width" value="0.35" units="cm"/>
      <inkml:brushProperty name="height" value="0.35" units="cm"/>
      <inkml:brushProperty name="color" value="#FFFFFF"/>
    </inkml:brush>
  </inkml:definitions>
  <inkml:trace contextRef="#ctx0" brushRef="#br0">21787 8791 16383 0 0,'0'7'0'0'0,"0"9"0"0"0,0 12 0 0 0,0 5 0 0 0,0 0 0 0 0,0 1 0 0 0,0-8 0 0 0,7-26 0 0 0,2-30 0 0 0,-1-34 0 0 0,3-40 0 0 0,5-27 0 0 0,4-8 0 0 0,-1 10 0 0 0,-5 15 0 0 0,-4 25 0 0 0,-4 41 0 0 0,-3 35 0 0 0,-1 34 0 0 0,-3 33 0 0 0,-3 22 0 0 0,-11 12 0 0 0,-8 4 0 0 0,-2 4 0 0 0,3-18 0 0 0,5-40 0 0 0,15-53 0 0 0,19-55 0 0 0,17-50 0 0 0,9-14 0 0 0,1 4 0 0 0,-7 42 0 0 0,-17 57 0 0 0,-22 67 0 0 0,-27 66 0 0 0,-24 53 0 0 0,-19 24 0 0 0,-7 5 0 0 0,5-10 0 0 0,13-36 0 0 0,13-45 0 0 0,14-40 0 0 0,14-48 0 0 0,9-45 0 0 0,8-39 0 0 0,3-20 0 0 0,-4-8 0 0 0,-3 26 0 0 0,1 29 0 0 0,1 31 0 0 0,2 26 0 0 0,1 15 0 0 0,4 8 0 0 0,6-1 0 0 0,7-12 0 0 0,6-22 0 0 0,12-21 0 0 0,4-18 0 0 0,3-16 0 0 0,8-14 0 0 0,0-1 0 0 0,-6-1 0 0 0,-2 5 0 0 0,-5 13 0 0 0,-9 22 0 0 0,-8 25 0 0 0,-7 36 0 0 0,-6 33 0 0 0,-7 26 0 0 0,-3 1 0 0 0,-1-16 0 0 0,1-41 0 0 0,11-58 0 0 0,29-80 0 0 0,32-71 0 0 0,16-35 0 0 0,10-13 0 0 0,-7 17 0 0 0,-15 38 0 0 0,-19 52 0 0 0,-19 54 0 0 0,-15 59 0 0 0,-10 53 0 0 0,-17 43 0 0 0,-7 20 0 0 0,-1 7 0 0 0,-1-10 0 0 0,3-18 0 0 0,4-27 0 0 0,3-26 0 0 0,4-26 0 0 0,2-20 0 0 0,2-15 0 0 0,0-6 0 0 0,4-6 0 0 0,1 0 0 0 0,4 4 0 0 0,-1 8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80"/>
    </inkml:context>
    <inkml:brush xml:id="br0">
      <inkml:brushProperty name="width" value="0.35" units="cm"/>
      <inkml:brushProperty name="height" value="0.35" units="cm"/>
      <inkml:brushProperty name="color" value="#FFFFFF"/>
    </inkml:brush>
  </inkml:definitions>
  <inkml:trace contextRef="#ctx0" brushRef="#br0">34454 7355 16383 0 0,'0'4'0'0'0,"3"4"0"0"0,8 8 0 0 0,6 4 0 0 0,3 3 0 0 0,9 7 0 0 0,3 6 0 0 0,5 13 0 0 0,5 13 0 0 0,1 9 0 0 0,0 6 0 0 0,0 1 0 0 0,6 0 0 0 0,-1-9 0 0 0,-3-3 0 0 0,-5-6 0 0 0,-3-6 0 0 0,-3-9 0 0 0,-6-8 0 0 0,1-5 0 0 0,-2-3 0 0 0,-2-4 0 0 0,-5-2 0 0 0,-3-2 0 0 0,-4-1 0 0 0,-4 6 0 0 0,3 10 0 0 0,0 8 0 0 0,-3 4 0 0 0,1 4 0 0 0,-1-4 0 0 0,-3-6 0 0 0,-1 0 0 0 0,-3-1 0 0 0,0 1 0 0 0,-2-2 0 0 0,0 8 0 0 0,-1-2 0 0 0,1 2 0 0 0,0-1 0 0 0,-1 3 0 0 0,1-1 0 0 0,0-2 0 0 0,0-2 0 0 0,-4-2 0 0 0,0 3 0 0 0,-4-1 0 0 0,0 3 0 0 0,-2-3 0 0 0,0 1 0 0 0,3-5 0 0 0,-2-1 0 0 0,1-1 0 0 0,-5 3 0 0 0,0-3 0 0 0,2 0 0 0 0,2 0 0 0 0,4 3 0 0 0,-2 2 0 0 0,2 3 0 0 0,0 1 0 0 0,-2-1 0 0 0,1-2 0 0 0,1 2 0 0 0,1 0 0 0 0,-2-5 0 0 0,0-2 0 0 0,1-2 0 0 0,2-3 0 0 0,-7-2 0 0 0,0 2 0 0 0,1-3 0 0 0,-2 1 0 0 0,2-2 0 0 0,-2 0 0 0 0,2 2 0 0 0,-2 2 0 0 0,2-1 0 0 0,-2 7 0 0 0,-2 0 0 0 0,-2 4 0 0 0,-3 0 0 0 0,0 7 0 0 0,-2 1 0 0 0,0-1 0 0 0,-1-3 0 0 0,0-3 0 0 0,4-6 0 0 0,1-3 0 0 0,4 0 0 0 0,3-1 0 0 0,-3 2 0 0 0,0-3 0 0 0,2-11 0 0 0,10-20 0 0 0,12-24 0 0 0,3-19 0 0 0,7-23 0 0 0,-1-22 0 0 0,-4-24 0 0 0,-5-11 0 0 0,-4-5 0 0 0,-4-10 0 0 0,-2 1 0 0 0,-2 3 0 0 0,-1 3 0 0 0,0 5 0 0 0,0 4 0 0 0,1 1 0 0 0,-1 10 0 0 0,1 13 0 0 0,-4 12 0 0 0,-4 13 0 0 0,-1 5 0 0 0,1 10 0 0 0,-1 3 0 0 0,0 4 0 0 0,3 0 0 0 0,-6-7 0 0 0,0 0 0 0 0,2-8 0 0 0,-4-4 0 0 0,0 2 0 0 0,2 6 0 0 0,4 2 0 0 0,3 3 0 0 0,2-2 0 0 0,2-3 0 0 0,1 2 0 0 0,0-3 0 0 0,1-2 0 0 0,-1-1 0 0 0,1-3 0 0 0,-1 2 0 0 0,4 1 0 0 0,4 9 0 0 0,1 9 0 0 0,2 2 0 0 0,7 5 0 0 0,6 8 0 0 0,13 17 0 0 0,4 20 0 0 0,12 29 0 0 0,8 33 0 0 0,2 31 0 0 0,-1 23 0 0 0,-5 8 0 0 0,-12 1 0 0 0,-14-15 0 0 0,-5-3 0 0 0,-7-11 0 0 0,-7-6 0 0 0,-5-10 0 0 0,-4-2 0 0 0,-3 1 0 0 0,0 0 0 0 0,-2-2 0 0 0,1-4 0 0 0,0-6 0 0 0,3-10 0 0 0,2-4 0 0 0,4-6 0 0 0,0-10 0 0 0,-1 2 0 0 0,-2 3 0 0 0,-2 4 0 0 0,-1 6 0 0 0,-1 2 0 0 0,-1 13 0 0 0,0 3 0 0 0,-7 9 0 0 0,-13-1 0 0 0,-13 4 0 0 0,-8-5 0 0 0,-7 2 0 0 0,-2-9 0 0 0,3-9 0 0 0,7-14 0 0 0,4-2 0 0 0,3-7 0 0 0,5-4 0 0 0,4 1 0 0 0,5-4 0 0 0,-1-1 0 0 0,1-1 0 0 0,-2 5 0 0 0,1 1 0 0 0,-4 0 0 0 0,-4 4 0 0 0,-1-4 0 0 0,4 2 0 0 0,0 0 0 0 0,1-1 0 0 0,0-4 0 0 0,2-6 0 0 0,-3-2 0 0 0,0-2 0 0 0,3-4 0 0 0,3 1 0 0 0,1 0 0 0 0,4-2 0 0 0,0-2 0 0 0,0-1 0 0 0,-2-1 0 0 0,-1-4 0 0 0,-2-1 0 0 0,0-4 0 0 0,-4 0 0 0 0,-2 1 0 0 0,0 2 0 0 0,5 1 0 0 0,1 3 0 0 0,-9 3 0 0 0,-6 3 0 0 0,-2-1 0 0 0,3 0 0 0 0,-1-4 0 0 0,3-2 0 0 0,13-5 0 0 0,20-18 0 0 0,19-28 0 0 0,21-33 0 0 0,10-22 0 0 0,-1-7 0 0 0,-2 6 0 0 0,-9 12 0 0 0,-9 15 0 0 0,-8 11 0 0 0,-10 11 0 0 0,-9 19 0 0 0,-13 24 0 0 0,-11 18 0 0 0,-9 12 0 0 0,-7 11 0 0 0,-8 8 0 0 0,1-1 0 0 0,4-3 0 0 0,2-2 0 0 0,3-3 0 0 0,5-1 0 0 0,7-1 0 0 0,0-1 0 0 0,1-3 0 0 0,0-2 0 0 0,0-3 0 0 0,5 0 0 0 0,0 1 0 0 0,0-1 0 0 0,0 0 0 0 0,-2-1 0 0 0,0-3 0 0 0,-2 1 0 0 0,-3-2 0 0 0,-2-1 0 0 0,1-2 0 0 0,-4 2 0 0 0,-2 3 0 0 0,-5 1 0 0 0,2-3 0 0 0,-1-1 0 0 0,-6 5 0 0 0,-1 0 0 0 0,-2-1 0 0 0,0-6 0 0 0,4-7 0 0 0,-2 0 0 0 0,3 1 0 0 0,4-2 0 0 0,-9-1 0 0 0,-4-3 0 0 0,-1 0 0 0 0,4-2 0 0 0,0 4 0 0 0,3 0 0 0 0,-5 4 0 0 0,3-1 0 0 0,0 0 0 0 0,-1 1 0 0 0,-1 4 0 0 0,0-2 0 0 0,2-1 0 0 0,4-3 0 0 0,-2-5 0 0 0,0-1 0 0 0,-3 2 0 0 0,1 2 0 0 0,-1-2 0 0 0,-4 2 0 0 0,-1 0 0 0 0,-1-1 0 0 0,-1-3 0 0 0,7 0 0 0 0,6-1 0 0 0,6 0 0 0 0,6 3 0 0 0,14-1 0 0 0,19-5 0 0 0,22-8 0 0 0,27-17 0 0 0,7-8 0 0 0,3-4 0 0 0,-6 4 0 0 0,-3 3 0 0 0,-4 2 0 0 0,-8 2 0 0 0,-2-4 0 0 0,3 0 0 0 0,1-3 0 0 0,1-4 0 0 0,1 0 0 0 0,-2-2 0 0 0,-6 2 0 0 0,-2 2 0 0 0,-1 3 0 0 0,-1-1 0 0 0,1 1 0 0 0,-3 1 0 0 0,3 1 0 0 0,2-1 0 0 0,-2-1 0 0 0,-2 1 0 0 0,-2 5 0 0 0,-4 2 0 0 0,-1-2 0 0 0,2-2 0 0 0,0 3 0 0 0,-3 2 0 0 0,4-1 0 0 0,-3 1 0 0 0,-3-2 0 0 0,-2 1 0 0 0,-3 2 0 0 0,0 0 0 0 0,-2 4 0 0 0,1 0 0 0 0,3-5 0 0 0,1 1 0 0 0,0-1 0 0 0,0-1 0 0 0,-12 10 0 0 0,-11 10 0 0 0,-19 11 0 0 0,-24 13 0 0 0,-12 10 0 0 0,-17 5 0 0 0,-10 3 0 0 0,2 0 0 0 0,0 7 0 0 0,11-2 0 0 0,6-6 0 0 0,3 0 0 0 0,9-7 0 0 0,9-6 0 0 0,5-6 0 0 0,1-6 0 0 0,4-2 0 0 0,3-2 0 0 0,4 1 0 0 0,-2 2 0 0 0,0 0 0 0 0,2-1 0 0 0,-2-2 0 0 0,-1 2 0 0 0,2-3 0 0 0,1 1 0 0 0,-2 0 0 0 0,-4-1 0 0 0,0 0 0 0 0,-5 8 0 0 0,-3 1 0 0 0,-6 3 0 0 0,-2-3 0 0 0,-4 3 0 0 0,4-1 0 0 0,2 0 0 0 0,2-5 0 0 0,5-1 0 0 0,-2 2 0 0 0,3 2 0 0 0,3-4 0 0 0,1 0 0 0 0,3-1 0 0 0,-5 1 0 0 0,1 0 0 0 0,2 1 0 0 0,3-3 0 0 0,-1-1 0 0 0,-5 1 0 0 0,-1-3 0 0 0,-4 4 0 0 0,-3 2 0 0 0,3-2 0 0 0,0-1 0 0 0,5-2 0 0 0,3-1 0 0 0,5-3 0 0 0,-1 1 0 0 0,1 2 0 0 0,-2 6 0 0 0,0-1 0 0 0,-5 0 0 0 0,-4 0 0 0 0,1 2 0 0 0,0-4 0 0 0,2-5 0 0 0,4 1 0 0 0,0 0 0 0 0,1-1 0 0 0,3-3 0 0 0,2-3 0 0 0,-1-1 0 0 0,-1 1 0 0 0,2 0 0 0 0,0-1 0 0 0,-5 6 0 0 0,-1 1 0 0 0,0-1 0 0 0,-4 0 0 0 0,-3 0 0 0 0,-6 1 0 0 0,1-2 0 0 0,-3 2 0 0 0,3-2 0 0 0,2-1 0 0 0,-6 3 0 0 0,-2 5 0 0 0,-3-1 0 0 0,0 0 0 0 0,2-2 0 0 0,2 0 0 0 0,6-3 0 0 0,0-2 0 0 0,-1 4 0 0 0,-2 0 0 0 0,2 2 0 0 0,5-3 0 0 0,1-2 0 0 0,1-3 0 0 0,-1 1 0 0 0,3 0 0 0 0,2-3 0 0 0,5 0 0 0 0,2-2 0 0 0,2 2 0 0 0,1 1 0 0 0,1-1 0 0 0,1 3 0 0 0,-1 3 0 0 0,1 0 0 0 0,-1-1 0 0 0,-3 0 0 0 0,-5 0 0 0 0,-1-3 0 0 0,1 2 0 0 0,2 0 0 0 0,-2-3 0 0 0,1 2 0 0 0,1 0 0 0 0,2-1 0 0 0,-5 1 0 0 0,-2 4 0 0 0,2-1 0 0 0,-2-2 0 0 0,2 2 0 0 0,2-2 0 0 0,-2 2 0 0 0,2-1 0 0 0,-3 1 0 0 0,2-1 0 0 0,-6-1 0 0 0,-3 3 0 0 0,-3 1 0 0 0,-1 2 0 0 0,3-2 0 0 0,1-3 0 0 0,0 1 0 0 0,3-2 0 0 0,0-2 0 0 0,-1 2 0 0 0,3-1 0 0 0,-12 5 0 0 0,-7 1 0 0 0,-3-2 0 0 0,5-3 0 0 0,0 1 0 0 0,2-2 0 0 0,2-1 0 0 0,2-2 0 0 0,-3-2 0 0 0,1 3 0 0 0,3-1 0 0 0,0 1 0 0 0,3-2 0 0 0,-2-1 0 0 0,2 3 0 0 0,1 0 0 0 0,-3-1 0 0 0,-1 6 0 0 0,-1 2 0 0 0,0-2 0 0 0,-3-2 0 0 0,0 0 0 0 0,4 0 0 0 0,3-3 0 0 0,0-1 0 0 0,4-1 0 0 0,1-2 0 0 0,3-1 0 0 0,3 0 0 0 0,-4 3 0 0 0,0 1 0 0 0,3 0 0 0 0,1 0 0 0 0,0-2 0 0 0,1-1 0 0 0,-2 0 0 0 0,-3-1 0 0 0,1 0 0 0 0,-1 0 0 0 0,-3 0 0 0 0,-1 0 0 0 0,-6 0 0 0 0,-5 0 0 0 0,-5 0 0 0 0,-1 0 0 0 0,-5 0 0 0 0,4 0 0 0 0,1 0 0 0 0,2 0 0 0 0,0 0 0 0 0,2 0 0 0 0,-5 0 0 0 0,-3 0 0 0 0,-2 0 0 0 0,-6-4 0 0 0,-1-4 0 0 0,4-1 0 0 0,2-2 0 0 0,7 1 0 0 0,7 1 0 0 0,3 3 0 0 0,3 3 0 0 0,5 1 0 0 0,1 1 0 0 0,-1-2 0 0 0,3-2 0 0 0,0 2 0 0 0,1 0 0 0 0,0-3 0 0 0,-5 0 0 0 0,-1 1 0 0 0,4 1 0 0 0,-4 2 0 0 0,2 0 0 0 0,2 2 0 0 0,-2 0 0 0 0,0 0 0 0 0,-3 0 0 0 0,-3 0 0 0 0,-4 1 0 0 0,-12-8 0 0 0,-3-2 0 0 0,2 0 0 0 0,1 2 0 0 0,2 2 0 0 0,1 2 0 0 0,3 1 0 0 0,-4 2 0 0 0,-3-4 0 0 0,6 0 0 0 0,4-3 0 0 0,3-1 0 0 0,3 1 0 0 0,-2 3 0 0 0,0 0 0 0 0,-7 3 0 0 0,-7 0 0 0 0,-9-3 0 0 0,-6 0 0 0 0,-5 0 0 0 0,-5 1 0 0 0,3 0 0 0 0,6 2 0 0 0,9 0 0 0 0,4 1 0 0 0,10 0 0 0 0,10 0 0 0 0,2 1 0 0 0,0-8 0 0 0,4-2 0 0 0,0-3 0 0 0,4 0 0 0 0,3 3 0 0 0,2 3 0 0 0,-3 1 0 0 0,-1 3 0 0 0,-6 1 0 0 0,0 1 0 0 0,0 1 0 0 0,-6-1 0 0 0,3 1 0 0 0,3-1 0 0 0,-2 0 0 0 0,2 1 0 0 0,4-1 0 0 0,0 0 0 0 0,-1 0 0 0 0,1-4 0 0 0,-4 0 0 0 0,-2-1 0 0 0,-2 2 0 0 0,-1 0 0 0 0,-1-2 0 0 0,-3 0 0 0 0,3 0 0 0 0,-5-5 0 0 0,-6-2 0 0 0,0 2 0 0 0,-4 3 0 0 0,-4-2 0 0 0,-1 2 0 0 0,-7-3 0 0 0,-6 2 0 0 0,-1 1 0 0 0,-7 3 0 0 0,-3-3 0 0 0,-5 1 0 0 0,-7-5 0 0 0,6-5 0 0 0,5 0 0 0 0,7 0 0 0 0,7 3 0 0 0,2 3 0 0 0,-4 3 0 0 0,7 4 0 0 0,6 1 0 0 0,5 2 0 0 0,0-3 0 0 0,2-1 0 0 0,0 0 0 0 0,3 1 0 0 0,-1 1 0 0 0,6 1 0 0 0,1 0 0 0 0,1 1 0 0 0,-2 0 0 0 0,3 0 0 0 0,3 0 0 0 0,-3 0 0 0 0,4 1 0 0 0,-2-1 0 0 0,2 0 0 0 0,5 0 0 0 0,-2 0 0 0 0,2 0 0 0 0,4 0 0 0 0,-4-4 0 0 0,1 0 0 0 0,-1-1 0 0 0,-4 2 0 0 0,-6 0 0 0 0,-6 2 0 0 0,-4 0 0 0 0,-4 1 0 0 0,-4 0 0 0 0,-3 0 0 0 0,0 0 0 0 0,1 0 0 0 0,-6 0 0 0 0,-1 0 0 0 0,-5 1 0 0 0,-7-1 0 0 0,-3 0 0 0 0,-7 0 0 0 0,-5 0 0 0 0,5 0 0 0 0,-3 0 0 0 0,1 0 0 0 0,1 0 0 0 0,-5 0 0 0 0,-6 0 0 0 0,-5 0 0 0 0,-11 0 0 0 0,-13 0 0 0 0,-7 0 0 0 0,0 0 0 0 0,7 0 0 0 0,16 0 0 0 0,22 0 0 0 0,17 0 0 0 0,14 0 0 0 0,10 0 0 0 0,10 0 0 0 0,9 0 0 0 0,1 0 0 0 0,0 0 0 0 0,-5 0 0 0 0,-1-7 0 0 0,2-2 0 0 0,-2 0 0 0 0,-1 2 0 0 0,-7 2 0 0 0,-11 2 0 0 0,-7 1 0 0 0,-5 1 0 0 0,-10 1 0 0 0,-9 1 0 0 0,-5-1 0 0 0,-4 1 0 0 0,-2-1 0 0 0,10 0 0 0 0,7 0 0 0 0,15 0 0 0 0,6 0 0 0 0,6 0 0 0 0,4 0 0 0 0,4 0 0 0 0,-3 0 0 0 0,-6 0 0 0 0,-10 0 0 0 0,-3 0 0 0 0,-3 0 0 0 0,1 0 0 0 0,6 4 0 0 0,2 0 0 0 0,5 4 0 0 0,2 0 0 0 0,6 2 0 0 0,4 0 0 0 0,1 4 0 0 0,1 1 0 0 0,3 0 0 0 0,5-1 0 0 0,-1-1 0 0 0,3-2 0 0 0,-9 1 0 0 0,-3 4 0 0 0,0 1 0 0 0,1 0 0 0 0,-4-3 0 0 0,-1 0 0 0 0,0 1 0 0 0,-2 4 0 0 0,1 4 0 0 0,8-4 0 0 0,7 0 0 0 0,8-1 0 0 0,5-3 0 0 0,1 2 0 0 0,2 3 0 0 0,0 0 0 0 0,2 1 0 0 0,-2 3 0 0 0,-2 5 0 0 0,2 8 0 0 0,-6 11 0 0 0,-5 7 0 0 0,-3 9 0 0 0,1 0 0 0 0,-3 6 0 0 0,-2 2 0 0 0,3-2 0 0 0,8-5 0 0 0,6-7 0 0 0,4-7 0 0 0,5-8 0 0 0,6-15 0 0 0,7-23 0 0 0,22-29 0 0 0,32-38 0 0 0,41-39 0 0 0,26-23 0 0 0,16-8 0 0 0,3 2 0 0 0,2 12 0 0 0,-5 16 0 0 0,-12 12 0 0 0,-20 18 0 0 0,-10 14 0 0 0,-7 3 0 0 0,-4 8 0 0 0,-3 8 0 0 0,0 4 0 0 0,-3 5 0 0 0,-1 3 0 0 0,7 0 0 0 0,15-2 0 0 0,11 0 0 0 0,8-2 0 0 0,12 5 0 0 0,8 3 0 0 0,2 5 0 0 0,1-4 0 0 0,-8 1 0 0 0,-10 2 0 0 0,-11 3 0 0 0,-11 4 0 0 0,-8 5 0 0 0,-16 3 0 0 0,-11 3 0 0 0,-11 1 0 0 0,-13 0 0 0 0,-5 1 0 0 0,-2 0 0 0 0,-2 0 0 0 0,3-1 0 0 0,0 1 0 0 0,8-1 0 0 0,3 0 0 0 0,6 3 0 0 0,7 5 0 0 0,4 5 0 0 0,13 6 0 0 0,14 0 0 0 0,9 4 0 0 0,9-2 0 0 0,3-4 0 0 0,-3-6 0 0 0,1-4 0 0 0,-3-4 0 0 0,-4-2 0 0 0,0-1 0 0 0,-5 3 0 0 0,4 0 0 0 0,-10 1 0 0 0,2 2 0 0 0,-6 0 0 0 0,-9 0 0 0 0,-4-2 0 0 0,-11-1 0 0 0,-13 2 0 0 0,-27 7 0 0 0,-56 2 0 0 0,-66 8 0 0 0,-71 1 0 0 0,-54 3 0 0 0,-20 8 0 0 0,-5 4 0 0 0,23-3 0 0 0,29-6 0 0 0,28-6 0 0 0,23-8 0 0 0,12-6 0 0 0,16-2 0 0 0,7-1 0 0 0,6 5 0 0 0,1 7 0 0 0,-9 1 0 0 0,-16 0 0 0 0,-13 1 0 0 0,-10 3 0 0 0,8 2 0 0 0,8 0 0 0 0,14-5 0 0 0,11-5 0 0 0,18-2 0 0 0,14-4 0 0 0,12 1 0 0 0,6-1 0 0 0,4 4 0 0 0,-2 3 0 0 0,0 3 0 0 0,3 2 0 0 0,0 3 0 0 0,8-2 0 0 0,5-1 0 0 0,3-1 0 0 0,3-3 0 0 0,3-2 0 0 0,5-4 0 0 0,19-2 0 0 0,24-4 0 0 0,30-3 0 0 0,37-15 0 0 0,42-15 0 0 0,44-7 0 0 0,37-22 0 0 0,37-17 0 0 0,10-11 0 0 0,0 7 0 0 0,-4-2 0 0 0,-28 14 0 0 0,-32 17 0 0 0,-39 14 0 0 0,-29 10 0 0 0,-25 8 0 0 0,-21 8 0 0 0,-19 5 0 0 0,-12 4 0 0 0,-29 1 0 0 0,-55 0 0 0 0,-82 8 0 0 0,-100 29 0 0 0,-110 15 0 0 0,-92 20 0 0 0,-77 10 0 0 0,-55 12 0 0 0,-8-4 0 0 0,32-9 0 0 0,68-10 0 0 0,104-16 0 0 0,110-14 0 0 0,95-12 0 0 0,75-3 0 0 0,51-3 0 0 0,31-2 0 0 0,17-2 0 0 0,5 6 0 0 0,6 6 0 0 0,16 8 0 0 0,8 3 0 0 0,8-1 0 0 0,13 5 0 0 0,7-2 0 0 0,4 6 0 0 0,-2-3 0 0 0,-3-3 0 0 0,-9-5 0 0 0,-12-7 0 0 0,-12-4 0 0 0,-4-2 0 0 0,-8-1 0 0 0,-6-1 0 0 0,-8-3 0 0 0,-3 0 0 0 0,-1 5 0 0 0,0 6 0 0 0,2 0 0 0 0,1-2 0 0 0,2 1 0 0 0,0-2 0 0 0,-2 1 0 0 0,5 5 0 0 0,3 1 0 0 0,1 0 0 0 0,2 1 0 0 0,4-6 0 0 0,13 1 0 0 0,10 0 0 0 0,-2-7 0 0 0,-2-4 0 0 0,3-2 0 0 0,-1 2 0 0 0,2 0 0 0 0,-6-2 0 0 0,3-2 0 0 0,13-1 0 0 0,6-3 0 0 0,1 3 0 0 0,5 2 0 0 0,0 5 0 0 0,-2 1 0 0 0,-8-3 0 0 0,-5 1 0 0 0,-6-2 0 0 0,-5-3 0 0 0,-9-4 0 0 0,0 0 0 0 0,-2 0 0 0 0,8 5 0 0 0,-3-1 0 0 0,3 0 0 0 0,6-3 0 0 0,1-1 0 0 0,12-2 0 0 0,4-1 0 0 0,-2-1 0 0 0,0-3 0 0 0,-4-2 0 0 0,0-3 0 0 0,-1-1 0 0 0,-4-1 0 0 0,-9 0 0 0 0,-6 0 0 0 0,-7-1 0 0 0,-8 1 0 0 0,3-1 0 0 0,-2 1 0 0 0,1 0 0 0 0,3 0 0 0 0,1 0 0 0 0,-2 0 0 0 0,0 0 0 0 0,-1 0 0 0 0,-5-7 0 0 0,-5-9 0 0 0,-8-5 0 0 0,-2-10 0 0 0,-1-2 0 0 0,6-10 0 0 0,2-1 0 0 0,1 4 0 0 0,-2 5 0 0 0,1 2 0 0 0,2 3 0 0 0,0 6 0 0 0,7 5 0 0 0,2 1 0 0 0,-2 4 0 0 0,-1 4 0 0 0,-3 5 0 0 0,-1 2 0 0 0,-3 2 0 0 0,0 1 0 0 0,3 1 0 0 0,0 0 0 0 0,0-1 0 0 0,-1 1 0 0 0,3 0 0 0 0,0 2 0 0 0,-1 5 0 0 0,-4 5 0 0 0,-7 3 0 0 0,-4 2 0 0 0,-5 8 0 0 0,-3 4 0 0 0,-6 3 0 0 0,-8 3 0 0 0,-9-1 0 0 0,-5-3 0 0 0,-8-4 0 0 0,-2-6 0 0 0,2-4 0 0 0,4-2 0 0 0,3 1 0 0 0,2 0 0 0 0,3 1 0 0 0,-2 4 0 0 0,-1 2 0 0 0,-2 0 0 0 0,-1-4 0 0 0,2-2 0 0 0,1-3 0 0 0,-1-6 0 0 0,-1 0 0 0 0,2 2 0 0 0,1-1 0 0 0,2-2 0 0 0,-3 0 0 0 0,0 0 0 0 0,-3 2 0 0 0,0-2 0 0 0,-2 2 0 0 0,0 3 0 0 0,-1 2 0 0 0,1-1 0 0 0,2 0 0 0 0,10-9 0 0 0,14-8 0 0 0,29-15 0 0 0,23-14 0 0 0,8-5 0 0 0,4-3 0 0 0,-5 1 0 0 0,-8 5 0 0 0,-12 0 0 0 0,-12 4 0 0 0,-10 2 0 0 0,-7-3 0 0 0,-5-1 0 0 0,-2 3 0 0 0,-1 1 0 0 0,-1-3 0 0 0,1-1 0 0 0,1-5 0 0 0,-4 1 0 0 0,0 2 0 0 0,-3 5 0 0 0,-4-1 0 0 0,-2 2 0 0 0,-7-1 0 0 0,-3 0 0 0 0,0 6 0 0 0,0 0 0 0 0,-3 3 0 0 0,0 9 0 0 0,5 24 0 0 0,5 29 0 0 0,7 33 0 0 0,4 16 0 0 0,3 7 0 0 0,3-7 0 0 0,1-14 0 0 0,0-15 0 0 0,0-10 0 0 0,3-8 0 0 0,2-10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18T15:05:55.981"/>
    </inkml:context>
    <inkml:brush xml:id="br0">
      <inkml:brushProperty name="width" value="0.35" units="cm"/>
      <inkml:brushProperty name="height" value="0.35" units="cm"/>
      <inkml:brushProperty name="color" value="#FFFFFF"/>
    </inkml:brush>
  </inkml:definitions>
  <inkml:trace contextRef="#ctx0" brushRef="#br0">11874 10098 16383 0 0,'-3'-4'0'0'0,"-12"0"0"0"0,-17 3 0 0 0,-23 12 0 0 0,-37 8 0 0 0,-33 1 0 0 0,-17 3 0 0 0,-4-2 0 0 0,12-4 0 0 0,23-5 0 0 0,43-12 0 0 0,57-13 0 0 0,69-27 0 0 0,54-12 0 0 0,34-9 0 0 0,0 5 0 0 0,-12 12 0 0 0,-24 13 0 0 0,-23 13 0 0 0,-23 8 0 0 0,-35 7 0 0 0,-41 4 0 0 0,-39 4 0 0 0,-37 6 0 0 0,-26 0 0 0 0,-2 2 0 0 0,4-1 0 0 0,18-2 0 0 0,18-4 0 0 0,39-2 0 0 0,50-2 0 0 0,80-19 0 0 0,74-13 0 0 0,79-11 0 0 0,50-14 0 0 0,19 4 0 0 0,3 3 0 0 0,-34 10 0 0 0,-59 11 0 0 0,-71 11 0 0 0,-73 7 0 0 0,-69 6 0 0 0,-72 14 0 0 0,-57 14 0 0 0,-52 14 0 0 0,-29 11 0 0 0,-5-4 0 0 0,19-9 0 0 0,34-7 0 0 0,32-10 0 0 0,32-7 0 0 0,21-7 0 0 0,18-3 0 0 0,14-3 0 0 0,18-9 0 0 0,34-8 0 0 0,30-10 0 0 0,20-5 0 0 0,6-3 0 0 0,-24 6 0 0 0,-41 8 0 0 0,-64 7 0 0 0,-84 13 0 0 0,-93 13 0 0 0,-98 12 0 0 0,-68 23 0 0 0,-34 9 0 0 0,-3 3 0 0 0,48-6 0 0 0,67-12 0 0 0,93-12 0 0 0,103-12 0 0 0,96-8 0 0 0,91-17 0 0 0,61-16 0 0 0,38-8 0 0 0,38-6 0 0 0,26 5 0 0 0,34 6 0 0 0,40 9 0 0 0,34 8 0 0 0,25 4 0 0 0,10-6 0 0 0,-23-8 0 0 0,-31-7 0 0 0,-44 0 0 0 0,-51 2 0 0 0,-54 5 0 0 0,-37-1 0 0 0,-31 3 0 0 0,-25 5 0 0 0,-12 1 0 0 0,-6 2 0 0 0,2 0 0 0 0,7 1 0 0 0,10 3 0 0 0,7-2 0 0 0,-5 1 0 0 0,-12 2 0 0 0,-9 1 0 0 0,-12 2 0 0 0,-6-6 0 0 0,-6-5 0 0 0,-5 0 0 0 0,0 2 0 0 0,-2-1 0 0 0,2-1 0 0 0,0 1 0 0 0,3-4 0 0 0,2-3 0 0 0,3-1 0 0 0,2-1 0 0 0,2 3 0 0 0,1-2 0 0 0,4-2 0 0 0,2 1 0 0 0,2-1 0 0 0,1 4 0 0 0,-1-2 0 0 0,-3 3 0 0 0,2 0 0 0 0,4 4 0 0 0,6 0 0 0 0,14 2 0 0 0,5 0 0 0 0,1 2 0 0 0,0-1 0 0 0,-10-3 0 0 0,-5 2 0 0 0,-3 2 0 0 0,-5-1 0 0 0,-8 2 0 0 0,-9 1 0 0 0,0 0 0 0 0,-3 0 0 0 0,-3 1 0 0 0,-1 3 0 0 0,1 0 0 0 0,3 2 0 0 0,9 1 0 0 0,11 0 0 0 0,14 0 0 0 0,1 0 0 0 0,4 1 0 0 0,2-1 0 0 0,-1-3 0 0 0,-6-2 0 0 0,-11 1 0 0 0,-13 0 0 0 0,-16 2 0 0 0,-20 0 0 0 0,-22 1 0 0 0,-29 1 0 0 0,-27 0 0 0 0,-30 14 0 0 0,-39 4 0 0 0,-37 3 0 0 0,-39 5 0 0 0,-15 4 0 0 0,-13 8 0 0 0,12-3 0 0 0,24-3 0 0 0,23-5 0 0 0,36-6 0 0 0,33-7 0 0 0,33-6 0 0 0,23 0 0 0 0,11-3 0 0 0,8-1 0 0 0,-1-2 0 0 0,-6 6 0 0 0,-6 9 0 0 0,-14 4 0 0 0,-6 2 0 0 0,-12 8 0 0 0,-8 5 0 0 0,-8-3 0 0 0,-2-4 0 0 0,4 0 0 0 0,1-2 0 0 0,10-2 0 0 0,11-5 0 0 0,10-2 0 0 0,8-5 0 0 0,6-4 0 0 0,5-4 0 0 0,8-3 0 0 0,7-1 0 0 0,9 2 0 0 0,5 4 0 0 0,3 1 0 0 0,3-4 0 0 0,15-3 0 0 0,21-9 0 0 0,13-9 0 0 0,10-6 0 0 0,5-2 0 0 0,4 0 0 0 0,-1 4 0 0 0,1-1 0 0 0,-2-1 0 0 0,-3 1 0 0 0,-7 3 0 0 0,-17 6 0 0 0,-21 5 0 0 0,-17 3 0 0 0,-14 3 0 0 0,-9 2 0 0 0,-5 1 0 0 0,-7 0 0 0 0,-2 0 0 0 0,4-1 0 0 0,3 1 0 0 0,1-1 0 0 0,5 1 0 0 0,5-1 0 0 0,4 3 0 0 0,7 5 0 0 0,13 1 0 0 0,19-5 0 0 0,27-6 0 0 0,18-3 0 0 0,13 0 0 0 0,11 0 0 0 0,6-2 0 0 0,-2 0 0 0 0,2-9 0 0 0,0-2 0 0 0,2-1 0 0 0,-3 2 0 0 0,-3 1 0 0 0,-6 3 0 0 0,-8 4 0 0 0,-13 4 0 0 0,-6-2 0 0 0,-4 1 0 0 0,0 2 0 0 0,0 1 0 0 0,-2 1 0 0 0,2 1 0 0 0,3 1 0 0 0,5-7 0 0 0,-5-2 0 0 0,-3 1 0 0 0,-6 1 0 0 0,-3 2 0 0 0,-1-1 0 0 0,-3 0 0 0 0,3 1 0 0 0,2-2 0 0 0,2 0 0 0 0,-3 2 0 0 0,-1-3 0 0 0,4 1 0 0 0,2-5 0 0 0,1-1 0 0 0,0-2 0 0 0,2 2 0 0 0,1 0 0 0 0,3 2 0 0 0,0 2 0 0 0,2 0 0 0 0,-5 2 0 0 0,1-2 0 0 0,2-6 0 0 0,7-1 0 0 0,1 3 0 0 0,0 3 0 0 0,-2 4 0 0 0,3-1 0 0 0,-4 0 0 0 0,-2 3 0 0 0,-3-3 0 0 0,-2 1 0 0 0,0 1 0 0 0,0-3 0 0 0,-5-2 0 0 0,-6 0 0 0 0,-6 2 0 0 0,-1 1 0 0 0,1 4 0 0 0,-1 1 0 0 0,5-3 0 0 0,0 1 0 0 0,-2 0 0 0 0,4 0 0 0 0,-2 2 0 0 0,-2 1 0 0 0,-3-3 0 0 0,-1 0 0 0 0,0-1 0 0 0,1 2 0 0 0,2 1 0 0 0,4-3 0 0 0,-2 0 0 0 0,2 0 0 0 0,-3 2 0 0 0,-3 0 0 0 0,-3 2 0 0 0,4-3 0 0 0,1-4 0 0 0,-2-1 0 0 0,-2 1 0 0 0,1 2 0 0 0,-1 3 0 0 0,2 0 0 0 0,0 2 0 0 0,-3 1 0 0 0,-1 0 0 0 0,5 1 0 0 0,4-1 0 0 0,7 0 0 0 0,3 1 0 0 0,4-1 0 0 0,-2 0 0 0 0,1 0 0 0 0,-4 0 0 0 0,-9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9667D-94F2-4F92-98A3-7CF66EF289BF}" type="datetimeFigureOut">
              <a:t>07/18/2023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ED590-F8F2-4FD4-8025-C635B100AA4E}" type="slidenum">
              <a:t>‹#›</a:t>
            </a:fld>
            <a:endParaRPr lang="en-US"/>
          </a:p>
        </p:txBody>
      </p:sp>
    </p:spTree>
    <p:extLst>
      <p:ext uri="{BB962C8B-B14F-4D97-AF65-F5344CB8AC3E}">
        <p14:creationId xmlns:p14="http://schemas.microsoft.com/office/powerpoint/2010/main" val="174747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a:t>
            </a:fld>
            <a:endParaRPr lang="en-US"/>
          </a:p>
        </p:txBody>
      </p:sp>
    </p:spTree>
    <p:extLst>
      <p:ext uri="{BB962C8B-B14F-4D97-AF65-F5344CB8AC3E}">
        <p14:creationId xmlns:p14="http://schemas.microsoft.com/office/powerpoint/2010/main" val="2575076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13</a:t>
            </a:fld>
            <a:endParaRPr lang="en-US"/>
          </a:p>
        </p:txBody>
      </p:sp>
    </p:spTree>
    <p:extLst>
      <p:ext uri="{BB962C8B-B14F-4D97-AF65-F5344CB8AC3E}">
        <p14:creationId xmlns:p14="http://schemas.microsoft.com/office/powerpoint/2010/main" val="98291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14</a:t>
            </a:fld>
            <a:endParaRPr lang="en-US"/>
          </a:p>
        </p:txBody>
      </p:sp>
    </p:spTree>
    <p:extLst>
      <p:ext uri="{BB962C8B-B14F-4D97-AF65-F5344CB8AC3E}">
        <p14:creationId xmlns:p14="http://schemas.microsoft.com/office/powerpoint/2010/main" val="1993937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15</a:t>
            </a:fld>
            <a:endParaRPr lang="en-US"/>
          </a:p>
        </p:txBody>
      </p:sp>
    </p:spTree>
    <p:extLst>
      <p:ext uri="{BB962C8B-B14F-4D97-AF65-F5344CB8AC3E}">
        <p14:creationId xmlns:p14="http://schemas.microsoft.com/office/powerpoint/2010/main" val="234425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16</a:t>
            </a:fld>
            <a:endParaRPr lang="en-US"/>
          </a:p>
        </p:txBody>
      </p:sp>
    </p:spTree>
    <p:extLst>
      <p:ext uri="{BB962C8B-B14F-4D97-AF65-F5344CB8AC3E}">
        <p14:creationId xmlns:p14="http://schemas.microsoft.com/office/powerpoint/2010/main" val="137292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17</a:t>
            </a:fld>
            <a:endParaRPr lang="en-US"/>
          </a:p>
        </p:txBody>
      </p:sp>
    </p:spTree>
    <p:extLst>
      <p:ext uri="{BB962C8B-B14F-4D97-AF65-F5344CB8AC3E}">
        <p14:creationId xmlns:p14="http://schemas.microsoft.com/office/powerpoint/2010/main" val="49246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added rows of B ∗∗ can be represented in the BF16 format, we have</a:t>
            </a:r>
          </a:p>
          <a:p>
            <a:r>
              <a:rPr lang="en-US"/>
              <a:t>found a way to recover the lost precision. Since B ∗ ∗ is derived upfront for our</a:t>
            </a:r>
          </a:p>
          <a:p>
            <a:r>
              <a:rPr lang="en-US" dirty="0"/>
              <a:t>workload, the overhead is limited to a gather operation on matrices Al during the</a:t>
            </a:r>
            <a:endParaRPr lang="en-US" dirty="0">
              <a:cs typeface="Calibri"/>
            </a:endParaRPr>
          </a:p>
          <a:p>
            <a:r>
              <a:rPr lang="en-US" dirty="0"/>
              <a:t>split procedure and a respectively increased reduction dimension K in the small</a:t>
            </a:r>
            <a:endParaRPr lang="en-US" dirty="0">
              <a:cs typeface="Calibri"/>
            </a:endParaRPr>
          </a:p>
          <a:p>
            <a:r>
              <a:rPr lang="en-US" dirty="0"/>
              <a:t>matrix-matrix multiplications.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DED590-F8F2-4FD4-8025-C635B100AA4E}" type="slidenum">
              <a:rPr lang="en-US"/>
              <a:t>18</a:t>
            </a:fld>
            <a:endParaRPr lang="en-US"/>
          </a:p>
        </p:txBody>
      </p:sp>
    </p:spTree>
    <p:extLst>
      <p:ext uri="{BB962C8B-B14F-4D97-AF65-F5344CB8AC3E}">
        <p14:creationId xmlns:p14="http://schemas.microsoft.com/office/powerpoint/2010/main" val="2510947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19</a:t>
            </a:fld>
            <a:endParaRPr lang="en-US"/>
          </a:p>
        </p:txBody>
      </p:sp>
    </p:spTree>
    <p:extLst>
      <p:ext uri="{BB962C8B-B14F-4D97-AF65-F5344CB8AC3E}">
        <p14:creationId xmlns:p14="http://schemas.microsoft.com/office/powerpoint/2010/main" val="3869517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20</a:t>
            </a:fld>
            <a:endParaRPr lang="en-US"/>
          </a:p>
        </p:txBody>
      </p:sp>
    </p:spTree>
    <p:extLst>
      <p:ext uri="{BB962C8B-B14F-4D97-AF65-F5344CB8AC3E}">
        <p14:creationId xmlns:p14="http://schemas.microsoft.com/office/powerpoint/2010/main" val="3621827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21</a:t>
            </a:fld>
            <a:endParaRPr lang="en-US"/>
          </a:p>
        </p:txBody>
      </p:sp>
    </p:spTree>
    <p:extLst>
      <p:ext uri="{BB962C8B-B14F-4D97-AF65-F5344CB8AC3E}">
        <p14:creationId xmlns:p14="http://schemas.microsoft.com/office/powerpoint/2010/main" val="3562176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22</a:t>
            </a:fld>
            <a:endParaRPr lang="en-US"/>
          </a:p>
        </p:txBody>
      </p:sp>
    </p:spTree>
    <p:extLst>
      <p:ext uri="{BB962C8B-B14F-4D97-AF65-F5344CB8AC3E}">
        <p14:creationId xmlns:p14="http://schemas.microsoft.com/office/powerpoint/2010/main" val="153424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ED590-F8F2-4FD4-8025-C635B100AA4E}" type="slidenum">
              <a:rPr lang="en-US"/>
              <a:t>2</a:t>
            </a:fld>
            <a:endParaRPr lang="en-US"/>
          </a:p>
        </p:txBody>
      </p:sp>
    </p:spTree>
    <p:extLst>
      <p:ext uri="{BB962C8B-B14F-4D97-AF65-F5344CB8AC3E}">
        <p14:creationId xmlns:p14="http://schemas.microsoft.com/office/powerpoint/2010/main" val="1105555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23</a:t>
            </a:fld>
            <a:endParaRPr lang="en-US"/>
          </a:p>
        </p:txBody>
      </p:sp>
    </p:spTree>
    <p:extLst>
      <p:ext uri="{BB962C8B-B14F-4D97-AF65-F5344CB8AC3E}">
        <p14:creationId xmlns:p14="http://schemas.microsoft.com/office/powerpoint/2010/main" val="264905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24</a:t>
            </a:fld>
            <a:endParaRPr lang="en-US"/>
          </a:p>
        </p:txBody>
      </p:sp>
    </p:spTree>
    <p:extLst>
      <p:ext uri="{BB962C8B-B14F-4D97-AF65-F5344CB8AC3E}">
        <p14:creationId xmlns:p14="http://schemas.microsoft.com/office/powerpoint/2010/main" val="418200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25</a:t>
            </a:fld>
            <a:endParaRPr lang="en-US"/>
          </a:p>
        </p:txBody>
      </p:sp>
    </p:spTree>
    <p:extLst>
      <p:ext uri="{BB962C8B-B14F-4D97-AF65-F5344CB8AC3E}">
        <p14:creationId xmlns:p14="http://schemas.microsoft.com/office/powerpoint/2010/main" val="286017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26</a:t>
            </a:fld>
            <a:endParaRPr lang="en-US"/>
          </a:p>
        </p:txBody>
      </p:sp>
    </p:spTree>
    <p:extLst>
      <p:ext uri="{BB962C8B-B14F-4D97-AF65-F5344CB8AC3E}">
        <p14:creationId xmlns:p14="http://schemas.microsoft.com/office/powerpoint/2010/main" val="335407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27</a:t>
            </a:fld>
            <a:endParaRPr lang="en-US"/>
          </a:p>
        </p:txBody>
      </p:sp>
    </p:spTree>
    <p:extLst>
      <p:ext uri="{BB962C8B-B14F-4D97-AF65-F5344CB8AC3E}">
        <p14:creationId xmlns:p14="http://schemas.microsoft.com/office/powerpoint/2010/main" val="4230842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28</a:t>
            </a:fld>
            <a:endParaRPr lang="en-US"/>
          </a:p>
        </p:txBody>
      </p:sp>
    </p:spTree>
    <p:extLst>
      <p:ext uri="{BB962C8B-B14F-4D97-AF65-F5344CB8AC3E}">
        <p14:creationId xmlns:p14="http://schemas.microsoft.com/office/powerpoint/2010/main" val="970000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29</a:t>
            </a:fld>
            <a:endParaRPr lang="en-US"/>
          </a:p>
        </p:txBody>
      </p:sp>
    </p:spTree>
    <p:extLst>
      <p:ext uri="{BB962C8B-B14F-4D97-AF65-F5344CB8AC3E}">
        <p14:creationId xmlns:p14="http://schemas.microsoft.com/office/powerpoint/2010/main" val="102908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endParaRPr lang="en-US" dirty="0"/>
          </a:p>
          <a:p>
            <a:pPr marL="285750" indent="-285750">
              <a:lnSpc>
                <a:spcPct val="90000"/>
              </a:lnSpc>
              <a:spcBef>
                <a:spcPts val="1000"/>
              </a:spcBef>
              <a:buFont typeface="Arial"/>
              <a:buChar char="•"/>
            </a:pPr>
            <a:r>
              <a:rPr lang="en-US" dirty="0"/>
              <a:t>T ∈ R9×B: The time-integrated DOFs which are the result of the time kernel</a:t>
            </a:r>
          </a:p>
          <a:p>
            <a:pPr marL="285750" indent="-285750">
              <a:lnSpc>
                <a:spcPct val="90000"/>
              </a:lnSpc>
              <a:spcBef>
                <a:spcPts val="1000"/>
              </a:spcBef>
              <a:buFont typeface="Arial"/>
              <a:buChar char="•"/>
            </a:pPr>
            <a:r>
              <a:rPr lang="en-US" dirty="0"/>
              <a:t>k (parameter) is the identifier of the considered tetrahedron.</a:t>
            </a:r>
          </a:p>
          <a:p>
            <a:pPr marL="285750" indent="-285750">
              <a:lnSpc>
                <a:spcPct val="90000"/>
              </a:lnSpc>
              <a:spcBef>
                <a:spcPts val="1000"/>
              </a:spcBef>
              <a:buFont typeface="Arial"/>
              <a:buChar char="•"/>
            </a:pPr>
            <a:r>
              <a:rPr lang="en-US" dirty="0"/>
              <a:t>Ā ∈ R9×9: Element-local linear combinations of the elastic Jacobians.</a:t>
            </a:r>
          </a:p>
          <a:p>
            <a:pPr marL="285750" indent="-285750">
              <a:lnSpc>
                <a:spcPct val="90000"/>
              </a:lnSpc>
              <a:spcBef>
                <a:spcPts val="1000"/>
              </a:spcBef>
              <a:buFont typeface="Arial"/>
              <a:buChar char="•"/>
            </a:pPr>
            <a:r>
              <a:rPr lang="en-US" dirty="0"/>
              <a:t>K ∈ QB×B with c ∈ {1, 2, 3}:  Three stiffness matrices defined by means of a unique reference tetrahedron.</a:t>
            </a:r>
          </a:p>
          <a:p>
            <a:pPr marL="285750" indent="-285750">
              <a:lnSpc>
                <a:spcPct val="90000"/>
              </a:lnSpc>
              <a:spcBef>
                <a:spcPts val="1000"/>
              </a:spcBef>
              <a:buFont typeface="Arial"/>
              <a:buChar char="•"/>
            </a:pPr>
            <a:r>
              <a:rPr lang="en-US" dirty="0"/>
              <a:t>M−1 ∈ QB×B: Inverse of diagonal mass matrix.</a:t>
            </a:r>
          </a:p>
        </p:txBody>
      </p:sp>
      <p:sp>
        <p:nvSpPr>
          <p:cNvPr id="4" name="Slide Number Placeholder 3"/>
          <p:cNvSpPr>
            <a:spLocks noGrp="1"/>
          </p:cNvSpPr>
          <p:nvPr>
            <p:ph type="sldNum" sz="quarter" idx="5"/>
          </p:nvPr>
        </p:nvSpPr>
        <p:spPr/>
        <p:txBody>
          <a:bodyPr/>
          <a:lstStyle/>
          <a:p>
            <a:fld id="{B5DED590-F8F2-4FD4-8025-C635B100AA4E}" type="slidenum">
              <a:rPr lang="en-US"/>
              <a:t>5</a:t>
            </a:fld>
            <a:endParaRPr lang="en-US"/>
          </a:p>
        </p:txBody>
      </p:sp>
    </p:spTree>
    <p:extLst>
      <p:ext uri="{BB962C8B-B14F-4D97-AF65-F5344CB8AC3E}">
        <p14:creationId xmlns:p14="http://schemas.microsoft.com/office/powerpoint/2010/main" val="33969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B5DED590-F8F2-4FD4-8025-C635B100AA4E}" type="slidenum">
              <a:t>6</a:t>
            </a:fld>
            <a:endParaRPr lang="en-US"/>
          </a:p>
        </p:txBody>
      </p:sp>
    </p:spTree>
    <p:extLst>
      <p:ext uri="{BB962C8B-B14F-4D97-AF65-F5344CB8AC3E}">
        <p14:creationId xmlns:p14="http://schemas.microsoft.com/office/powerpoint/2010/main" val="42206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8</a:t>
            </a:fld>
            <a:endParaRPr lang="en-US"/>
          </a:p>
        </p:txBody>
      </p:sp>
    </p:spTree>
    <p:extLst>
      <p:ext uri="{BB962C8B-B14F-4D97-AF65-F5344CB8AC3E}">
        <p14:creationId xmlns:p14="http://schemas.microsoft.com/office/powerpoint/2010/main" val="2520114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9</a:t>
            </a:fld>
            <a:endParaRPr lang="en-US"/>
          </a:p>
        </p:txBody>
      </p:sp>
    </p:spTree>
    <p:extLst>
      <p:ext uri="{BB962C8B-B14F-4D97-AF65-F5344CB8AC3E}">
        <p14:creationId xmlns:p14="http://schemas.microsoft.com/office/powerpoint/2010/main" val="223992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10</a:t>
            </a:fld>
            <a:endParaRPr lang="en-US"/>
          </a:p>
        </p:txBody>
      </p:sp>
    </p:spTree>
    <p:extLst>
      <p:ext uri="{BB962C8B-B14F-4D97-AF65-F5344CB8AC3E}">
        <p14:creationId xmlns:p14="http://schemas.microsoft.com/office/powerpoint/2010/main" val="262289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11</a:t>
            </a:fld>
            <a:endParaRPr lang="en-US"/>
          </a:p>
        </p:txBody>
      </p:sp>
    </p:spTree>
    <p:extLst>
      <p:ext uri="{BB962C8B-B14F-4D97-AF65-F5344CB8AC3E}">
        <p14:creationId xmlns:p14="http://schemas.microsoft.com/office/powerpoint/2010/main" val="295855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DED590-F8F2-4FD4-8025-C635B100AA4E}" type="slidenum">
              <a:rPr lang="en-US"/>
              <a:t>12</a:t>
            </a:fld>
            <a:endParaRPr lang="en-US"/>
          </a:p>
        </p:txBody>
      </p:sp>
    </p:spTree>
    <p:extLst>
      <p:ext uri="{BB962C8B-B14F-4D97-AF65-F5344CB8AC3E}">
        <p14:creationId xmlns:p14="http://schemas.microsoft.com/office/powerpoint/2010/main" val="162298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004FA5-1DF4-4D27-89A8-0910CC8B333F}" type="datetime2">
              <a:rPr lang="en-US" smtClean="0"/>
              <a:t>Tuesday, July 18,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F8E54-119F-4C9D-943C-D2528DCB43D7}" type="datetime2">
              <a:rPr lang="en-US" smtClean="0"/>
              <a:t>Tuesday, July 18,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8D291-DB9F-41D1-A4AF-9B679CE733F9}" type="datetime2">
              <a:rPr lang="en-US" smtClean="0"/>
              <a:t>Tuesday, July 18,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ACCD8-A1AF-4C88-8CC7-C499A424321F}" type="datetime2">
              <a:rPr lang="en-US" smtClean="0"/>
              <a:t>Tuesday, July 18,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35B86-128A-4C7B-9FAD-1205C312ED28}" type="datetime2">
              <a:rPr lang="en-US" smtClean="0"/>
              <a:t>Tuesday, July 18,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F8B04-8CC5-4FBF-A444-66CA77CBA287}" type="datetime2">
              <a:rPr lang="en-US" smtClean="0"/>
              <a:t>Tuesday, July 18,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815A9-1E57-4713-8A3D-54BA21419AD1}" type="datetime2">
              <a:rPr lang="en-US" smtClean="0"/>
              <a:t>Tuesday, July 18,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9433C-7587-46FD-9FFF-3016B3B36E2D}" type="datetime2">
              <a:rPr lang="en-US" smtClean="0"/>
              <a:t>Tuesday, July 18,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ACB1C-747F-46FA-AA1E-D09E0F55A900}" type="datetime2">
              <a:rPr lang="en-US" smtClean="0"/>
              <a:t>Tuesday, July 18,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EFD94-6EE4-4573-B7AE-019AE3FEA582}" type="datetime2">
              <a:rPr lang="en-US" smtClean="0"/>
              <a:t>Tuesday, July 18,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C0335-F524-4C75-B3CA-D2B52686E819}" type="datetime2">
              <a:rPr lang="en-US" smtClean="0"/>
              <a:t>Tuesday, July 18,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5AE6C-5CAB-47F4-81FC-F44225564058}" type="datetime2">
              <a:rPr lang="en-US" smtClean="0"/>
              <a:t>Tuesday, July 18, 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customXml" Target="../ink/ink1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6.png"/><Relationship Id="rId5" Type="http://schemas.openxmlformats.org/officeDocument/2006/relationships/image" Target="../media/image1.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6.xml"/><Relationship Id="rId3" Type="http://schemas.openxmlformats.org/officeDocument/2006/relationships/image" Target="../media/image18.png"/><Relationship Id="rId7" Type="http://schemas.openxmlformats.org/officeDocument/2006/relationships/image" Target="../media/image19.png"/><Relationship Id="rId12" Type="http://schemas.openxmlformats.org/officeDocument/2006/relationships/customXml" Target="../ink/ink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21.png"/><Relationship Id="rId5" Type="http://schemas.openxmlformats.org/officeDocument/2006/relationships/image" Target="../media/image1.png"/><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20.png"/><Relationship Id="rId14" Type="http://schemas.openxmlformats.org/officeDocument/2006/relationships/customXml" Target="../ink/ink1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1.png"/><Relationship Id="rId4" Type="http://schemas.openxmlformats.org/officeDocument/2006/relationships/customXml" Target="../ink/ink1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1.png"/><Relationship Id="rId4" Type="http://schemas.openxmlformats.org/officeDocument/2006/relationships/customXml" Target="../ink/ink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EDGE Solvers using BFloat16</a:t>
            </a:r>
          </a:p>
        </p:txBody>
      </p:sp>
      <p:sp>
        <p:nvSpPr>
          <p:cNvPr id="3" name="Subtitle 2"/>
          <p:cNvSpPr>
            <a:spLocks noGrp="1"/>
          </p:cNvSpPr>
          <p:nvPr>
            <p:ph type="subTitle" idx="1"/>
          </p:nvPr>
        </p:nvSpPr>
        <p:spPr/>
        <p:txBody>
          <a:bodyPr vert="horz" lIns="91440" tIns="45720" rIns="91440" bIns="45720" rtlCol="0" anchor="ctr">
            <a:normAutofit/>
          </a:bodyPr>
          <a:lstStyle/>
          <a:p>
            <a:r>
              <a:rPr lang="en-US" dirty="0">
                <a:cs typeface="Calibri"/>
              </a:rPr>
              <a:t>Shima Bani</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D540BA2-4F97-BB1F-5FCF-94AD85719999}"/>
                  </a:ext>
                </a:extLst>
              </p14:cNvPr>
              <p14:cNvContentPartPr/>
              <p14:nvPr/>
            </p14:nvContentPartPr>
            <p14:xfrm>
              <a:off x="6342742" y="5283199"/>
              <a:ext cx="7257" cy="7257"/>
            </p14:xfrm>
          </p:contentPart>
        </mc:Choice>
        <mc:Fallback xmlns="">
          <p:pic>
            <p:nvPicPr>
              <p:cNvPr id="4" name="Ink 3">
                <a:extLst>
                  <a:ext uri="{FF2B5EF4-FFF2-40B4-BE49-F238E27FC236}">
                    <a16:creationId xmlns:a16="http://schemas.microsoft.com/office/drawing/2014/main" id="{8D540BA2-4F97-BB1F-5FCF-94AD85719999}"/>
                  </a:ext>
                </a:extLst>
              </p:cNvPr>
              <p:cNvPicPr/>
              <p:nvPr/>
            </p:nvPicPr>
            <p:blipFill>
              <a:blip r:embed="rId4"/>
              <a:stretch>
                <a:fillRect/>
              </a:stretch>
            </p:blipFill>
            <p:spPr>
              <a:xfrm>
                <a:off x="5080024" y="4020481"/>
                <a:ext cx="2539950" cy="2539950"/>
              </a:xfrm>
              <a:prstGeom prst="rect">
                <a:avLst/>
              </a:prstGeom>
            </p:spPr>
          </p:pic>
        </mc:Fallback>
      </mc:AlternateContent>
      <p:pic>
        <p:nvPicPr>
          <p:cNvPr id="5" name="Picture 5" descr="A blue and white logo&#10;&#10;Description automatically generated">
            <a:extLst>
              <a:ext uri="{FF2B5EF4-FFF2-40B4-BE49-F238E27FC236}">
                <a16:creationId xmlns:a16="http://schemas.microsoft.com/office/drawing/2014/main" id="{CF076CF5-F54E-DCA0-42B3-A9DB55EB0638}"/>
              </a:ext>
            </a:extLst>
          </p:cNvPr>
          <p:cNvPicPr>
            <a:picLocks noChangeAspect="1"/>
          </p:cNvPicPr>
          <p:nvPr/>
        </p:nvPicPr>
        <p:blipFill rotWithShape="1">
          <a:blip r:embed="rId5"/>
          <a:srcRect t="23016" b="23413"/>
          <a:stretch/>
        </p:blipFill>
        <p:spPr>
          <a:xfrm>
            <a:off x="8694057" y="446314"/>
            <a:ext cx="2743200" cy="979719"/>
          </a:xfrm>
          <a:prstGeom prst="rect">
            <a:avLst/>
          </a:prstGeom>
        </p:spPr>
      </p:pic>
      <p:sp>
        <p:nvSpPr>
          <p:cNvPr id="10" name="Date Placeholder 9">
            <a:extLst>
              <a:ext uri="{FF2B5EF4-FFF2-40B4-BE49-F238E27FC236}">
                <a16:creationId xmlns:a16="http://schemas.microsoft.com/office/drawing/2014/main" id="{E516619B-7B38-4A7B-9C78-F96990D5E47E}"/>
              </a:ext>
            </a:extLst>
          </p:cNvPr>
          <p:cNvSpPr>
            <a:spLocks noGrp="1"/>
          </p:cNvSpPr>
          <p:nvPr>
            <p:ph type="dt" sz="half" idx="10"/>
          </p:nvPr>
        </p:nvSpPr>
        <p:spPr/>
        <p:txBody>
          <a:bodyPr/>
          <a:lstStyle/>
          <a:p>
            <a:fld id="{2F686FD9-6C06-4329-8FD6-9E7CD6E4DB18}" type="datetime2">
              <a:rPr lang="en-US" smtClean="0"/>
              <a:t>Tuesday, July 18, 2023</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FE0-11C2-7712-3F6E-7660CC3EFA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B0487-E396-43A2-4DEB-C42237A4FD9E}"/>
              </a:ext>
            </a:extLst>
          </p:cNvPr>
          <p:cNvSpPr>
            <a:spLocks noGrp="1"/>
          </p:cNvSpPr>
          <p:nvPr>
            <p:ph idx="1"/>
          </p:nvPr>
        </p:nvSpPr>
        <p:spPr/>
        <p:txBody>
          <a:bodyPr vert="horz" lIns="91440" tIns="45720" rIns="91440" bIns="45720" rtlCol="0" anchor="t">
            <a:normAutofit/>
          </a:bodyPr>
          <a:lstStyle/>
          <a:p>
            <a:r>
              <a:rPr lang="en-US" dirty="0">
                <a:ea typeface="+mn-lt"/>
                <a:cs typeface="+mn-lt"/>
              </a:rPr>
              <a:t>The general idea of our approach is to temporarily split the FP32 DOFs and time integrated DOFs into multiple BF16 numbers</a:t>
            </a:r>
          </a:p>
          <a:p>
            <a:r>
              <a:rPr lang="en-US" dirty="0">
                <a:ea typeface="+mn-lt"/>
                <a:cs typeface="+mn-lt"/>
              </a:rPr>
              <a:t>truncates the lowest 16 bits</a:t>
            </a:r>
          </a:p>
          <a:p>
            <a:r>
              <a:rPr lang="en-US" dirty="0">
                <a:ea typeface="+mn-lt"/>
                <a:cs typeface="+mn-lt"/>
              </a:rPr>
              <a:t>Example</a:t>
            </a:r>
          </a:p>
          <a:p>
            <a:r>
              <a:rPr lang="en-US" dirty="0">
                <a:ea typeface="+mn-lt"/>
                <a:cs typeface="+mn-lt"/>
              </a:rPr>
              <a:t>1.7845  = 00111111111001000110101001111111</a:t>
            </a:r>
          </a:p>
          <a:p>
            <a:r>
              <a:rPr lang="en-US" dirty="0">
                <a:ea typeface="+mn-lt"/>
                <a:cs typeface="+mn-lt"/>
              </a:rPr>
              <a:t>Truncate </a:t>
            </a:r>
          </a:p>
          <a:p>
            <a:r>
              <a:rPr lang="en-US" dirty="0">
                <a:ea typeface="+mn-lt"/>
                <a:cs typeface="+mn-lt"/>
              </a:rPr>
              <a:t>1.78125  = 00111111111001000000000000000000</a:t>
            </a:r>
          </a:p>
          <a:p>
            <a:r>
              <a:rPr lang="en-US" dirty="0">
                <a:ea typeface="+mn-lt"/>
                <a:cs typeface="+mn-lt"/>
              </a:rPr>
              <a:t>1.7845 - 1.78125 = 0.00325 ≈ 00111011010100110000000000000000 (0.00321960449219)  0.00323486</a:t>
            </a:r>
          </a:p>
          <a:p>
            <a:endParaRPr lang="en-US" dirty="0">
              <a:ea typeface="+mn-lt"/>
              <a:cs typeface="+mn-lt"/>
            </a:endParaRPr>
          </a:p>
        </p:txBody>
      </p:sp>
    </p:spTree>
    <p:extLst>
      <p:ext uri="{BB962C8B-B14F-4D97-AF65-F5344CB8AC3E}">
        <p14:creationId xmlns:p14="http://schemas.microsoft.com/office/powerpoint/2010/main" val="378841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45B5-AFA9-7E2C-3EE0-A0D06009B0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709B0E-FA80-CD7A-3D47-13C0D0AA698D}"/>
              </a:ext>
            </a:extLst>
          </p:cNvPr>
          <p:cNvSpPr>
            <a:spLocks noGrp="1"/>
          </p:cNvSpPr>
          <p:nvPr>
            <p:ph idx="1"/>
          </p:nvPr>
        </p:nvSpPr>
        <p:spPr/>
        <p:txBody>
          <a:bodyPr vert="horz" lIns="91440" tIns="45720" rIns="91440" bIns="45720" rtlCol="0" anchor="t">
            <a:normAutofit/>
          </a:bodyPr>
          <a:lstStyle/>
          <a:p>
            <a:r>
              <a:rPr lang="en-US" dirty="0">
                <a:cs typeface="Calibri"/>
              </a:rPr>
              <a:t>We showed that with about eliminating the 10 bits an just keeping 14 bits (2 BF16 we can get a comparable accuracy for representing each fp32 value)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25645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BD8D-BAB8-36E0-75E2-9A58F564B5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3187A6-A979-793F-9682-B9AB1B33D6CC}"/>
              </a:ext>
            </a:extLst>
          </p:cNvPr>
          <p:cNvSpPr>
            <a:spLocks noGrp="1"/>
          </p:cNvSpPr>
          <p:nvPr>
            <p:ph idx="1"/>
          </p:nvPr>
        </p:nvSpPr>
        <p:spPr/>
        <p:txBody>
          <a:bodyPr vert="horz" lIns="91440" tIns="45720" rIns="91440" bIns="45720" rtlCol="0" anchor="t">
            <a:normAutofit/>
          </a:bodyPr>
          <a:lstStyle/>
          <a:p>
            <a:r>
              <a:rPr lang="en-US" dirty="0">
                <a:ea typeface="+mn-lt"/>
                <a:cs typeface="+mn-lt"/>
              </a:rPr>
              <a:t>EDGE’s performance heavily relies on small matrix-matrix </a:t>
            </a:r>
            <a:r>
              <a:rPr lang="en-US">
                <a:ea typeface="+mn-lt"/>
                <a:cs typeface="+mn-lt"/>
              </a:rPr>
              <a:t>multiplications</a:t>
            </a:r>
            <a:endParaRPr lang="en-US" dirty="0">
              <a:ea typeface="+mn-lt"/>
              <a:cs typeface="+mn-lt"/>
            </a:endParaRPr>
          </a:p>
          <a:p>
            <a:r>
              <a:rPr lang="en-US">
                <a:ea typeface="+mn-lt"/>
                <a:cs typeface="+mn-lt"/>
              </a:rPr>
              <a:t>C = AB</a:t>
            </a:r>
            <a:endParaRPr lang="en-US" dirty="0">
              <a:ea typeface="+mn-lt"/>
              <a:cs typeface="+mn-lt"/>
            </a:endParaRPr>
          </a:p>
          <a:p>
            <a:r>
              <a:rPr lang="en-US" dirty="0">
                <a:ea typeface="+mn-lt"/>
                <a:cs typeface="+mn-lt"/>
              </a:rPr>
              <a:t>A might represent the time integrated DOFs </a:t>
            </a:r>
            <a:r>
              <a:rPr lang="en-US" err="1">
                <a:ea typeface="+mn-lt"/>
                <a:cs typeface="+mn-lt"/>
              </a:rPr>
              <a:t>Tke</a:t>
            </a:r>
            <a:r>
              <a:rPr lang="en-US" dirty="0">
                <a:ea typeface="+mn-lt"/>
                <a:cs typeface="+mn-lt"/>
              </a:rPr>
              <a:t> of element k and B a stiffness matrix Kc</a:t>
            </a:r>
          </a:p>
          <a:p>
            <a:r>
              <a:rPr lang="en-US">
                <a:ea typeface="+mn-lt"/>
                <a:cs typeface="+mn-lt"/>
              </a:rPr>
              <a:t>Our approach exploits that all of B’s entries are rational numbers.</a:t>
            </a:r>
            <a:endParaRPr lang="en-US" dirty="0">
              <a:ea typeface="+mn-lt"/>
              <a:cs typeface="+mn-lt"/>
            </a:endParaRPr>
          </a:p>
          <a:p>
            <a:r>
              <a:rPr lang="en-US" dirty="0">
                <a:ea typeface="+mn-lt"/>
                <a:cs typeface="+mn-lt"/>
              </a:rPr>
              <a:t>A rational number can be written as the fraction p/q of the two integers p and q with q ̸= 0.</a:t>
            </a:r>
            <a:endParaRPr lang="en-US" dirty="0"/>
          </a:p>
        </p:txBody>
      </p:sp>
    </p:spTree>
    <p:extLst>
      <p:ext uri="{BB962C8B-B14F-4D97-AF65-F5344CB8AC3E}">
        <p14:creationId xmlns:p14="http://schemas.microsoft.com/office/powerpoint/2010/main" val="399465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4FFA-1759-B165-5CEA-25F65E3F75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F296A-2C79-7D20-FCC7-914E1EE74B37}"/>
              </a:ext>
            </a:extLst>
          </p:cNvPr>
          <p:cNvSpPr>
            <a:spLocks noGrp="1"/>
          </p:cNvSpPr>
          <p:nvPr>
            <p:ph idx="1"/>
          </p:nvPr>
        </p:nvSpPr>
        <p:spPr/>
        <p:txBody>
          <a:bodyPr vert="horz" lIns="91440" tIns="45720" rIns="91440" bIns="45720" rtlCol="0" anchor="t">
            <a:normAutofit/>
          </a:bodyPr>
          <a:lstStyle/>
          <a:p>
            <a:r>
              <a:rPr lang="en-US" dirty="0">
                <a:ea typeface="+mn-lt"/>
                <a:cs typeface="+mn-lt"/>
              </a:rPr>
              <a:t>B:,2 = (− 1/18, 2/1 , 1/10 , 1/15 , 3/8 ). In that case only 2/1 and 3/8 can be stored exactly as BF16 or FP32 numbers other is not possible because of rounding mainly.</a:t>
            </a:r>
          </a:p>
          <a:p>
            <a:r>
              <a:rPr lang="en-US" dirty="0">
                <a:cs typeface="Calibri"/>
              </a:rPr>
              <a:t>− 1/18 = </a:t>
            </a:r>
            <a:r>
              <a:rPr lang="en-US" dirty="0">
                <a:ea typeface="+mn-lt"/>
                <a:cs typeface="+mn-lt"/>
              </a:rPr>
              <a:t>−0.055555556</a:t>
            </a:r>
            <a:endParaRPr lang="en-US" dirty="0">
              <a:cs typeface="Calibri"/>
            </a:endParaRPr>
          </a:p>
          <a:p>
            <a:r>
              <a:rPr lang="en-US" dirty="0">
                <a:cs typeface="Calibri"/>
              </a:rPr>
              <a:t>2/1 = 2</a:t>
            </a:r>
          </a:p>
          <a:p>
            <a:r>
              <a:rPr lang="en-US" dirty="0">
                <a:cs typeface="Calibri"/>
              </a:rPr>
              <a:t>1/10 = 0.1</a:t>
            </a:r>
          </a:p>
          <a:p>
            <a:r>
              <a:rPr lang="en-US" dirty="0">
                <a:cs typeface="Calibri"/>
              </a:rPr>
              <a:t>1/15 = </a:t>
            </a:r>
            <a:r>
              <a:rPr lang="en-US" dirty="0">
                <a:ea typeface="+mn-lt"/>
                <a:cs typeface="+mn-lt"/>
              </a:rPr>
              <a:t>0.066666667</a:t>
            </a:r>
            <a:endParaRPr lang="en-US" dirty="0">
              <a:cs typeface="Calibri"/>
            </a:endParaRPr>
          </a:p>
          <a:p>
            <a:r>
              <a:rPr lang="en-US" dirty="0">
                <a:cs typeface="Calibri"/>
              </a:rPr>
              <a:t> 3/8 =</a:t>
            </a:r>
            <a:r>
              <a:rPr lang="en-US" dirty="0">
                <a:ea typeface="+mn-lt"/>
                <a:cs typeface="+mn-lt"/>
              </a:rPr>
              <a:t> 0.375</a:t>
            </a:r>
          </a:p>
        </p:txBody>
      </p:sp>
    </p:spTree>
    <p:extLst>
      <p:ext uri="{BB962C8B-B14F-4D97-AF65-F5344CB8AC3E}">
        <p14:creationId xmlns:p14="http://schemas.microsoft.com/office/powerpoint/2010/main" val="173634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9B79-3187-362D-A90C-1858D5728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0C93C1-D6F4-3656-5B49-430533921BF0}"/>
              </a:ext>
            </a:extLst>
          </p:cNvPr>
          <p:cNvSpPr>
            <a:spLocks noGrp="1"/>
          </p:cNvSpPr>
          <p:nvPr>
            <p:ph idx="1"/>
          </p:nvPr>
        </p:nvSpPr>
        <p:spPr/>
        <p:txBody>
          <a:bodyPr vert="horz" lIns="91440" tIns="45720" rIns="91440" bIns="45720" rtlCol="0" anchor="t">
            <a:normAutofit/>
          </a:bodyPr>
          <a:lstStyle/>
          <a:p>
            <a:r>
              <a:rPr lang="en-US" dirty="0">
                <a:ea typeface="+mn-lt"/>
                <a:cs typeface="+mn-lt"/>
              </a:rPr>
              <a:t>The first step of our scaling approach performs a prime factorization of the denominators.</a:t>
            </a:r>
          </a:p>
          <a:p>
            <a:r>
              <a:rPr lang="en-US" dirty="0">
                <a:ea typeface="+mn-lt"/>
                <a:cs typeface="+mn-lt"/>
              </a:rPr>
              <a:t>B:,2 = (− 1/ 2·3·3 , 2/1 , 1/2·5 , 1/3·5 , 3/ 2·2·2)</a:t>
            </a:r>
          </a:p>
          <a:p>
            <a:r>
              <a:rPr lang="en-US" dirty="0">
                <a:ea typeface="+mn-lt"/>
                <a:cs typeface="+mn-lt"/>
              </a:rPr>
              <a:t>Next, we derive a minimal scaling factor such that all prime numbers in the denominators except 2 cancel out. s2 = 3 · 3 · 5 = 45</a:t>
            </a:r>
            <a:endParaRPr lang="en-US" dirty="0">
              <a:cs typeface="Calibri"/>
            </a:endParaRPr>
          </a:p>
          <a:p>
            <a:r>
              <a:rPr lang="en-US" dirty="0">
                <a:ea typeface="+mn-lt"/>
                <a:cs typeface="+mn-lt"/>
              </a:rPr>
              <a:t>s2 </a:t>
            </a:r>
            <a:r>
              <a:rPr lang="en-US">
                <a:ea typeface="+mn-lt"/>
                <a:cs typeface="+mn-lt"/>
              </a:rPr>
              <a:t>=(− 5/2 ,90/ 1 , 9/ 2 , 3/ 1 , </a:t>
            </a:r>
            <a:r>
              <a:rPr lang="en-US" dirty="0">
                <a:ea typeface="+mn-lt"/>
                <a:cs typeface="+mn-lt"/>
              </a:rPr>
              <a:t>135 /2·2·2 ).</a:t>
            </a:r>
            <a:endParaRPr lang="en-US" dirty="0"/>
          </a:p>
          <a:p>
            <a:r>
              <a:rPr lang="en-US" dirty="0">
                <a:ea typeface="+mn-lt"/>
                <a:cs typeface="+mn-lt"/>
              </a:rPr>
              <a:t>The scaled example column can be stored exactly using BF16 numbers.</a:t>
            </a:r>
            <a:endParaRPr lang="en-US" dirty="0"/>
          </a:p>
          <a:p>
            <a:pPr marL="0" indent="0">
              <a:buNone/>
            </a:pPr>
            <a:endParaRPr lang="en-US" dirty="0">
              <a:cs typeface="Calibri"/>
            </a:endParaRPr>
          </a:p>
        </p:txBody>
      </p:sp>
    </p:spTree>
    <p:extLst>
      <p:ext uri="{BB962C8B-B14F-4D97-AF65-F5344CB8AC3E}">
        <p14:creationId xmlns:p14="http://schemas.microsoft.com/office/powerpoint/2010/main" val="289114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32C-1132-A420-D8E8-FB73DF4635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E83BB2-9B75-F7DB-BED4-0567FFFAD449}"/>
              </a:ext>
            </a:extLst>
          </p:cNvPr>
          <p:cNvSpPr>
            <a:spLocks noGrp="1"/>
          </p:cNvSpPr>
          <p:nvPr>
            <p:ph idx="1"/>
          </p:nvPr>
        </p:nvSpPr>
        <p:spPr/>
        <p:txBody>
          <a:bodyPr vert="horz" lIns="91440" tIns="45720" rIns="91440" bIns="45720" rtlCol="0" anchor="t">
            <a:normAutofit/>
          </a:bodyPr>
          <a:lstStyle/>
          <a:p>
            <a:r>
              <a:rPr lang="en-US" dirty="0">
                <a:ea typeface="+mn-lt"/>
                <a:cs typeface="+mn-lt"/>
              </a:rPr>
              <a:t>In the general case we apply the scaling procedure for every of B’s columns and obtain the n factors s1 , . . . , </a:t>
            </a:r>
            <a:r>
              <a:rPr lang="en-US" dirty="0" err="1">
                <a:ea typeface="+mn-lt"/>
                <a:cs typeface="+mn-lt"/>
              </a:rPr>
              <a:t>sn</a:t>
            </a:r>
            <a:r>
              <a:rPr lang="en-US" dirty="0">
                <a:ea typeface="+mn-lt"/>
                <a:cs typeface="+mn-lt"/>
              </a:rPr>
              <a:t>. S = </a:t>
            </a:r>
            <a:r>
              <a:rPr lang="en-US" dirty="0" err="1">
                <a:ea typeface="+mn-lt"/>
                <a:cs typeface="+mn-lt"/>
              </a:rPr>
              <a:t>diag</a:t>
            </a:r>
            <a:r>
              <a:rPr lang="en-US" dirty="0">
                <a:ea typeface="+mn-lt"/>
                <a:cs typeface="+mn-lt"/>
              </a:rPr>
              <a:t>(s1 , . . . , </a:t>
            </a:r>
            <a:r>
              <a:rPr lang="en-US" dirty="0" err="1">
                <a:ea typeface="+mn-lt"/>
                <a:cs typeface="+mn-lt"/>
              </a:rPr>
              <a:t>sn</a:t>
            </a:r>
            <a:r>
              <a:rPr lang="en-US" dirty="0">
                <a:ea typeface="+mn-lt"/>
                <a:cs typeface="+mn-lt"/>
              </a:rPr>
              <a:t> )</a:t>
            </a:r>
          </a:p>
          <a:p>
            <a:r>
              <a:rPr lang="en-US" dirty="0">
                <a:ea typeface="+mn-lt"/>
                <a:cs typeface="+mn-lt"/>
              </a:rPr>
              <a:t>B ∗ = BS</a:t>
            </a:r>
            <a:endParaRPr lang="en-US" dirty="0">
              <a:cs typeface="Calibri"/>
            </a:endParaRPr>
          </a:p>
          <a:p>
            <a:r>
              <a:rPr lang="en-US" dirty="0">
                <a:ea typeface="+mn-lt"/>
                <a:cs typeface="+mn-lt"/>
              </a:rPr>
              <a:t>C = AB = ABSS </a:t>
            </a:r>
            <a:r>
              <a:rPr lang="en-US" baseline="30000" dirty="0">
                <a:ea typeface="+mn-lt"/>
                <a:cs typeface="+mn-lt"/>
              </a:rPr>
              <a:t>−1</a:t>
            </a:r>
            <a:r>
              <a:rPr lang="en-US" dirty="0">
                <a:ea typeface="+mn-lt"/>
                <a:cs typeface="+mn-lt"/>
              </a:rPr>
              <a:t> = (AB</a:t>
            </a:r>
            <a:r>
              <a:rPr lang="en-US" baseline="30000" dirty="0">
                <a:ea typeface="+mn-lt"/>
                <a:cs typeface="+mn-lt"/>
              </a:rPr>
              <a:t>∗</a:t>
            </a:r>
            <a:r>
              <a:rPr lang="en-US" dirty="0">
                <a:ea typeface="+mn-lt"/>
                <a:cs typeface="+mn-lt"/>
              </a:rPr>
              <a:t> ) S </a:t>
            </a:r>
            <a:r>
              <a:rPr lang="en-US" baseline="30000" dirty="0">
                <a:ea typeface="+mn-lt"/>
                <a:cs typeface="+mn-lt"/>
              </a:rPr>
              <a:t>−1</a:t>
            </a:r>
            <a:endParaRPr lang="en-US" baseline="30000" dirty="0">
              <a:cs typeface="Calibri"/>
            </a:endParaRPr>
          </a:p>
          <a:p>
            <a:r>
              <a:rPr lang="en-US" dirty="0">
                <a:ea typeface="+mn-lt"/>
                <a:cs typeface="+mn-lt"/>
              </a:rPr>
              <a:t>splitting matrix A into L BF16 matrices</a:t>
            </a:r>
            <a:endParaRPr lang="en-US" dirty="0">
              <a:cs typeface="Calibri"/>
            </a:endParaRPr>
          </a:p>
          <a:p>
            <a:r>
              <a:rPr lang="en-US" dirty="0">
                <a:ea typeface="+mn-lt"/>
                <a:cs typeface="+mn-lt"/>
              </a:rPr>
              <a:t> (AB ∗ ) S −1 = sigma l=1... L Al B ∗ S −1 . 1 ≤ L ≤ 3</a:t>
            </a:r>
            <a:endParaRPr lang="en-US">
              <a:cs typeface="Calibri"/>
            </a:endParaRPr>
          </a:p>
          <a:p>
            <a:endParaRPr lang="en-US" dirty="0">
              <a:cs typeface="Calibri"/>
            </a:endParaRPr>
          </a:p>
        </p:txBody>
      </p:sp>
    </p:spTree>
    <p:extLst>
      <p:ext uri="{BB962C8B-B14F-4D97-AF65-F5344CB8AC3E}">
        <p14:creationId xmlns:p14="http://schemas.microsoft.com/office/powerpoint/2010/main" val="240477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358B-EEBF-5C3D-CBC2-CDEE35A64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54062B-97F0-831E-AEC5-2E5C9B280002}"/>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For the ADER-DG solver EDGE, we might not be able to store all values B ∗ exactly using the BF16 format.</a:t>
            </a:r>
            <a:endParaRPr lang="en-US" dirty="0">
              <a:ea typeface="+mn-lt"/>
              <a:cs typeface="+mn-lt"/>
            </a:endParaRPr>
          </a:p>
          <a:p>
            <a:r>
              <a:rPr lang="en-US" dirty="0">
                <a:ea typeface="+mn-lt"/>
                <a:cs typeface="+mn-lt"/>
              </a:rPr>
              <a:t>This case might occur </a:t>
            </a:r>
            <a:r>
              <a:rPr lang="en-US">
                <a:ea typeface="+mn-lt"/>
                <a:cs typeface="+mn-lt"/>
              </a:rPr>
              <a:t>when a numerator became too large after the scaling procedure.</a:t>
            </a:r>
            <a:endParaRPr lang="en-US" dirty="0">
              <a:ea typeface="+mn-lt"/>
              <a:cs typeface="+mn-lt"/>
            </a:endParaRPr>
          </a:p>
          <a:p>
            <a:r>
              <a:rPr lang="en-US" dirty="0">
                <a:ea typeface="+mn-lt"/>
                <a:cs typeface="+mn-lt"/>
              </a:rPr>
              <a:t>For example</a:t>
            </a:r>
            <a:endParaRPr lang="en-US" dirty="0">
              <a:cs typeface="Calibri"/>
            </a:endParaRPr>
          </a:p>
          <a:p>
            <a:r>
              <a:rPr lang="en-US" dirty="0">
                <a:ea typeface="+mn-lt"/>
                <a:cs typeface="+mn-lt"/>
              </a:rPr>
              <a:t>assume that q = 2 · 2 · 2 for a scaled number, then:</a:t>
            </a:r>
            <a:endParaRPr lang="en-US" dirty="0"/>
          </a:p>
          <a:p>
            <a:r>
              <a:rPr lang="en-US" dirty="0">
                <a:ea typeface="+mn-lt"/>
                <a:cs typeface="+mn-lt"/>
              </a:rPr>
              <a:t>p/q  = 2</a:t>
            </a:r>
            <a:r>
              <a:rPr lang="en-US" baseline="30000" dirty="0">
                <a:ea typeface="+mn-lt"/>
                <a:cs typeface="+mn-lt"/>
              </a:rPr>
              <a:t>−3</a:t>
            </a:r>
            <a:r>
              <a:rPr lang="en-US" dirty="0">
                <a:ea typeface="+mn-lt"/>
                <a:cs typeface="+mn-lt"/>
              </a:rPr>
              <a:t> · p</a:t>
            </a:r>
            <a:endParaRPr lang="en-US" dirty="0"/>
          </a:p>
          <a:p>
            <a:r>
              <a:rPr lang="en-US" dirty="0">
                <a:ea typeface="+mn-lt"/>
                <a:cs typeface="+mn-lt"/>
              </a:rPr>
              <a:t>A BF16 number has 8 mantissa bits (including hidden bit) which means that all scaled numbers with p &lt; 256 can be represented exactly.</a:t>
            </a:r>
          </a:p>
          <a:p>
            <a:r>
              <a:rPr lang="en-US" dirty="0">
                <a:ea typeface="+mn-lt"/>
                <a:cs typeface="+mn-lt"/>
              </a:rPr>
              <a:t>For p = 255 all mantissa bits in the BF16 format are set to 1</a:t>
            </a:r>
          </a:p>
          <a:p>
            <a:r>
              <a:rPr lang="en-US" dirty="0">
                <a:ea typeface="+mn-lt"/>
                <a:cs typeface="+mn-lt"/>
              </a:rPr>
              <a:t>p = 257 is the first numerator for which BF16 is insuﬀicient.</a:t>
            </a:r>
            <a:endParaRPr lang="en-US" dirty="0">
              <a:cs typeface="Calibri"/>
            </a:endParaRPr>
          </a:p>
        </p:txBody>
      </p:sp>
    </p:spTree>
    <p:extLst>
      <p:ext uri="{BB962C8B-B14F-4D97-AF65-F5344CB8AC3E}">
        <p14:creationId xmlns:p14="http://schemas.microsoft.com/office/powerpoint/2010/main" val="258973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3778-02CD-4EC3-074D-B2E503BA396D}"/>
              </a:ext>
            </a:extLst>
          </p:cNvPr>
          <p:cNvSpPr>
            <a:spLocks noGrp="1"/>
          </p:cNvSpPr>
          <p:nvPr>
            <p:ph type="title"/>
          </p:nvPr>
        </p:nvSpPr>
        <p:spPr/>
        <p:txBody>
          <a:bodyPr/>
          <a:lstStyle/>
          <a:p>
            <a:r>
              <a:rPr lang="en-US" dirty="0">
                <a:cs typeface="Calibri Light"/>
              </a:rPr>
              <a:t>Ways to handle</a:t>
            </a:r>
            <a:endParaRPr lang="en-US" dirty="0"/>
          </a:p>
        </p:txBody>
      </p:sp>
      <p:sp>
        <p:nvSpPr>
          <p:cNvPr id="3" name="Content Placeholder 2">
            <a:extLst>
              <a:ext uri="{FF2B5EF4-FFF2-40B4-BE49-F238E27FC236}">
                <a16:creationId xmlns:a16="http://schemas.microsoft.com/office/drawing/2014/main" id="{B5FAAB74-E2CA-1548-1DDB-C60B1DCD6F00}"/>
              </a:ext>
            </a:extLst>
          </p:cNvPr>
          <p:cNvSpPr>
            <a:spLocks noGrp="1"/>
          </p:cNvSpPr>
          <p:nvPr>
            <p:ph idx="1"/>
          </p:nvPr>
        </p:nvSpPr>
        <p:spPr/>
        <p:txBody>
          <a:bodyPr vert="horz" lIns="91440" tIns="45720" rIns="91440" bIns="45720" rtlCol="0" anchor="t">
            <a:normAutofit/>
          </a:bodyPr>
          <a:lstStyle/>
          <a:p>
            <a:r>
              <a:rPr lang="en-US" dirty="0">
                <a:ea typeface="+mn-lt"/>
                <a:cs typeface="+mn-lt"/>
              </a:rPr>
              <a:t>First, we may simply follow the approach and split B ∗ into multipleBF16 matrices.</a:t>
            </a:r>
            <a:endParaRPr lang="en-US">
              <a:ea typeface="+mn-lt"/>
              <a:cs typeface="+mn-lt"/>
            </a:endParaRPr>
          </a:p>
          <a:p>
            <a:r>
              <a:rPr lang="en-US" dirty="0">
                <a:ea typeface="+mn-lt"/>
                <a:cs typeface="+mn-lt"/>
              </a:rPr>
              <a:t>A two-way split is suﬀicient for all rational matrices considered in this work.</a:t>
            </a:r>
            <a:endParaRPr lang="en-US" dirty="0"/>
          </a:p>
        </p:txBody>
      </p:sp>
    </p:spTree>
    <p:extLst>
      <p:ext uri="{BB962C8B-B14F-4D97-AF65-F5344CB8AC3E}">
        <p14:creationId xmlns:p14="http://schemas.microsoft.com/office/powerpoint/2010/main" val="207007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43F2-0912-702A-3F6B-E7526385D9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3542A3-9BA9-FA43-A335-7B48BB832C51}"/>
              </a:ext>
            </a:extLst>
          </p:cNvPr>
          <p:cNvSpPr>
            <a:spLocks noGrp="1"/>
          </p:cNvSpPr>
          <p:nvPr>
            <p:ph idx="1"/>
          </p:nvPr>
        </p:nvSpPr>
        <p:spPr/>
        <p:txBody>
          <a:bodyPr vert="horz" lIns="91440" tIns="45720" rIns="91440" bIns="45720" rtlCol="0" anchor="t">
            <a:normAutofit/>
          </a:bodyPr>
          <a:lstStyle/>
          <a:p>
            <a:r>
              <a:rPr lang="en-US" dirty="0">
                <a:ea typeface="+mn-lt"/>
                <a:cs typeface="+mn-lt"/>
              </a:rPr>
              <a:t>Second, we might follow a more selective approach.</a:t>
            </a:r>
          </a:p>
          <a:p>
            <a:r>
              <a:rPr lang="en-US" dirty="0">
                <a:ea typeface="+mn-lt"/>
                <a:cs typeface="+mn-lt"/>
              </a:rPr>
              <a:t>For this we analyze B ∗ ’s rows and only select those which cannot be stored exactly in the BF16 format.</a:t>
            </a:r>
          </a:p>
          <a:p>
            <a:r>
              <a:rPr lang="en-US" dirty="0">
                <a:ea typeface="+mn-lt"/>
                <a:cs typeface="+mn-lt"/>
              </a:rPr>
              <a:t>For example, assume this is the case for rows three and seven of matrix B ∗ </a:t>
            </a:r>
          </a:p>
          <a:p>
            <a:r>
              <a:rPr lang="en-US" dirty="0">
                <a:ea typeface="+mn-lt"/>
                <a:cs typeface="+mn-lt"/>
              </a:rPr>
              <a:t>B ∗∗ = BF 16 (B ∗ ) , B3,:− BF 16(B3,:), B7,:− BF 16(B7,:) .</a:t>
            </a:r>
          </a:p>
          <a:p>
            <a:r>
              <a:rPr lang="en-US" dirty="0">
                <a:ea typeface="+mn-lt"/>
                <a:cs typeface="+mn-lt"/>
              </a:rPr>
              <a:t>Now, if all of B ∗∗ ’s values can be stored in BF16, we would simply add respective columns to Al</a:t>
            </a:r>
          </a:p>
          <a:p>
            <a:r>
              <a:rPr lang="en-US" dirty="0" err="1">
                <a:ea typeface="+mn-lt"/>
                <a:cs typeface="+mn-lt"/>
              </a:rPr>
              <a:t>Ãl</a:t>
            </a:r>
            <a:r>
              <a:rPr lang="en-US" dirty="0">
                <a:ea typeface="+mn-lt"/>
                <a:cs typeface="+mn-lt"/>
              </a:rPr>
              <a:t> = BF 16 (Al ) , Al3,: − BF 16(Al3,: ), Al7,: − BF 16(Al7,: )</a:t>
            </a:r>
            <a:endParaRPr lang="en-US" dirty="0">
              <a:cs typeface="Calibri"/>
            </a:endParaRPr>
          </a:p>
        </p:txBody>
      </p:sp>
    </p:spTree>
    <p:extLst>
      <p:ext uri="{BB962C8B-B14F-4D97-AF65-F5344CB8AC3E}">
        <p14:creationId xmlns:p14="http://schemas.microsoft.com/office/powerpoint/2010/main" val="24938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8465-00A6-BF87-6127-00E64992A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70190-39F4-C12E-589D-D484BAA558EA}"/>
              </a:ext>
            </a:extLst>
          </p:cNvPr>
          <p:cNvSpPr>
            <a:spLocks noGrp="1"/>
          </p:cNvSpPr>
          <p:nvPr>
            <p:ph idx="1"/>
          </p:nvPr>
        </p:nvSpPr>
        <p:spPr/>
        <p:txBody>
          <a:bodyPr vert="horz" lIns="91440" tIns="45720" rIns="91440" bIns="45720" rtlCol="0" anchor="t">
            <a:normAutofit/>
          </a:bodyPr>
          <a:lstStyle/>
          <a:p>
            <a:r>
              <a:rPr lang="en-US" dirty="0">
                <a:ea typeface="+mn-lt"/>
                <a:cs typeface="+mn-lt"/>
              </a:rPr>
              <a:t>If the added rows of B ∗∗ cannot be represented in the BF16 format, one would proceed with a third level accordingly.</a:t>
            </a:r>
          </a:p>
          <a:p>
            <a:r>
              <a:rPr lang="en-US" dirty="0">
                <a:ea typeface="+mn-lt"/>
                <a:cs typeface="+mn-lt"/>
              </a:rPr>
              <a:t>However, this case does not occur for any of the scaled rational matrices used in this work.</a:t>
            </a:r>
          </a:p>
          <a:p>
            <a:endParaRPr lang="en-US" dirty="0">
              <a:cs typeface="Calibri"/>
            </a:endParaRPr>
          </a:p>
        </p:txBody>
      </p:sp>
    </p:spTree>
    <p:extLst>
      <p:ext uri="{BB962C8B-B14F-4D97-AF65-F5344CB8AC3E}">
        <p14:creationId xmlns:p14="http://schemas.microsoft.com/office/powerpoint/2010/main" val="402198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E44-A0BB-64CE-4DFF-5DFF28ACAF0D}"/>
              </a:ext>
            </a:extLst>
          </p:cNvPr>
          <p:cNvSpPr>
            <a:spLocks noGrp="1"/>
          </p:cNvSpPr>
          <p:nvPr>
            <p:ph type="title"/>
          </p:nvPr>
        </p:nvSpPr>
        <p:spPr/>
        <p:txBody>
          <a:bodyPr/>
          <a:lstStyle/>
          <a:p>
            <a:r>
              <a:rPr lang="en-US" sz="4400">
                <a:latin typeface="Calibri Light"/>
              </a:rPr>
              <a:t>EDGE</a:t>
            </a:r>
            <a:r>
              <a:rPr lang="en-US" sz="4400">
                <a:latin typeface="Calibri Light"/>
                <a:ea typeface="Calibri Light"/>
                <a:cs typeface="Calibri Light"/>
              </a:rPr>
              <a:t>​</a:t>
            </a:r>
            <a:endParaRPr lang="en-US"/>
          </a:p>
        </p:txBody>
      </p:sp>
      <p:sp>
        <p:nvSpPr>
          <p:cNvPr id="3" name="Content Placeholder 2">
            <a:extLst>
              <a:ext uri="{FF2B5EF4-FFF2-40B4-BE49-F238E27FC236}">
                <a16:creationId xmlns:a16="http://schemas.microsoft.com/office/drawing/2014/main" id="{1219198F-4F9E-EBFC-C710-CC088CC876AD}"/>
              </a:ext>
            </a:extLst>
          </p:cNvPr>
          <p:cNvSpPr>
            <a:spLocks noGrp="1"/>
          </p:cNvSpPr>
          <p:nvPr>
            <p:ph idx="1"/>
          </p:nvPr>
        </p:nvSpPr>
        <p:spPr/>
        <p:txBody>
          <a:bodyPr vert="horz" lIns="91440" tIns="45720" rIns="91440" bIns="45720" rtlCol="0" anchor="t">
            <a:normAutofit/>
          </a:bodyPr>
          <a:lstStyle/>
          <a:p>
            <a:r>
              <a:rPr lang="en-US" sz="2200" dirty="0">
                <a:ea typeface="+mn-lt"/>
                <a:cs typeface="+mn-lt"/>
              </a:rPr>
              <a:t>Extreme-Scale Discontinuous Galerkin Environment (EDGE) EDGE is a software framework designed for solving partial differential equations (PDEs) using the discontinuous Galerkin (DG) method. </a:t>
            </a:r>
            <a:endParaRPr lang="en-US" sz="2200" dirty="0">
              <a:cs typeface="Calibri"/>
            </a:endParaRPr>
          </a:p>
          <a:p>
            <a:r>
              <a:rPr lang="en-US" sz="2200" dirty="0"/>
              <a:t>A specific type of PDEs that EDGE is designed to handle are wave equations.​</a:t>
            </a:r>
            <a:endParaRPr lang="en-US" sz="2200">
              <a:cs typeface="Calibri"/>
            </a:endParaRPr>
          </a:p>
          <a:p>
            <a:r>
              <a:rPr lang="en-US" sz="2200" dirty="0"/>
              <a:t>Considering wave propagation through materials that exhibits elastic and inelastic (anelastic) behaviors.​</a:t>
            </a:r>
            <a:endParaRPr lang="en-US" sz="2200" dirty="0">
              <a:cs typeface="Calibri"/>
            </a:endParaRPr>
          </a:p>
          <a:p>
            <a:r>
              <a:rPr lang="en-US" sz="2200" dirty="0"/>
              <a:t>EDGE solves the three-dimensional wave equations in velocity-stress form.​</a:t>
            </a:r>
            <a:endParaRPr lang="en-US" sz="2200">
              <a:cs typeface="Calibri"/>
            </a:endParaRPr>
          </a:p>
          <a:p>
            <a:r>
              <a:rPr lang="en-US" sz="2200" dirty="0">
                <a:solidFill>
                  <a:srgbClr val="FF0000"/>
                </a:solidFill>
              </a:rPr>
              <a:t>The solver uses unstructured tetrahedral meshes for spatial discretization and a sophisticated grouped local time stepping scheme to advance the Degrees of Freedom (DOFs) in time.</a:t>
            </a:r>
            <a:endParaRPr lang="en-US" sz="2200">
              <a:solidFill>
                <a:srgbClr val="FF0000"/>
              </a:solidFill>
              <a:cs typeface="Calibri"/>
            </a:endParaRPr>
          </a:p>
          <a:p>
            <a:r>
              <a:rPr lang="en-US" sz="2200" dirty="0">
                <a:solidFill>
                  <a:srgbClr val="000000"/>
                </a:solidFill>
                <a:cs typeface="Calibri"/>
              </a:rPr>
              <a:t>The numerical discretization in EDGE is split into a time kernel, a volume kernel, and a surface kernel.</a:t>
            </a:r>
            <a:endParaRPr lang="en-US" sz="2200">
              <a:solidFill>
                <a:srgbClr val="000000"/>
              </a:solidFill>
              <a:cs typeface="Calibri"/>
            </a:endParaRPr>
          </a:p>
        </p:txBody>
      </p:sp>
      <p:pic>
        <p:nvPicPr>
          <p:cNvPr id="5" name="Picture 5" descr="A white cube with a crack in it&#10;&#10;Description automatically generated">
            <a:extLst>
              <a:ext uri="{FF2B5EF4-FFF2-40B4-BE49-F238E27FC236}">
                <a16:creationId xmlns:a16="http://schemas.microsoft.com/office/drawing/2014/main" id="{3B0FEF71-0B56-FB79-FB7F-02658D9E4E27}"/>
              </a:ext>
            </a:extLst>
          </p:cNvPr>
          <p:cNvPicPr>
            <a:picLocks noChangeAspect="1"/>
          </p:cNvPicPr>
          <p:nvPr/>
        </p:nvPicPr>
        <p:blipFill>
          <a:blip r:embed="rId3"/>
          <a:stretch>
            <a:fillRect/>
          </a:stretch>
        </p:blipFill>
        <p:spPr>
          <a:xfrm>
            <a:off x="5530255" y="260320"/>
            <a:ext cx="4513891" cy="1282943"/>
          </a:xfrm>
          <a:prstGeom prst="rect">
            <a:avLst/>
          </a:prstGeom>
        </p:spPr>
      </p:pic>
      <p:sp>
        <p:nvSpPr>
          <p:cNvPr id="6" name="TextBox 5">
            <a:extLst>
              <a:ext uri="{FF2B5EF4-FFF2-40B4-BE49-F238E27FC236}">
                <a16:creationId xmlns:a16="http://schemas.microsoft.com/office/drawing/2014/main" id="{12E5555A-4FB5-8321-F0E0-E94F5C0475F5}"/>
              </a:ext>
            </a:extLst>
          </p:cNvPr>
          <p:cNvSpPr txBox="1"/>
          <p:nvPr/>
        </p:nvSpPr>
        <p:spPr>
          <a:xfrm>
            <a:off x="10164872" y="683069"/>
            <a:ext cx="172861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 dirty="0">
                <a:solidFill>
                  <a:srgbClr val="222222"/>
                </a:solidFill>
                <a:latin typeface="Arial"/>
                <a:ea typeface="Arial"/>
                <a:cs typeface="Arial"/>
              </a:rPr>
              <a:t>Breuer, Alexander, Alexander Heinecke, and </a:t>
            </a:r>
            <a:r>
              <a:rPr lang="en-US" sz="600" err="1">
                <a:solidFill>
                  <a:srgbClr val="222222"/>
                </a:solidFill>
                <a:latin typeface="Arial"/>
                <a:ea typeface="Arial"/>
                <a:cs typeface="Arial"/>
              </a:rPr>
              <a:t>Yifeng</a:t>
            </a:r>
            <a:r>
              <a:rPr lang="en-US" sz="600" dirty="0">
                <a:solidFill>
                  <a:srgbClr val="222222"/>
                </a:solidFill>
                <a:latin typeface="Arial"/>
                <a:ea typeface="Arial"/>
                <a:cs typeface="Arial"/>
              </a:rPr>
              <a:t> Cui. "EDGE: Benchmarking the Seismic Wave Propagation Solver." </a:t>
            </a:r>
            <a:r>
              <a:rPr lang="en-US" sz="600" i="1" dirty="0">
                <a:solidFill>
                  <a:srgbClr val="222222"/>
                </a:solidFill>
                <a:latin typeface="Arial"/>
                <a:ea typeface="Arial"/>
                <a:cs typeface="Arial"/>
              </a:rPr>
              <a:t>Proceedings of the 11th National Conference in Earthquake Engineering, Earthquake Engineering Research Institute, Los Angeles, CA</a:t>
            </a:r>
            <a:r>
              <a:rPr lang="en-US" sz="600" dirty="0">
                <a:solidFill>
                  <a:srgbClr val="222222"/>
                </a:solidFill>
                <a:latin typeface="Arial"/>
                <a:ea typeface="Arial"/>
                <a:cs typeface="Arial"/>
              </a:rPr>
              <a:t>. 2018.</a:t>
            </a:r>
            <a:endParaRPr lang="en-US" sz="600" dirty="0">
              <a:cs typeface="Calibri"/>
            </a:endParaRPr>
          </a:p>
        </p:txBody>
      </p:sp>
    </p:spTree>
    <p:extLst>
      <p:ext uri="{BB962C8B-B14F-4D97-AF65-F5344CB8AC3E}">
        <p14:creationId xmlns:p14="http://schemas.microsoft.com/office/powerpoint/2010/main" val="368374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3A16-0B8F-E341-9378-17443F363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C0834A-E8BE-BF0F-F39D-0085EA8A9B2E}"/>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BF16 matrix engines for the matrix-matrix multiplications in EDGE’s time, volume and local part of the surface kernel which involve a rational matrix.</a:t>
            </a:r>
          </a:p>
          <a:p>
            <a:r>
              <a:rPr lang="en-US" dirty="0">
                <a:ea typeface="+mn-lt"/>
                <a:cs typeface="+mn-lt"/>
              </a:rPr>
              <a:t>Assuming O = 5 for EDGE’s elastic volume kernel, we have B(5) = 35.</a:t>
            </a:r>
            <a:endParaRPr lang="en-US" dirty="0">
              <a:cs typeface="Calibri"/>
            </a:endParaRPr>
          </a:p>
          <a:p>
            <a:r>
              <a:rPr lang="en-US" dirty="0">
                <a:ea typeface="+mn-lt"/>
                <a:cs typeface="+mn-lt"/>
              </a:rPr>
              <a:t>However, the stiffness matrices Kc have a zero block starting at row 20</a:t>
            </a:r>
          </a:p>
          <a:p>
            <a:r>
              <a:rPr lang="en-US" dirty="0">
                <a:ea typeface="+mn-lt"/>
                <a:cs typeface="+mn-lt"/>
              </a:rPr>
              <a:t>we obtain m = 20, n = 9 and k = 35</a:t>
            </a:r>
          </a:p>
          <a:p>
            <a:r>
              <a:rPr lang="en-US" dirty="0">
                <a:ea typeface="+mn-lt"/>
                <a:cs typeface="+mn-lt"/>
              </a:rPr>
              <a:t>Total of 3 ·20 · 9 · 35 ·   2 = 37, 800 FP32 FLOPS which are replaced by our BF16 approach</a:t>
            </a:r>
          </a:p>
          <a:p>
            <a:r>
              <a:rPr lang="en-US" dirty="0">
                <a:ea typeface="+mn-lt"/>
                <a:cs typeface="+mn-lt"/>
              </a:rPr>
              <a:t>The multiplications with matrices </a:t>
            </a:r>
            <a:r>
              <a:rPr lang="en-US" dirty="0" err="1">
                <a:ea typeface="+mn-lt"/>
                <a:cs typeface="+mn-lt"/>
              </a:rPr>
              <a:t>Āek,c</a:t>
            </a:r>
            <a:r>
              <a:rPr lang="en-US" dirty="0">
                <a:ea typeface="+mn-lt"/>
                <a:cs typeface="+mn-lt"/>
              </a:rPr>
              <a:t> requires another 3 · 20 · 9 · 9 · 2 = 9, 720 FP32 FLOPS which remain in FP32 arithmetic.</a:t>
            </a:r>
          </a:p>
          <a:p>
            <a:r>
              <a:rPr lang="en-US" dirty="0">
                <a:ea typeface="+mn-lt"/>
                <a:cs typeface="+mn-lt"/>
              </a:rPr>
              <a:t>In summary, our approach replaces about 80% of the FP32 FLOPS by computations using BF16 matrix engines.</a:t>
            </a:r>
            <a:endParaRPr lang="en-US" dirty="0">
              <a:cs typeface="Calibri"/>
            </a:endParaRPr>
          </a:p>
          <a:p>
            <a:endParaRPr lang="en-US" dirty="0">
              <a:cs typeface="Calibri"/>
            </a:endParaRPr>
          </a:p>
        </p:txBody>
      </p:sp>
    </p:spTree>
    <p:extLst>
      <p:ext uri="{BB962C8B-B14F-4D97-AF65-F5344CB8AC3E}">
        <p14:creationId xmlns:p14="http://schemas.microsoft.com/office/powerpoint/2010/main" val="39064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9EC0-7B60-710B-5E44-8EC2057805E2}"/>
              </a:ext>
            </a:extLst>
          </p:cNvPr>
          <p:cNvSpPr>
            <a:spLocks noGrp="1"/>
          </p:cNvSpPr>
          <p:nvPr>
            <p:ph type="title"/>
          </p:nvPr>
        </p:nvSpPr>
        <p:spPr/>
        <p:txBody>
          <a:bodyPr/>
          <a:lstStyle/>
          <a:p>
            <a:r>
              <a:rPr lang="en-US" dirty="0">
                <a:cs typeface="Calibri Light"/>
              </a:rPr>
              <a:t>3d plane</a:t>
            </a:r>
            <a:endParaRPr lang="en-US" dirty="0"/>
          </a:p>
        </p:txBody>
      </p:sp>
      <p:sp>
        <p:nvSpPr>
          <p:cNvPr id="3" name="Content Placeholder 2">
            <a:extLst>
              <a:ext uri="{FF2B5EF4-FFF2-40B4-BE49-F238E27FC236}">
                <a16:creationId xmlns:a16="http://schemas.microsoft.com/office/drawing/2014/main" id="{70B128A3-3EB9-B49F-F6B6-DC6F2AA5854D}"/>
              </a:ext>
            </a:extLst>
          </p:cNvPr>
          <p:cNvSpPr>
            <a:spLocks noGrp="1"/>
          </p:cNvSpPr>
          <p:nvPr>
            <p:ph idx="1"/>
          </p:nvPr>
        </p:nvSpPr>
        <p:spPr/>
        <p:txBody>
          <a:bodyPr vert="horz" lIns="91440" tIns="45720" rIns="91440" bIns="45720" rtlCol="0" anchor="t">
            <a:normAutofit/>
          </a:bodyPr>
          <a:lstStyle/>
          <a:p>
            <a:r>
              <a:rPr lang="en-US" dirty="0">
                <a:ea typeface="+mn-lt"/>
                <a:cs typeface="+mn-lt"/>
              </a:rPr>
              <a:t>The highly synthetic three-dimensional plane waves setup tests the convergence properties of elastic wave propagation solvers</a:t>
            </a:r>
          </a:p>
          <a:p>
            <a:r>
              <a:rPr lang="en-US" dirty="0">
                <a:ea typeface="+mn-lt"/>
                <a:cs typeface="+mn-lt"/>
              </a:rPr>
              <a:t>These waves propagate diagonally through the cubic computational domain at constant speeds.</a:t>
            </a:r>
          </a:p>
          <a:p>
            <a:endParaRPr lang="en-US" dirty="0">
              <a:cs typeface="Calibri"/>
            </a:endParaRPr>
          </a:p>
        </p:txBody>
      </p:sp>
    </p:spTree>
    <p:extLst>
      <p:ext uri="{BB962C8B-B14F-4D97-AF65-F5344CB8AC3E}">
        <p14:creationId xmlns:p14="http://schemas.microsoft.com/office/powerpoint/2010/main" val="142618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5E6D-D268-2564-D019-4EA067E18974}"/>
              </a:ext>
            </a:extLst>
          </p:cNvPr>
          <p:cNvSpPr>
            <a:spLocks noGrp="1"/>
          </p:cNvSpPr>
          <p:nvPr>
            <p:ph type="title"/>
          </p:nvPr>
        </p:nvSpPr>
        <p:spPr/>
        <p:txBody>
          <a:bodyPr/>
          <a:lstStyle/>
          <a:p>
            <a:r>
              <a:rPr lang="en-US" dirty="0">
                <a:cs typeface="Calibri Light"/>
              </a:rPr>
              <a:t>Plane wave 3D</a:t>
            </a:r>
            <a:endParaRPr lang="en-US" dirty="0"/>
          </a:p>
        </p:txBody>
      </p:sp>
      <p:pic>
        <p:nvPicPr>
          <p:cNvPr id="4" name="Picture 4" descr="A graph of different colored lines&#10;&#10;Description automatically generated">
            <a:extLst>
              <a:ext uri="{FF2B5EF4-FFF2-40B4-BE49-F238E27FC236}">
                <a16:creationId xmlns:a16="http://schemas.microsoft.com/office/drawing/2014/main" id="{13685AA8-5457-2181-D542-46F510B163FF}"/>
              </a:ext>
            </a:extLst>
          </p:cNvPr>
          <p:cNvPicPr>
            <a:picLocks noGrp="1" noChangeAspect="1"/>
          </p:cNvPicPr>
          <p:nvPr>
            <p:ph idx="1"/>
          </p:nvPr>
        </p:nvPicPr>
        <p:blipFill>
          <a:blip r:embed="rId3"/>
          <a:stretch>
            <a:fillRect/>
          </a:stretch>
        </p:blipFill>
        <p:spPr>
          <a:xfrm>
            <a:off x="3132499" y="1825625"/>
            <a:ext cx="5927002" cy="4351338"/>
          </a:xfrm>
        </p:spPr>
      </p:pic>
    </p:spTree>
    <p:extLst>
      <p:ext uri="{BB962C8B-B14F-4D97-AF65-F5344CB8AC3E}">
        <p14:creationId xmlns:p14="http://schemas.microsoft.com/office/powerpoint/2010/main" val="253327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6BA0-B6F8-4489-27EE-0E2790FBFFF9}"/>
              </a:ext>
            </a:extLst>
          </p:cNvPr>
          <p:cNvSpPr>
            <a:spLocks noGrp="1"/>
          </p:cNvSpPr>
          <p:nvPr>
            <p:ph type="title"/>
          </p:nvPr>
        </p:nvSpPr>
        <p:spPr/>
        <p:txBody>
          <a:bodyPr/>
          <a:lstStyle/>
          <a:p>
            <a:r>
              <a:rPr lang="en-US" dirty="0">
                <a:cs typeface="Calibri Light"/>
              </a:rPr>
              <a:t>Loh1 </a:t>
            </a:r>
            <a:r>
              <a:rPr lang="en-US" dirty="0">
                <a:ea typeface="+mj-lt"/>
                <a:cs typeface="+mj-lt"/>
              </a:rPr>
              <a:t> - Layer Over </a:t>
            </a:r>
            <a:r>
              <a:rPr lang="en-US" dirty="0" err="1">
                <a:ea typeface="+mj-lt"/>
                <a:cs typeface="+mj-lt"/>
              </a:rPr>
              <a:t>Halfspace</a:t>
            </a:r>
            <a:r>
              <a:rPr lang="en-US" dirty="0">
                <a:ea typeface="+mj-lt"/>
                <a:cs typeface="+mj-lt"/>
              </a:rPr>
              <a:t> 1</a:t>
            </a:r>
          </a:p>
        </p:txBody>
      </p:sp>
      <p:pic>
        <p:nvPicPr>
          <p:cNvPr id="4" name="Picture 4" descr="A graph of a line&#10;&#10;Description automatically generated">
            <a:extLst>
              <a:ext uri="{FF2B5EF4-FFF2-40B4-BE49-F238E27FC236}">
                <a16:creationId xmlns:a16="http://schemas.microsoft.com/office/drawing/2014/main" id="{89F01890-41DF-1229-C9C6-C4E21852974C}"/>
              </a:ext>
            </a:extLst>
          </p:cNvPr>
          <p:cNvPicPr>
            <a:picLocks noGrp="1" noChangeAspect="1"/>
          </p:cNvPicPr>
          <p:nvPr>
            <p:ph idx="1"/>
          </p:nvPr>
        </p:nvPicPr>
        <p:blipFill rotWithShape="1">
          <a:blip r:embed="rId3"/>
          <a:srcRect r="62" b="1330"/>
          <a:stretch/>
        </p:blipFill>
        <p:spPr>
          <a:xfrm>
            <a:off x="838200" y="2765711"/>
            <a:ext cx="10509039" cy="2438308"/>
          </a:xfrm>
        </p:spPr>
      </p:pic>
    </p:spTree>
    <p:extLst>
      <p:ext uri="{BB962C8B-B14F-4D97-AF65-F5344CB8AC3E}">
        <p14:creationId xmlns:p14="http://schemas.microsoft.com/office/powerpoint/2010/main" val="205101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8D20-770B-0650-57F7-64C05BD85622}"/>
              </a:ext>
            </a:extLst>
          </p:cNvPr>
          <p:cNvSpPr>
            <a:spLocks noGrp="1"/>
          </p:cNvSpPr>
          <p:nvPr>
            <p:ph type="title"/>
          </p:nvPr>
        </p:nvSpPr>
        <p:spPr/>
        <p:txBody>
          <a:bodyPr/>
          <a:lstStyle/>
          <a:p>
            <a:r>
              <a:rPr lang="en-US" dirty="0">
                <a:cs typeface="Calibri Light"/>
              </a:rPr>
              <a:t>Loh3 - </a:t>
            </a:r>
            <a:r>
              <a:rPr lang="en-US" dirty="0">
                <a:ea typeface="+mj-lt"/>
                <a:cs typeface="+mj-lt"/>
              </a:rPr>
              <a:t>Layer Over </a:t>
            </a:r>
            <a:r>
              <a:rPr lang="en-US" dirty="0" err="1">
                <a:ea typeface="+mj-lt"/>
                <a:cs typeface="+mj-lt"/>
              </a:rPr>
              <a:t>Halfspace</a:t>
            </a:r>
            <a:r>
              <a:rPr lang="en-US" dirty="0">
                <a:ea typeface="+mj-lt"/>
                <a:cs typeface="+mj-lt"/>
              </a:rPr>
              <a:t> 3</a:t>
            </a:r>
          </a:p>
        </p:txBody>
      </p:sp>
      <p:pic>
        <p:nvPicPr>
          <p:cNvPr id="4" name="Picture 4" descr="A graph of a line&#10;&#10;Description automatically generated">
            <a:extLst>
              <a:ext uri="{FF2B5EF4-FFF2-40B4-BE49-F238E27FC236}">
                <a16:creationId xmlns:a16="http://schemas.microsoft.com/office/drawing/2014/main" id="{62961F21-9091-BA1B-A334-2BF53B4805CF}"/>
              </a:ext>
            </a:extLst>
          </p:cNvPr>
          <p:cNvPicPr>
            <a:picLocks noGrp="1" noChangeAspect="1"/>
          </p:cNvPicPr>
          <p:nvPr>
            <p:ph idx="1"/>
          </p:nvPr>
        </p:nvPicPr>
        <p:blipFill>
          <a:blip r:embed="rId3"/>
          <a:stretch>
            <a:fillRect/>
          </a:stretch>
        </p:blipFill>
        <p:spPr>
          <a:xfrm>
            <a:off x="838200" y="2744814"/>
            <a:ext cx="10515600" cy="2512959"/>
          </a:xfrm>
        </p:spPr>
      </p:pic>
    </p:spTree>
    <p:extLst>
      <p:ext uri="{BB962C8B-B14F-4D97-AF65-F5344CB8AC3E}">
        <p14:creationId xmlns:p14="http://schemas.microsoft.com/office/powerpoint/2010/main" val="803983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C0FE-B209-1373-0FD7-93D27711CAE2}"/>
              </a:ext>
            </a:extLst>
          </p:cNvPr>
          <p:cNvSpPr>
            <a:spLocks noGrp="1"/>
          </p:cNvSpPr>
          <p:nvPr>
            <p:ph type="title"/>
          </p:nvPr>
        </p:nvSpPr>
        <p:spPr/>
        <p:txBody>
          <a:bodyPr/>
          <a:lstStyle/>
          <a:p>
            <a:r>
              <a:rPr lang="en-US" dirty="0">
                <a:cs typeface="Calibri Light"/>
              </a:rPr>
              <a:t>Summary</a:t>
            </a:r>
            <a:endParaRPr lang="en-US" dirty="0"/>
          </a:p>
        </p:txBody>
      </p:sp>
      <p:pic>
        <p:nvPicPr>
          <p:cNvPr id="4" name="Picture 4" descr="A white board with writing on it&#10;&#10;Description automatically generated">
            <a:extLst>
              <a:ext uri="{FF2B5EF4-FFF2-40B4-BE49-F238E27FC236}">
                <a16:creationId xmlns:a16="http://schemas.microsoft.com/office/drawing/2014/main" id="{9D658B6E-5407-21BC-D211-C7A378F99A6F}"/>
              </a:ext>
            </a:extLst>
          </p:cNvPr>
          <p:cNvPicPr>
            <a:picLocks noGrp="1" noChangeAspect="1"/>
          </p:cNvPicPr>
          <p:nvPr>
            <p:ph idx="1"/>
          </p:nvPr>
        </p:nvPicPr>
        <p:blipFill>
          <a:blip r:embed="rId3"/>
          <a:stretch>
            <a:fillRect/>
          </a:stretch>
        </p:blipFill>
        <p:spPr>
          <a:xfrm>
            <a:off x="1741825" y="1825625"/>
            <a:ext cx="8708349" cy="4351338"/>
          </a:xfr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E6C947C-9D2F-8FA5-58FF-71E72F22B038}"/>
                  </a:ext>
                </a:extLst>
              </p14:cNvPr>
              <p14:cNvContentPartPr/>
              <p14:nvPr/>
            </p14:nvContentPartPr>
            <p14:xfrm>
              <a:off x="3316513" y="6379028"/>
              <a:ext cx="7257" cy="7257"/>
            </p14:xfrm>
          </p:contentPart>
        </mc:Choice>
        <mc:Fallback xmlns="">
          <p:pic>
            <p:nvPicPr>
              <p:cNvPr id="6" name="Ink 5">
                <a:extLst>
                  <a:ext uri="{FF2B5EF4-FFF2-40B4-BE49-F238E27FC236}">
                    <a16:creationId xmlns:a16="http://schemas.microsoft.com/office/drawing/2014/main" id="{DE6C947C-9D2F-8FA5-58FF-71E72F22B038}"/>
                  </a:ext>
                </a:extLst>
              </p:cNvPr>
              <p:cNvPicPr/>
              <p:nvPr/>
            </p:nvPicPr>
            <p:blipFill>
              <a:blip r:embed="rId5"/>
              <a:stretch>
                <a:fillRect/>
              </a:stretch>
            </p:blipFill>
            <p:spPr>
              <a:xfrm>
                <a:off x="2960920" y="6016178"/>
                <a:ext cx="725700" cy="7257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04B9185-3789-AA38-6372-25E52C8D2473}"/>
                  </a:ext>
                </a:extLst>
              </p14:cNvPr>
              <p14:cNvContentPartPr/>
              <p14:nvPr/>
            </p14:nvContentPartPr>
            <p14:xfrm>
              <a:off x="4531286" y="5869817"/>
              <a:ext cx="163597" cy="357781"/>
            </p14:xfrm>
          </p:contentPart>
        </mc:Choice>
        <mc:Fallback xmlns="">
          <p:pic>
            <p:nvPicPr>
              <p:cNvPr id="7" name="Ink 6">
                <a:extLst>
                  <a:ext uri="{FF2B5EF4-FFF2-40B4-BE49-F238E27FC236}">
                    <a16:creationId xmlns:a16="http://schemas.microsoft.com/office/drawing/2014/main" id="{404B9185-3789-AA38-6372-25E52C8D2473}"/>
                  </a:ext>
                </a:extLst>
              </p:cNvPr>
              <p:cNvPicPr/>
              <p:nvPr/>
            </p:nvPicPr>
            <p:blipFill>
              <a:blip r:embed="rId7"/>
              <a:stretch>
                <a:fillRect/>
              </a:stretch>
            </p:blipFill>
            <p:spPr>
              <a:xfrm>
                <a:off x="4513308" y="5852198"/>
                <a:ext cx="199193" cy="39337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D8B9C0D-2386-9BFA-24EE-A7F4171C6CC8}"/>
                  </a:ext>
                </a:extLst>
              </p14:cNvPr>
              <p14:cNvContentPartPr/>
              <p14:nvPr/>
            </p14:nvContentPartPr>
            <p14:xfrm>
              <a:off x="4585621" y="5421235"/>
              <a:ext cx="335140" cy="756499"/>
            </p14:xfrm>
          </p:contentPart>
        </mc:Choice>
        <mc:Fallback xmlns="">
          <p:pic>
            <p:nvPicPr>
              <p:cNvPr id="8" name="Ink 7">
                <a:extLst>
                  <a:ext uri="{FF2B5EF4-FFF2-40B4-BE49-F238E27FC236}">
                    <a16:creationId xmlns:a16="http://schemas.microsoft.com/office/drawing/2014/main" id="{3D8B9C0D-2386-9BFA-24EE-A7F4171C6CC8}"/>
                  </a:ext>
                </a:extLst>
              </p:cNvPr>
              <p:cNvPicPr/>
              <p:nvPr/>
            </p:nvPicPr>
            <p:blipFill>
              <a:blip r:embed="rId9"/>
              <a:stretch>
                <a:fillRect/>
              </a:stretch>
            </p:blipFill>
            <p:spPr>
              <a:xfrm>
                <a:off x="4523052" y="5358253"/>
                <a:ext cx="460638" cy="88210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83E9F76-B587-2421-5CF6-64FCFE182F2B}"/>
                  </a:ext>
                </a:extLst>
              </p14:cNvPr>
              <p14:cNvContentPartPr/>
              <p14:nvPr/>
            </p14:nvContentPartPr>
            <p14:xfrm>
              <a:off x="7734473" y="5899424"/>
              <a:ext cx="1254868" cy="355353"/>
            </p14:xfrm>
          </p:contentPart>
        </mc:Choice>
        <mc:Fallback xmlns="">
          <p:pic>
            <p:nvPicPr>
              <p:cNvPr id="9" name="Ink 8">
                <a:extLst>
                  <a:ext uri="{FF2B5EF4-FFF2-40B4-BE49-F238E27FC236}">
                    <a16:creationId xmlns:a16="http://schemas.microsoft.com/office/drawing/2014/main" id="{D83E9F76-B587-2421-5CF6-64FCFE182F2B}"/>
                  </a:ext>
                </a:extLst>
              </p:cNvPr>
              <p:cNvPicPr/>
              <p:nvPr/>
            </p:nvPicPr>
            <p:blipFill>
              <a:blip r:embed="rId11"/>
              <a:stretch>
                <a:fillRect/>
              </a:stretch>
            </p:blipFill>
            <p:spPr>
              <a:xfrm>
                <a:off x="7671856" y="5836842"/>
                <a:ext cx="1380463" cy="480877"/>
              </a:xfrm>
              <a:prstGeom prst="rect">
                <a:avLst/>
              </a:prstGeom>
            </p:spPr>
          </p:pic>
        </mc:Fallback>
      </mc:AlternateContent>
    </p:spTree>
    <p:extLst>
      <p:ext uri="{BB962C8B-B14F-4D97-AF65-F5344CB8AC3E}">
        <p14:creationId xmlns:p14="http://schemas.microsoft.com/office/powerpoint/2010/main" val="41083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54C0-9505-F99C-09A6-218681370951}"/>
              </a:ext>
            </a:extLst>
          </p:cNvPr>
          <p:cNvSpPr>
            <a:spLocks noGrp="1"/>
          </p:cNvSpPr>
          <p:nvPr>
            <p:ph type="title"/>
          </p:nvPr>
        </p:nvSpPr>
        <p:spPr/>
        <p:txBody>
          <a:bodyPr/>
          <a:lstStyle/>
          <a:p>
            <a:endParaRPr lang="en-US"/>
          </a:p>
        </p:txBody>
      </p:sp>
      <p:pic>
        <p:nvPicPr>
          <p:cNvPr id="5" name="Picture 5" descr="A diagram of a number of numbers&#10;&#10;Description automatically generated">
            <a:extLst>
              <a:ext uri="{FF2B5EF4-FFF2-40B4-BE49-F238E27FC236}">
                <a16:creationId xmlns:a16="http://schemas.microsoft.com/office/drawing/2014/main" id="{E006E2D3-05CC-2594-70AC-23D97CA7B702}"/>
              </a:ext>
            </a:extLst>
          </p:cNvPr>
          <p:cNvPicPr>
            <a:picLocks noGrp="1" noChangeAspect="1"/>
          </p:cNvPicPr>
          <p:nvPr>
            <p:ph idx="1"/>
          </p:nvPr>
        </p:nvPicPr>
        <p:blipFill>
          <a:blip r:embed="rId3"/>
          <a:stretch>
            <a:fillRect/>
          </a:stretch>
        </p:blipFill>
        <p:spPr>
          <a:xfrm>
            <a:off x="1310162" y="1825625"/>
            <a:ext cx="9571675" cy="4351338"/>
          </a:xfr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DF0B63B-487A-2504-697D-EBE19DC99096}"/>
                  </a:ext>
                </a:extLst>
              </p14:cNvPr>
              <p14:cNvContentPartPr/>
              <p14:nvPr/>
            </p14:nvContentPartPr>
            <p14:xfrm>
              <a:off x="-1168399" y="3490685"/>
              <a:ext cx="7257" cy="7257"/>
            </p14:xfrm>
          </p:contentPart>
        </mc:Choice>
        <mc:Fallback xmlns="">
          <p:pic>
            <p:nvPicPr>
              <p:cNvPr id="4" name="Ink 3">
                <a:extLst>
                  <a:ext uri="{FF2B5EF4-FFF2-40B4-BE49-F238E27FC236}">
                    <a16:creationId xmlns:a16="http://schemas.microsoft.com/office/drawing/2014/main" id="{8DF0B63B-487A-2504-697D-EBE19DC99096}"/>
                  </a:ext>
                </a:extLst>
              </p:cNvPr>
              <p:cNvPicPr/>
              <p:nvPr/>
            </p:nvPicPr>
            <p:blipFill>
              <a:blip r:embed="rId5"/>
              <a:stretch>
                <a:fillRect/>
              </a:stretch>
            </p:blipFill>
            <p:spPr>
              <a:xfrm>
                <a:off x="-2438374" y="2227967"/>
                <a:ext cx="2539950" cy="25399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20A8D1D-6859-77DC-65D9-C5B8074156B9}"/>
                  </a:ext>
                </a:extLst>
              </p14:cNvPr>
              <p14:cNvContentPartPr/>
              <p14:nvPr/>
            </p14:nvContentPartPr>
            <p14:xfrm>
              <a:off x="4143995" y="1751391"/>
              <a:ext cx="346699" cy="711094"/>
            </p14:xfrm>
          </p:contentPart>
        </mc:Choice>
        <mc:Fallback xmlns="">
          <p:pic>
            <p:nvPicPr>
              <p:cNvPr id="6" name="Ink 5">
                <a:extLst>
                  <a:ext uri="{FF2B5EF4-FFF2-40B4-BE49-F238E27FC236}">
                    <a16:creationId xmlns:a16="http://schemas.microsoft.com/office/drawing/2014/main" id="{220A8D1D-6859-77DC-65D9-C5B8074156B9}"/>
                  </a:ext>
                </a:extLst>
              </p:cNvPr>
              <p:cNvPicPr/>
              <p:nvPr/>
            </p:nvPicPr>
            <p:blipFill>
              <a:blip r:embed="rId7"/>
              <a:stretch>
                <a:fillRect/>
              </a:stretch>
            </p:blipFill>
            <p:spPr>
              <a:xfrm>
                <a:off x="4081417" y="1688415"/>
                <a:ext cx="472216" cy="83668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4BE5B2D-9464-BFFE-BEF2-405E107C819E}"/>
                  </a:ext>
                </a:extLst>
              </p14:cNvPr>
              <p14:cNvContentPartPr/>
              <p14:nvPr/>
            </p14:nvContentPartPr>
            <p14:xfrm>
              <a:off x="1760323" y="1792514"/>
              <a:ext cx="8117212" cy="3271692"/>
            </p14:xfrm>
          </p:contentPart>
        </mc:Choice>
        <mc:Fallback xmlns="">
          <p:pic>
            <p:nvPicPr>
              <p:cNvPr id="7" name="Ink 6">
                <a:extLst>
                  <a:ext uri="{FF2B5EF4-FFF2-40B4-BE49-F238E27FC236}">
                    <a16:creationId xmlns:a16="http://schemas.microsoft.com/office/drawing/2014/main" id="{54BE5B2D-9464-BFFE-BEF2-405E107C819E}"/>
                  </a:ext>
                </a:extLst>
              </p:cNvPr>
              <p:cNvPicPr/>
              <p:nvPr/>
            </p:nvPicPr>
            <p:blipFill>
              <a:blip r:embed="rId9"/>
              <a:stretch>
                <a:fillRect/>
              </a:stretch>
            </p:blipFill>
            <p:spPr>
              <a:xfrm>
                <a:off x="1697326" y="1729521"/>
                <a:ext cx="8242845" cy="339731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89C7C4C-7F23-E3C7-788B-F42B7E81E1AE}"/>
                  </a:ext>
                </a:extLst>
              </p14:cNvPr>
              <p14:cNvContentPartPr/>
              <p14:nvPr/>
            </p14:nvContentPartPr>
            <p14:xfrm>
              <a:off x="736993" y="2234574"/>
              <a:ext cx="2768992" cy="448034"/>
            </p14:xfrm>
          </p:contentPart>
        </mc:Choice>
        <mc:Fallback xmlns="">
          <p:pic>
            <p:nvPicPr>
              <p:cNvPr id="8" name="Ink 7">
                <a:extLst>
                  <a:ext uri="{FF2B5EF4-FFF2-40B4-BE49-F238E27FC236}">
                    <a16:creationId xmlns:a16="http://schemas.microsoft.com/office/drawing/2014/main" id="{489C7C4C-7F23-E3C7-788B-F42B7E81E1AE}"/>
                  </a:ext>
                </a:extLst>
              </p:cNvPr>
              <p:cNvPicPr/>
              <p:nvPr/>
            </p:nvPicPr>
            <p:blipFill>
              <a:blip r:embed="rId11"/>
              <a:stretch>
                <a:fillRect/>
              </a:stretch>
            </p:blipFill>
            <p:spPr>
              <a:xfrm>
                <a:off x="674004" y="2171648"/>
                <a:ext cx="2894610" cy="57352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36F95B6B-FD44-16FF-DE76-8A8564180B79}"/>
                  </a:ext>
                </a:extLst>
              </p14:cNvPr>
              <p14:cNvContentPartPr/>
              <p14:nvPr/>
            </p14:nvContentPartPr>
            <p14:xfrm>
              <a:off x="7760065" y="6019362"/>
              <a:ext cx="150220" cy="301608"/>
            </p14:xfrm>
          </p:contentPart>
        </mc:Choice>
        <mc:Fallback xmlns="">
          <p:pic>
            <p:nvPicPr>
              <p:cNvPr id="9" name="Ink 8">
                <a:extLst>
                  <a:ext uri="{FF2B5EF4-FFF2-40B4-BE49-F238E27FC236}">
                    <a16:creationId xmlns:a16="http://schemas.microsoft.com/office/drawing/2014/main" id="{36F95B6B-FD44-16FF-DE76-8A8564180B79}"/>
                  </a:ext>
                </a:extLst>
              </p:cNvPr>
              <p:cNvPicPr/>
              <p:nvPr/>
            </p:nvPicPr>
            <p:blipFill>
              <a:blip r:embed="rId13"/>
              <a:stretch>
                <a:fillRect/>
              </a:stretch>
            </p:blipFill>
            <p:spPr>
              <a:xfrm>
                <a:off x="7697174" y="5956812"/>
                <a:ext cx="275643" cy="427068"/>
              </a:xfrm>
              <a:prstGeom prst="rect">
                <a:avLst/>
              </a:prstGeom>
            </p:spPr>
          </p:pic>
        </mc:Fallback>
      </mc:AlternateContent>
    </p:spTree>
    <p:extLst>
      <p:ext uri="{BB962C8B-B14F-4D97-AF65-F5344CB8AC3E}">
        <p14:creationId xmlns:p14="http://schemas.microsoft.com/office/powerpoint/2010/main" val="137150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7994-155D-CF0A-BEAF-1FA55C940247}"/>
              </a:ext>
            </a:extLst>
          </p:cNvPr>
          <p:cNvSpPr>
            <a:spLocks noGrp="1"/>
          </p:cNvSpPr>
          <p:nvPr>
            <p:ph type="title"/>
          </p:nvPr>
        </p:nvSpPr>
        <p:spPr/>
        <p:txBody>
          <a:bodyPr/>
          <a:lstStyle/>
          <a:p>
            <a:endParaRPr lang="en-US"/>
          </a:p>
        </p:txBody>
      </p:sp>
      <p:pic>
        <p:nvPicPr>
          <p:cNvPr id="5" name="Picture 5" descr="A diagram of a square with writing on it&#10;&#10;Description automatically generated">
            <a:extLst>
              <a:ext uri="{FF2B5EF4-FFF2-40B4-BE49-F238E27FC236}">
                <a16:creationId xmlns:a16="http://schemas.microsoft.com/office/drawing/2014/main" id="{6ADB3008-DA59-165C-F257-3329243A3E96}"/>
              </a:ext>
            </a:extLst>
          </p:cNvPr>
          <p:cNvPicPr>
            <a:picLocks noGrp="1" noChangeAspect="1"/>
          </p:cNvPicPr>
          <p:nvPr>
            <p:ph idx="1"/>
          </p:nvPr>
        </p:nvPicPr>
        <p:blipFill>
          <a:blip r:embed="rId3"/>
          <a:stretch>
            <a:fillRect/>
          </a:stretch>
        </p:blipFill>
        <p:spPr>
          <a:xfrm>
            <a:off x="838200" y="1978740"/>
            <a:ext cx="10515600" cy="4045107"/>
          </a:xfr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AF5724D-0C57-D836-3CA1-AB38D9BE562F}"/>
                  </a:ext>
                </a:extLst>
              </p14:cNvPr>
              <p14:cNvContentPartPr/>
              <p14:nvPr/>
            </p14:nvContentPartPr>
            <p14:xfrm>
              <a:off x="-268513" y="2895599"/>
              <a:ext cx="7257" cy="7257"/>
            </p14:xfrm>
          </p:contentPart>
        </mc:Choice>
        <mc:Fallback xmlns="">
          <p:pic>
            <p:nvPicPr>
              <p:cNvPr id="4" name="Ink 3">
                <a:extLst>
                  <a:ext uri="{FF2B5EF4-FFF2-40B4-BE49-F238E27FC236}">
                    <a16:creationId xmlns:a16="http://schemas.microsoft.com/office/drawing/2014/main" id="{1AF5724D-0C57-D836-3CA1-AB38D9BE562F}"/>
                  </a:ext>
                </a:extLst>
              </p:cNvPr>
              <p:cNvPicPr/>
              <p:nvPr/>
            </p:nvPicPr>
            <p:blipFill>
              <a:blip r:embed="rId5"/>
              <a:stretch>
                <a:fillRect/>
              </a:stretch>
            </p:blipFill>
            <p:spPr>
              <a:xfrm>
                <a:off x="-1538488" y="1625624"/>
                <a:ext cx="2539950" cy="25399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6F6245C-74DE-0533-4522-C20B8CEEAFC7}"/>
                  </a:ext>
                </a:extLst>
              </p14:cNvPr>
              <p14:cNvContentPartPr/>
              <p14:nvPr/>
            </p14:nvContentPartPr>
            <p14:xfrm>
              <a:off x="9162821" y="2409371"/>
              <a:ext cx="790568" cy="154460"/>
            </p14:xfrm>
          </p:contentPart>
        </mc:Choice>
        <mc:Fallback xmlns="">
          <p:pic>
            <p:nvPicPr>
              <p:cNvPr id="6" name="Ink 5">
                <a:extLst>
                  <a:ext uri="{FF2B5EF4-FFF2-40B4-BE49-F238E27FC236}">
                    <a16:creationId xmlns:a16="http://schemas.microsoft.com/office/drawing/2014/main" id="{F6F6245C-74DE-0533-4522-C20B8CEEAFC7}"/>
                  </a:ext>
                </a:extLst>
              </p:cNvPr>
              <p:cNvPicPr/>
              <p:nvPr/>
            </p:nvPicPr>
            <p:blipFill>
              <a:blip r:embed="rId7"/>
              <a:stretch>
                <a:fillRect/>
              </a:stretch>
            </p:blipFill>
            <p:spPr>
              <a:xfrm>
                <a:off x="9099849" y="2346509"/>
                <a:ext cx="916152" cy="2798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9864430-E46E-5792-0A0B-E435B73DB940}"/>
                  </a:ext>
                </a:extLst>
              </p14:cNvPr>
              <p14:cNvContentPartPr/>
              <p14:nvPr/>
            </p14:nvContentPartPr>
            <p14:xfrm>
              <a:off x="9648292" y="2476283"/>
              <a:ext cx="54507" cy="20173"/>
            </p14:xfrm>
          </p:contentPart>
        </mc:Choice>
        <mc:Fallback xmlns="">
          <p:pic>
            <p:nvPicPr>
              <p:cNvPr id="7" name="Ink 6">
                <a:extLst>
                  <a:ext uri="{FF2B5EF4-FFF2-40B4-BE49-F238E27FC236}">
                    <a16:creationId xmlns:a16="http://schemas.microsoft.com/office/drawing/2014/main" id="{F9864430-E46E-5792-0A0B-E435B73DB940}"/>
                  </a:ext>
                </a:extLst>
              </p:cNvPr>
              <p:cNvPicPr/>
              <p:nvPr/>
            </p:nvPicPr>
            <p:blipFill>
              <a:blip r:embed="rId9"/>
              <a:stretch>
                <a:fillRect/>
              </a:stretch>
            </p:blipFill>
            <p:spPr>
              <a:xfrm>
                <a:off x="9585537" y="2414348"/>
                <a:ext cx="179658" cy="14368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CEAEABC3-3892-490C-1A38-BD84A1B1BE10}"/>
                  </a:ext>
                </a:extLst>
              </p14:cNvPr>
              <p14:cNvContentPartPr/>
              <p14:nvPr/>
            </p14:nvContentPartPr>
            <p14:xfrm>
              <a:off x="9011801" y="1934121"/>
              <a:ext cx="807114" cy="592948"/>
            </p14:xfrm>
          </p:contentPart>
        </mc:Choice>
        <mc:Fallback xmlns="">
          <p:pic>
            <p:nvPicPr>
              <p:cNvPr id="8" name="Ink 7">
                <a:extLst>
                  <a:ext uri="{FF2B5EF4-FFF2-40B4-BE49-F238E27FC236}">
                    <a16:creationId xmlns:a16="http://schemas.microsoft.com/office/drawing/2014/main" id="{CEAEABC3-3892-490C-1A38-BD84A1B1BE10}"/>
                  </a:ext>
                </a:extLst>
              </p:cNvPr>
              <p:cNvPicPr/>
              <p:nvPr/>
            </p:nvPicPr>
            <p:blipFill>
              <a:blip r:embed="rId11"/>
              <a:stretch>
                <a:fillRect/>
              </a:stretch>
            </p:blipFill>
            <p:spPr>
              <a:xfrm>
                <a:off x="8949189" y="1871516"/>
                <a:ext cx="932697" cy="71851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8DDA0FA-050A-85E4-E4DC-4A4BC1A0C40E}"/>
                  </a:ext>
                </a:extLst>
              </p14:cNvPr>
              <p14:cNvContentPartPr/>
              <p14:nvPr/>
            </p14:nvContentPartPr>
            <p14:xfrm>
              <a:off x="11132456" y="2213428"/>
              <a:ext cx="7257" cy="7257"/>
            </p14:xfrm>
          </p:contentPart>
        </mc:Choice>
        <mc:Fallback xmlns="">
          <p:pic>
            <p:nvPicPr>
              <p:cNvPr id="9" name="Ink 8">
                <a:extLst>
                  <a:ext uri="{FF2B5EF4-FFF2-40B4-BE49-F238E27FC236}">
                    <a16:creationId xmlns:a16="http://schemas.microsoft.com/office/drawing/2014/main" id="{B8DDA0FA-050A-85E4-E4DC-4A4BC1A0C40E}"/>
                  </a:ext>
                </a:extLst>
              </p:cNvPr>
              <p:cNvPicPr/>
              <p:nvPr/>
            </p:nvPicPr>
            <p:blipFill>
              <a:blip r:embed="rId5"/>
              <a:stretch>
                <a:fillRect/>
              </a:stretch>
            </p:blipFill>
            <p:spPr>
              <a:xfrm>
                <a:off x="9862481" y="943453"/>
                <a:ext cx="2539950" cy="25399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E74780A-E3A9-CAFD-076A-2D093AF9A82A}"/>
                  </a:ext>
                </a:extLst>
              </p14:cNvPr>
              <p14:cNvContentPartPr/>
              <p14:nvPr/>
            </p14:nvContentPartPr>
            <p14:xfrm>
              <a:off x="9296399" y="1857828"/>
              <a:ext cx="7257" cy="7257"/>
            </p14:xfrm>
          </p:contentPart>
        </mc:Choice>
        <mc:Fallback xmlns="">
          <p:pic>
            <p:nvPicPr>
              <p:cNvPr id="10" name="Ink 9">
                <a:extLst>
                  <a:ext uri="{FF2B5EF4-FFF2-40B4-BE49-F238E27FC236}">
                    <a16:creationId xmlns:a16="http://schemas.microsoft.com/office/drawing/2014/main" id="{AE74780A-E3A9-CAFD-076A-2D093AF9A82A}"/>
                  </a:ext>
                </a:extLst>
              </p:cNvPr>
              <p:cNvPicPr/>
              <p:nvPr/>
            </p:nvPicPr>
            <p:blipFill>
              <a:blip r:embed="rId5"/>
              <a:stretch>
                <a:fillRect/>
              </a:stretch>
            </p:blipFill>
            <p:spPr>
              <a:xfrm>
                <a:off x="8026424" y="595110"/>
                <a:ext cx="2539950" cy="253995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31E3550-0E54-55DC-47D5-F68A273110B1}"/>
                  </a:ext>
                </a:extLst>
              </p14:cNvPr>
              <p14:cNvContentPartPr/>
              <p14:nvPr/>
            </p14:nvContentPartPr>
            <p14:xfrm>
              <a:off x="9383485" y="2053771"/>
              <a:ext cx="7257" cy="7257"/>
            </p14:xfrm>
          </p:contentPart>
        </mc:Choice>
        <mc:Fallback xmlns="">
          <p:pic>
            <p:nvPicPr>
              <p:cNvPr id="11" name="Ink 10">
                <a:extLst>
                  <a:ext uri="{FF2B5EF4-FFF2-40B4-BE49-F238E27FC236}">
                    <a16:creationId xmlns:a16="http://schemas.microsoft.com/office/drawing/2014/main" id="{431E3550-0E54-55DC-47D5-F68A273110B1}"/>
                  </a:ext>
                </a:extLst>
              </p:cNvPr>
              <p:cNvPicPr/>
              <p:nvPr/>
            </p:nvPicPr>
            <p:blipFill>
              <a:blip r:embed="rId5"/>
              <a:stretch>
                <a:fillRect/>
              </a:stretch>
            </p:blipFill>
            <p:spPr>
              <a:xfrm>
                <a:off x="8120767" y="791053"/>
                <a:ext cx="2539950" cy="2539950"/>
              </a:xfrm>
              <a:prstGeom prst="rect">
                <a:avLst/>
              </a:prstGeom>
            </p:spPr>
          </p:pic>
        </mc:Fallback>
      </mc:AlternateContent>
    </p:spTree>
    <p:extLst>
      <p:ext uri="{BB962C8B-B14F-4D97-AF65-F5344CB8AC3E}">
        <p14:creationId xmlns:p14="http://schemas.microsoft.com/office/powerpoint/2010/main" val="186979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28B0-E8CA-8371-0C05-E023F787348C}"/>
              </a:ext>
            </a:extLst>
          </p:cNvPr>
          <p:cNvSpPr>
            <a:spLocks noGrp="1"/>
          </p:cNvSpPr>
          <p:nvPr>
            <p:ph type="title"/>
          </p:nvPr>
        </p:nvSpPr>
        <p:spPr/>
        <p:txBody>
          <a:bodyPr/>
          <a:lstStyle/>
          <a:p>
            <a:endParaRPr lang="en-US"/>
          </a:p>
        </p:txBody>
      </p:sp>
      <p:pic>
        <p:nvPicPr>
          <p:cNvPr id="5" name="Picture 5" descr="A diagram of a square with arrows and letters&#10;&#10;Description automatically generated">
            <a:extLst>
              <a:ext uri="{FF2B5EF4-FFF2-40B4-BE49-F238E27FC236}">
                <a16:creationId xmlns:a16="http://schemas.microsoft.com/office/drawing/2014/main" id="{579313B8-B52E-9562-74EC-907E938DB9C3}"/>
              </a:ext>
            </a:extLst>
          </p:cNvPr>
          <p:cNvPicPr>
            <a:picLocks noGrp="1" noChangeAspect="1"/>
          </p:cNvPicPr>
          <p:nvPr>
            <p:ph idx="1"/>
          </p:nvPr>
        </p:nvPicPr>
        <p:blipFill>
          <a:blip r:embed="rId3"/>
          <a:stretch>
            <a:fillRect/>
          </a:stretch>
        </p:blipFill>
        <p:spPr>
          <a:xfrm>
            <a:off x="1725351" y="1825625"/>
            <a:ext cx="8741297" cy="4351338"/>
          </a:xfr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5C796B4-07F2-FEDE-D124-C8DD757912E9}"/>
                  </a:ext>
                </a:extLst>
              </p14:cNvPr>
              <p14:cNvContentPartPr/>
              <p14:nvPr/>
            </p14:nvContentPartPr>
            <p14:xfrm>
              <a:off x="-36285" y="3164113"/>
              <a:ext cx="7257" cy="7257"/>
            </p14:xfrm>
          </p:contentPart>
        </mc:Choice>
        <mc:Fallback xmlns="">
          <p:pic>
            <p:nvPicPr>
              <p:cNvPr id="4" name="Ink 3">
                <a:extLst>
                  <a:ext uri="{FF2B5EF4-FFF2-40B4-BE49-F238E27FC236}">
                    <a16:creationId xmlns:a16="http://schemas.microsoft.com/office/drawing/2014/main" id="{05C796B4-07F2-FEDE-D124-C8DD757912E9}"/>
                  </a:ext>
                </a:extLst>
              </p:cNvPr>
              <p:cNvPicPr/>
              <p:nvPr/>
            </p:nvPicPr>
            <p:blipFill>
              <a:blip r:embed="rId5"/>
              <a:stretch>
                <a:fillRect/>
              </a:stretch>
            </p:blipFill>
            <p:spPr>
              <a:xfrm>
                <a:off x="-1306260" y="1894138"/>
                <a:ext cx="2539950" cy="25399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B5A9245-3D6A-E8CF-11E5-B0A8F4625DCA}"/>
                  </a:ext>
                </a:extLst>
              </p14:cNvPr>
              <p14:cNvContentPartPr/>
              <p14:nvPr/>
            </p14:nvContentPartPr>
            <p14:xfrm>
              <a:off x="-544285" y="2554513"/>
              <a:ext cx="7257" cy="7257"/>
            </p14:xfrm>
          </p:contentPart>
        </mc:Choice>
        <mc:Fallback xmlns="">
          <p:pic>
            <p:nvPicPr>
              <p:cNvPr id="6" name="Ink 5">
                <a:extLst>
                  <a:ext uri="{FF2B5EF4-FFF2-40B4-BE49-F238E27FC236}">
                    <a16:creationId xmlns:a16="http://schemas.microsoft.com/office/drawing/2014/main" id="{1B5A9245-3D6A-E8CF-11E5-B0A8F4625DCA}"/>
                  </a:ext>
                </a:extLst>
              </p:cNvPr>
              <p:cNvPicPr/>
              <p:nvPr/>
            </p:nvPicPr>
            <p:blipFill>
              <a:blip r:embed="rId5"/>
              <a:stretch>
                <a:fillRect/>
              </a:stretch>
            </p:blipFill>
            <p:spPr>
              <a:xfrm>
                <a:off x="-1807003" y="1291795"/>
                <a:ext cx="2539950" cy="2539950"/>
              </a:xfrm>
              <a:prstGeom prst="rect">
                <a:avLst/>
              </a:prstGeom>
            </p:spPr>
          </p:pic>
        </mc:Fallback>
      </mc:AlternateContent>
    </p:spTree>
    <p:extLst>
      <p:ext uri="{BB962C8B-B14F-4D97-AF65-F5344CB8AC3E}">
        <p14:creationId xmlns:p14="http://schemas.microsoft.com/office/powerpoint/2010/main" val="884779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0858-6464-43AD-8635-1C057A623F84}"/>
              </a:ext>
            </a:extLst>
          </p:cNvPr>
          <p:cNvSpPr>
            <a:spLocks noGrp="1"/>
          </p:cNvSpPr>
          <p:nvPr>
            <p:ph type="title"/>
          </p:nvPr>
        </p:nvSpPr>
        <p:spPr/>
        <p:txBody>
          <a:bodyPr/>
          <a:lstStyle/>
          <a:p>
            <a:endParaRPr lang="en-US"/>
          </a:p>
        </p:txBody>
      </p:sp>
      <p:pic>
        <p:nvPicPr>
          <p:cNvPr id="6" name="Picture 6" descr="A whiteboard with writing on it&#10;&#10;Description automatically generated">
            <a:extLst>
              <a:ext uri="{FF2B5EF4-FFF2-40B4-BE49-F238E27FC236}">
                <a16:creationId xmlns:a16="http://schemas.microsoft.com/office/drawing/2014/main" id="{F5E323C3-B398-6B1F-B959-28A6EB8F3C83}"/>
              </a:ext>
            </a:extLst>
          </p:cNvPr>
          <p:cNvPicPr>
            <a:picLocks noGrp="1" noChangeAspect="1"/>
          </p:cNvPicPr>
          <p:nvPr>
            <p:ph idx="1"/>
          </p:nvPr>
        </p:nvPicPr>
        <p:blipFill>
          <a:blip r:embed="rId3"/>
          <a:stretch>
            <a:fillRect/>
          </a:stretch>
        </p:blipFill>
        <p:spPr>
          <a:xfrm>
            <a:off x="1943724" y="1825625"/>
            <a:ext cx="8304551" cy="4351338"/>
          </a:xfr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E218A8A-DB3C-61C7-02E7-4617B0D62289}"/>
                  </a:ext>
                </a:extLst>
              </p14:cNvPr>
              <p14:cNvContentPartPr/>
              <p14:nvPr/>
            </p14:nvContentPartPr>
            <p14:xfrm>
              <a:off x="11683999" y="4093028"/>
              <a:ext cx="7257" cy="7257"/>
            </p14:xfrm>
          </p:contentPart>
        </mc:Choice>
        <mc:Fallback xmlns="">
          <p:pic>
            <p:nvPicPr>
              <p:cNvPr id="7" name="Ink 6">
                <a:extLst>
                  <a:ext uri="{FF2B5EF4-FFF2-40B4-BE49-F238E27FC236}">
                    <a16:creationId xmlns:a16="http://schemas.microsoft.com/office/drawing/2014/main" id="{EE218A8A-DB3C-61C7-02E7-4617B0D62289}"/>
                  </a:ext>
                </a:extLst>
              </p:cNvPr>
              <p:cNvPicPr/>
              <p:nvPr/>
            </p:nvPicPr>
            <p:blipFill>
              <a:blip r:embed="rId5"/>
              <a:stretch>
                <a:fillRect/>
              </a:stretch>
            </p:blipFill>
            <p:spPr>
              <a:xfrm>
                <a:off x="10414024" y="2830310"/>
                <a:ext cx="2539950" cy="25399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B2D400E9-F623-E803-C44A-7DFEB8F062EA}"/>
                  </a:ext>
                </a:extLst>
              </p14:cNvPr>
              <p14:cNvContentPartPr/>
              <p14:nvPr/>
            </p14:nvContentPartPr>
            <p14:xfrm>
              <a:off x="4852066" y="5145748"/>
              <a:ext cx="468171" cy="827211"/>
            </p14:xfrm>
          </p:contentPart>
        </mc:Choice>
        <mc:Fallback xmlns="">
          <p:pic>
            <p:nvPicPr>
              <p:cNvPr id="8" name="Ink 7">
                <a:extLst>
                  <a:ext uri="{FF2B5EF4-FFF2-40B4-BE49-F238E27FC236}">
                    <a16:creationId xmlns:a16="http://schemas.microsoft.com/office/drawing/2014/main" id="{B2D400E9-F623-E803-C44A-7DFEB8F062EA}"/>
                  </a:ext>
                </a:extLst>
              </p:cNvPr>
              <p:cNvPicPr/>
              <p:nvPr/>
            </p:nvPicPr>
            <p:blipFill>
              <a:blip r:embed="rId7"/>
              <a:stretch>
                <a:fillRect/>
              </a:stretch>
            </p:blipFill>
            <p:spPr>
              <a:xfrm>
                <a:off x="4789091" y="5083140"/>
                <a:ext cx="593760" cy="952786"/>
              </a:xfrm>
              <a:prstGeom prst="rect">
                <a:avLst/>
              </a:prstGeom>
            </p:spPr>
          </p:pic>
        </mc:Fallback>
      </mc:AlternateContent>
    </p:spTree>
    <p:extLst>
      <p:ext uri="{BB962C8B-B14F-4D97-AF65-F5344CB8AC3E}">
        <p14:creationId xmlns:p14="http://schemas.microsoft.com/office/powerpoint/2010/main" val="206135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F744-D1E6-9843-ACC6-57C36491D9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26B279-9E78-FE4F-4292-D16B8B5F63FD}"/>
              </a:ext>
            </a:extLst>
          </p:cNvPr>
          <p:cNvSpPr>
            <a:spLocks noGrp="1"/>
          </p:cNvSpPr>
          <p:nvPr>
            <p:ph idx="1"/>
          </p:nvPr>
        </p:nvSpPr>
        <p:spPr/>
        <p:txBody>
          <a:bodyPr vert="horz" lIns="91440" tIns="45720" rIns="91440" bIns="45720" rtlCol="0" anchor="t">
            <a:noAutofit/>
          </a:bodyPr>
          <a:lstStyle/>
          <a:p>
            <a:pPr>
              <a:lnSpc>
                <a:spcPct val="100000"/>
              </a:lnSpc>
              <a:spcBef>
                <a:spcPts val="0"/>
              </a:spcBef>
            </a:pPr>
            <a:r>
              <a:rPr lang="en-US" sz="1600" dirty="0">
                <a:cs typeface="Calibri"/>
              </a:rPr>
              <a:t>The DG method is a numerical technique for solving PDEs that discretizes the domain into smaller elements and approximates the solution using piecewise polynomials within each element.</a:t>
            </a:r>
          </a:p>
          <a:p>
            <a:pPr>
              <a:lnSpc>
                <a:spcPct val="100000"/>
              </a:lnSpc>
              <a:spcBef>
                <a:spcPts val="0"/>
              </a:spcBef>
            </a:pPr>
            <a:r>
              <a:rPr lang="en-US" sz="1600" dirty="0">
                <a:cs typeface="Calibri"/>
              </a:rPr>
              <a:t>It is particularly well-suited for problems with complex geometries, discontinuities, and high-order accuracy requirements. such as fluid dynamics, solid mechanics, electromagnetics</a:t>
            </a:r>
          </a:p>
          <a:p>
            <a:pPr>
              <a:lnSpc>
                <a:spcPct val="100000"/>
              </a:lnSpc>
              <a:spcBef>
                <a:spcPts val="0"/>
              </a:spcBef>
            </a:pPr>
            <a:r>
              <a:rPr lang="en-US" sz="1600" dirty="0">
                <a:cs typeface="Calibri"/>
              </a:rPr>
              <a:t>EDGE provides a software environment that enables researchers and engineers to develop and run DG-based simulations.</a:t>
            </a:r>
          </a:p>
          <a:p>
            <a:pPr>
              <a:lnSpc>
                <a:spcPct val="100000"/>
              </a:lnSpc>
              <a:spcBef>
                <a:spcPts val="0"/>
              </a:spcBef>
            </a:pPr>
            <a:endParaRPr lang="en-US" sz="1600" dirty="0">
              <a:cs typeface="Calibri"/>
            </a:endParaRPr>
          </a:p>
          <a:p>
            <a:pPr>
              <a:lnSpc>
                <a:spcPct val="100000"/>
              </a:lnSpc>
              <a:spcBef>
                <a:spcPts val="0"/>
              </a:spcBef>
            </a:pPr>
            <a:endParaRPr lang="en-US" sz="1600" dirty="0">
              <a:cs typeface="Calibri"/>
            </a:endParaRPr>
          </a:p>
          <a:p>
            <a:pPr>
              <a:lnSpc>
                <a:spcPct val="100000"/>
              </a:lnSpc>
              <a:spcBef>
                <a:spcPts val="0"/>
              </a:spcBef>
            </a:pPr>
            <a:r>
              <a:rPr lang="en-US" sz="1600" dirty="0">
                <a:cs typeface="Calibri"/>
              </a:rPr>
              <a:t>Wave equations in a medium with both elastic and inelastic effects describe the propagation of waves through a material that exhibits both elastic and inelastic behaviors. These equations are commonly used in various fields such as seismology, acoustics, and materials science.</a:t>
            </a:r>
          </a:p>
          <a:p>
            <a:pPr>
              <a:lnSpc>
                <a:spcPct val="100000"/>
              </a:lnSpc>
              <a:spcBef>
                <a:spcPts val="0"/>
              </a:spcBef>
            </a:pPr>
            <a:r>
              <a:rPr lang="en-US" sz="1600" dirty="0">
                <a:cs typeface="Calibri"/>
              </a:rPr>
              <a:t>Elastic effects refer to the behavior of a material where it can undergo deformation under stress but can return to its original shape when the stress is removed. In the context of wave propagation, elastic effects determine the speed and nature of the waves, such as the speed of sound or the propagation of seismic waves through solid materials.</a:t>
            </a:r>
          </a:p>
          <a:p>
            <a:pPr>
              <a:lnSpc>
                <a:spcPct val="100000"/>
              </a:lnSpc>
              <a:spcBef>
                <a:spcPts val="0"/>
              </a:spcBef>
            </a:pPr>
            <a:r>
              <a:rPr lang="en-US" sz="1600" dirty="0">
                <a:cs typeface="Calibri"/>
              </a:rPr>
              <a:t>Inelastic effects, on the other hand, involve the dissipation of energy within the material due to various mechanisms like internal friction, hysteresis, or irreversible deformations. These effects result in the attenuation or damping of waves as they propagate through the medium.</a:t>
            </a:r>
          </a:p>
          <a:p>
            <a:pPr>
              <a:lnSpc>
                <a:spcPct val="100000"/>
              </a:lnSpc>
              <a:spcBef>
                <a:spcPts val="0"/>
              </a:spcBef>
            </a:pPr>
            <a:r>
              <a:rPr lang="en-US" sz="1600" dirty="0">
                <a:cs typeface="Calibri"/>
              </a:rPr>
              <a:t>When both elastic and inelastic effects are present, the wave equations must take into account the interplay between these two behaviors. This typically involves incorporating additional terms or parameters that represent the dissipation or energy loss within the material.</a:t>
            </a:r>
          </a:p>
          <a:p>
            <a:pPr>
              <a:lnSpc>
                <a:spcPct val="100000"/>
              </a:lnSpc>
              <a:spcBef>
                <a:spcPts val="0"/>
              </a:spcBef>
            </a:pPr>
            <a:endParaRPr lang="en-US" sz="1600" dirty="0">
              <a:cs typeface="Calibri"/>
            </a:endParaRPr>
          </a:p>
        </p:txBody>
      </p:sp>
    </p:spTree>
    <p:extLst>
      <p:ext uri="{BB962C8B-B14F-4D97-AF65-F5344CB8AC3E}">
        <p14:creationId xmlns:p14="http://schemas.microsoft.com/office/powerpoint/2010/main" val="208840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02FA-7716-CB46-DAAC-F08B42A700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073E03-3C9B-7B95-1FDD-74EE58A23303}"/>
              </a:ext>
            </a:extLst>
          </p:cNvPr>
          <p:cNvSpPr>
            <a:spLocks noGrp="1"/>
          </p:cNvSpPr>
          <p:nvPr>
            <p:ph idx="1"/>
          </p:nvPr>
        </p:nvSpPr>
        <p:spPr>
          <a:xfrm>
            <a:off x="798786" y="1359228"/>
            <a:ext cx="10515600" cy="4351338"/>
          </a:xfrm>
        </p:spPr>
        <p:txBody>
          <a:bodyPr vert="horz" lIns="91440" tIns="45720" rIns="91440" bIns="45720" rtlCol="0" anchor="t">
            <a:noAutofit/>
          </a:bodyPr>
          <a:lstStyle/>
          <a:p>
            <a:pPr>
              <a:lnSpc>
                <a:spcPct val="100000"/>
              </a:lnSpc>
              <a:spcBef>
                <a:spcPts val="0"/>
              </a:spcBef>
            </a:pPr>
            <a:r>
              <a:rPr lang="en-US" sz="1200" dirty="0">
                <a:cs typeface="Calibri"/>
              </a:rPr>
              <a:t>The specific form of the wave equations in a medium with both elastic and inelastic effects depends on the nature of the material, the type of waves being considered, and the mathematical model being used. Different approaches, such as viscoelastic or anelastic models, may be employed to describe the combined behavior of the material accurately.</a:t>
            </a:r>
          </a:p>
          <a:p>
            <a:pPr>
              <a:lnSpc>
                <a:spcPct val="100000"/>
              </a:lnSpc>
              <a:spcBef>
                <a:spcPts val="0"/>
              </a:spcBef>
            </a:pPr>
            <a:r>
              <a:rPr lang="en-US" sz="1200" dirty="0">
                <a:cs typeface="Calibri"/>
              </a:rPr>
              <a:t>Understanding wave equations in such mediums is crucial for applications like earthquake seismology, where the presence of both elastic and inelastic effects plays a significant role in characterizing seismic wave propagation and predicting ground motion. Additionally, it is relevant in the study of wave attenuation, material characterization, and the behavior of waves in complex media with varying degrees of elasticity and inelasticity.</a:t>
            </a:r>
          </a:p>
          <a:p>
            <a:pPr>
              <a:lnSpc>
                <a:spcPct val="100000"/>
              </a:lnSpc>
              <a:spcBef>
                <a:spcPts val="0"/>
              </a:spcBef>
            </a:pPr>
            <a:endParaRPr lang="en-US" sz="1200" dirty="0">
              <a:cs typeface="Calibri"/>
            </a:endParaRPr>
          </a:p>
          <a:p>
            <a:pPr>
              <a:lnSpc>
                <a:spcPct val="100000"/>
              </a:lnSpc>
              <a:spcBef>
                <a:spcPts val="0"/>
              </a:spcBef>
            </a:pPr>
            <a:r>
              <a:rPr lang="en-US" sz="1200" dirty="0">
                <a:cs typeface="Calibri"/>
              </a:rPr>
              <a:t>This statement describes the methodology used by the solver to solve a problem using unstructured tetrahedral meshes and a grouped local time stepping scheme.</a:t>
            </a:r>
          </a:p>
          <a:p>
            <a:pPr>
              <a:lnSpc>
                <a:spcPct val="100000"/>
              </a:lnSpc>
              <a:spcBef>
                <a:spcPts val="0"/>
              </a:spcBef>
            </a:pPr>
            <a:endParaRPr lang="en-US" sz="1200" dirty="0">
              <a:cs typeface="Calibri"/>
            </a:endParaRPr>
          </a:p>
          <a:p>
            <a:pPr>
              <a:lnSpc>
                <a:spcPct val="100000"/>
              </a:lnSpc>
              <a:spcBef>
                <a:spcPts val="0"/>
              </a:spcBef>
            </a:pPr>
            <a:r>
              <a:rPr lang="en-US" sz="1200" dirty="0">
                <a:cs typeface="Calibri"/>
              </a:rPr>
              <a:t>Unstructured tetrahedral meshes refer to a discretization technique where the computational domain is divided into tetrahedral elements that do not have a regular or structured arrangement. These meshes are flexible and can represent complex geometries more accurately than structured meshes.</a:t>
            </a:r>
          </a:p>
          <a:p>
            <a:pPr>
              <a:lnSpc>
                <a:spcPct val="100000"/>
              </a:lnSpc>
              <a:spcBef>
                <a:spcPts val="0"/>
              </a:spcBef>
            </a:pPr>
            <a:endParaRPr lang="en-US" sz="1200" dirty="0">
              <a:cs typeface="Calibri"/>
            </a:endParaRPr>
          </a:p>
          <a:p>
            <a:pPr>
              <a:lnSpc>
                <a:spcPct val="100000"/>
              </a:lnSpc>
              <a:spcBef>
                <a:spcPts val="0"/>
              </a:spcBef>
            </a:pPr>
            <a:r>
              <a:rPr lang="en-US" sz="1200" dirty="0">
                <a:cs typeface="Calibri"/>
              </a:rPr>
              <a:t>The solver utilizes these unstructured tetrahedral meshes for spatial discretization. This means that the domain is divided into a collection of tetrahedra, and the equations governing the problem are solved within each tetrahedral element.</a:t>
            </a:r>
          </a:p>
          <a:p>
            <a:pPr>
              <a:lnSpc>
                <a:spcPct val="100000"/>
              </a:lnSpc>
              <a:spcBef>
                <a:spcPts val="0"/>
              </a:spcBef>
            </a:pPr>
            <a:endParaRPr lang="en-US" sz="1200" dirty="0">
              <a:cs typeface="Calibri"/>
            </a:endParaRPr>
          </a:p>
          <a:p>
            <a:pPr>
              <a:lnSpc>
                <a:spcPct val="100000"/>
              </a:lnSpc>
              <a:spcBef>
                <a:spcPts val="0"/>
              </a:spcBef>
            </a:pPr>
            <a:r>
              <a:rPr lang="en-US" sz="1200" dirty="0">
                <a:cs typeface="Calibri"/>
              </a:rPr>
              <a:t>To advance the Degrees of Freedom (DOFs) in time, the solver employs a sophisticated grouped local time stepping scheme. DOFs represent the variables or unknowns in the problem that need to be solved for at each point in space and time. The solver updates these DOFs over time to simulate the evolution of the problem.</a:t>
            </a:r>
          </a:p>
          <a:p>
            <a:pPr>
              <a:lnSpc>
                <a:spcPct val="100000"/>
              </a:lnSpc>
              <a:spcBef>
                <a:spcPts val="0"/>
              </a:spcBef>
            </a:pPr>
            <a:endParaRPr lang="en-US" sz="1200" dirty="0">
              <a:cs typeface="Calibri"/>
            </a:endParaRPr>
          </a:p>
          <a:p>
            <a:pPr>
              <a:lnSpc>
                <a:spcPct val="100000"/>
              </a:lnSpc>
              <a:spcBef>
                <a:spcPts val="0"/>
              </a:spcBef>
            </a:pPr>
            <a:r>
              <a:rPr lang="en-US" sz="1200" dirty="0">
                <a:cs typeface="Calibri"/>
              </a:rPr>
              <a:t>The grouped local time stepping scheme is a method that allows for different time steps to be used in different regions of the computational domain. Instead of using a uniform time step throughout the entire domain, the solver adapts the time step locally based on the requirements of each region. This can improve computational efficiency by allowing smaller time steps in regions that require more accuracy or have rapidly changing phenomena, while larger time steps can be used in more stable or less dynamic regions.</a:t>
            </a:r>
          </a:p>
          <a:p>
            <a:pPr>
              <a:lnSpc>
                <a:spcPct val="100000"/>
              </a:lnSpc>
              <a:spcBef>
                <a:spcPts val="0"/>
              </a:spcBef>
            </a:pPr>
            <a:endParaRPr lang="en-US" sz="1200" dirty="0">
              <a:cs typeface="Calibri"/>
            </a:endParaRPr>
          </a:p>
          <a:p>
            <a:pPr>
              <a:lnSpc>
                <a:spcPct val="100000"/>
              </a:lnSpc>
              <a:spcBef>
                <a:spcPts val="0"/>
              </a:spcBef>
            </a:pPr>
            <a:r>
              <a:rPr lang="en-US" sz="1200" dirty="0">
                <a:cs typeface="Calibri"/>
              </a:rPr>
              <a:t>Overall, this approach combines the use of unstructured tetrahedral meshes for spatial discretization with a grouped local time stepping scheme to efficiently solve the problem by accurately representing complex geometries and adapting the time step locally to optimize computational efficiency.</a:t>
            </a:r>
          </a:p>
        </p:txBody>
      </p:sp>
    </p:spTree>
    <p:extLst>
      <p:ext uri="{BB962C8B-B14F-4D97-AF65-F5344CB8AC3E}">
        <p14:creationId xmlns:p14="http://schemas.microsoft.com/office/powerpoint/2010/main" val="166720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6E79-E8ED-5E3D-AD89-F92284B27E3C}"/>
              </a:ext>
            </a:extLst>
          </p:cNvPr>
          <p:cNvSpPr>
            <a:spLocks noGrp="1"/>
          </p:cNvSpPr>
          <p:nvPr>
            <p:ph type="title"/>
          </p:nvPr>
        </p:nvSpPr>
        <p:spPr/>
        <p:txBody>
          <a:bodyPr/>
          <a:lstStyle/>
          <a:p>
            <a:r>
              <a:rPr lang="en-US" dirty="0">
                <a:ea typeface="+mj-lt"/>
                <a:cs typeface="+mj-lt"/>
              </a:rPr>
              <a:t>Example</a:t>
            </a:r>
            <a:endParaRPr lang="en-US" dirty="0"/>
          </a:p>
        </p:txBody>
      </p:sp>
      <p:sp>
        <p:nvSpPr>
          <p:cNvPr id="3" name="Content Placeholder 2">
            <a:extLst>
              <a:ext uri="{FF2B5EF4-FFF2-40B4-BE49-F238E27FC236}">
                <a16:creationId xmlns:a16="http://schemas.microsoft.com/office/drawing/2014/main" id="{6D0990A7-AC0E-5F87-FC0A-1C477DDC7329}"/>
              </a:ext>
            </a:extLst>
          </p:cNvPr>
          <p:cNvSpPr>
            <a:spLocks noGrp="1"/>
          </p:cNvSpPr>
          <p:nvPr>
            <p:ph idx="1"/>
          </p:nvPr>
        </p:nvSpPr>
        <p:spPr>
          <a:xfrm>
            <a:off x="838200" y="1820143"/>
            <a:ext cx="10515600" cy="4875831"/>
          </a:xfrm>
        </p:spPr>
        <p:txBody>
          <a:bodyPr vert="horz" lIns="91440" tIns="45720" rIns="91440" bIns="45720" rtlCol="0" anchor="t">
            <a:normAutofit/>
          </a:bodyPr>
          <a:lstStyle/>
          <a:p>
            <a:r>
              <a:rPr lang="en-US" sz="2000" dirty="0">
                <a:ea typeface="+mn-lt"/>
                <a:cs typeface="+mn-lt"/>
              </a:rPr>
              <a:t>The elastic version of the volume kernel:</a:t>
            </a:r>
          </a:p>
          <a:p>
            <a:endParaRPr lang="en-US" sz="2000" dirty="0">
              <a:cs typeface="Calibri"/>
            </a:endParaRPr>
          </a:p>
          <a:p>
            <a:endParaRPr lang="en-US" sz="2000" dirty="0">
              <a:cs typeface="Calibri"/>
            </a:endParaRPr>
          </a:p>
          <a:p>
            <a:endParaRPr lang="en-US" sz="2000" dirty="0">
              <a:cs typeface="Calibri"/>
            </a:endParaRPr>
          </a:p>
          <a:p>
            <a:r>
              <a:rPr lang="en-US" sz="2000" dirty="0">
                <a:ea typeface="+mn-lt"/>
                <a:cs typeface="+mn-lt"/>
              </a:rPr>
              <a:t>T ∈ R</a:t>
            </a:r>
            <a:r>
              <a:rPr lang="en-US" sz="2000" baseline="30000" dirty="0">
                <a:ea typeface="+mn-lt"/>
                <a:cs typeface="+mn-lt"/>
              </a:rPr>
              <a:t>9×B</a:t>
            </a:r>
          </a:p>
          <a:p>
            <a:r>
              <a:rPr lang="en-US" sz="2000" dirty="0">
                <a:ea typeface="+mn-lt"/>
                <a:cs typeface="+mn-lt"/>
              </a:rPr>
              <a:t>k</a:t>
            </a:r>
            <a:r>
              <a:rPr lang="en-US" sz="2000" baseline="-25000" dirty="0">
                <a:ea typeface="+mn-lt"/>
                <a:cs typeface="+mn-lt"/>
              </a:rPr>
              <a:t> (parameter)</a:t>
            </a:r>
          </a:p>
          <a:p>
            <a:r>
              <a:rPr lang="en-US" sz="2000" dirty="0">
                <a:ea typeface="+mn-lt"/>
                <a:cs typeface="+mn-lt"/>
              </a:rPr>
              <a:t>Ā ∈ R</a:t>
            </a:r>
            <a:r>
              <a:rPr lang="en-US" sz="2000" baseline="30000" dirty="0">
                <a:ea typeface="+mn-lt"/>
                <a:cs typeface="+mn-lt"/>
              </a:rPr>
              <a:t>9×9</a:t>
            </a:r>
            <a:endParaRPr lang="en-US" sz="2000">
              <a:cs typeface="Calibri"/>
            </a:endParaRPr>
          </a:p>
          <a:p>
            <a:r>
              <a:rPr lang="en-US" sz="2000" dirty="0">
                <a:ea typeface="+mn-lt"/>
                <a:cs typeface="+mn-lt"/>
              </a:rPr>
              <a:t>K ∈ Q</a:t>
            </a:r>
            <a:r>
              <a:rPr lang="en-US" sz="2000" baseline="30000" dirty="0">
                <a:ea typeface="+mn-lt"/>
                <a:cs typeface="+mn-lt"/>
              </a:rPr>
              <a:t>B×B </a:t>
            </a:r>
            <a:r>
              <a:rPr lang="en-US" sz="2000" dirty="0">
                <a:ea typeface="+mn-lt"/>
                <a:cs typeface="+mn-lt"/>
              </a:rPr>
              <a:t>with c ∈ {1, 2, 3}</a:t>
            </a:r>
          </a:p>
          <a:p>
            <a:r>
              <a:rPr lang="en-US" sz="2000" dirty="0">
                <a:ea typeface="+mn-lt"/>
                <a:cs typeface="+mn-lt"/>
              </a:rPr>
              <a:t>M</a:t>
            </a:r>
            <a:r>
              <a:rPr lang="en-US" sz="2000" baseline="30000" dirty="0">
                <a:ea typeface="+mn-lt"/>
                <a:cs typeface="+mn-lt"/>
              </a:rPr>
              <a:t>−1</a:t>
            </a:r>
            <a:r>
              <a:rPr lang="en-US" sz="2000" dirty="0">
                <a:ea typeface="+mn-lt"/>
                <a:cs typeface="+mn-lt"/>
              </a:rPr>
              <a:t> ∈ Q</a:t>
            </a:r>
            <a:r>
              <a:rPr lang="en-US" sz="2000" baseline="30000" dirty="0">
                <a:ea typeface="+mn-lt"/>
                <a:cs typeface="+mn-lt"/>
              </a:rPr>
              <a:t>B×B</a:t>
            </a:r>
            <a:endParaRPr lang="en-US" sz="2000" dirty="0">
              <a:cs typeface="Calibri"/>
            </a:endParaRPr>
          </a:p>
        </p:txBody>
      </p:sp>
      <p:pic>
        <p:nvPicPr>
          <p:cNvPr id="4" name="Picture 4" descr="A black text on a white background&#10;&#10;Description automatically generated">
            <a:extLst>
              <a:ext uri="{FF2B5EF4-FFF2-40B4-BE49-F238E27FC236}">
                <a16:creationId xmlns:a16="http://schemas.microsoft.com/office/drawing/2014/main" id="{6183594F-DC11-1DF8-04C6-9DFF3036E61F}"/>
              </a:ext>
            </a:extLst>
          </p:cNvPr>
          <p:cNvPicPr>
            <a:picLocks noChangeAspect="1"/>
          </p:cNvPicPr>
          <p:nvPr/>
        </p:nvPicPr>
        <p:blipFill>
          <a:blip r:embed="rId3"/>
          <a:stretch>
            <a:fillRect/>
          </a:stretch>
        </p:blipFill>
        <p:spPr>
          <a:xfrm>
            <a:off x="3434132" y="2346605"/>
            <a:ext cx="5151441" cy="1274780"/>
          </a:xfrm>
          <a:prstGeom prst="rect">
            <a:avLst/>
          </a:prstGeom>
        </p:spPr>
      </p:pic>
    </p:spTree>
    <p:extLst>
      <p:ext uri="{BB962C8B-B14F-4D97-AF65-F5344CB8AC3E}">
        <p14:creationId xmlns:p14="http://schemas.microsoft.com/office/powerpoint/2010/main" val="169915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64C7-026E-194E-5F4E-7535570B7C18}"/>
              </a:ext>
            </a:extLst>
          </p:cNvPr>
          <p:cNvSpPr>
            <a:spLocks noGrp="1"/>
          </p:cNvSpPr>
          <p:nvPr>
            <p:ph type="title"/>
          </p:nvPr>
        </p:nvSpPr>
        <p:spPr>
          <a:xfrm>
            <a:off x="838200" y="365125"/>
            <a:ext cx="7032172" cy="1325563"/>
          </a:xfrm>
        </p:spPr>
        <p:txBody>
          <a:bodyPr/>
          <a:lstStyle/>
          <a:p>
            <a:r>
              <a:rPr lang="en-US" dirty="0">
                <a:cs typeface="Calibri Light"/>
              </a:rPr>
              <a:t>Single precision floating point</a:t>
            </a:r>
            <a:endParaRPr lang="en-US" dirty="0"/>
          </a:p>
        </p:txBody>
      </p:sp>
      <p:sp>
        <p:nvSpPr>
          <p:cNvPr id="3" name="Content Placeholder 2">
            <a:extLst>
              <a:ext uri="{FF2B5EF4-FFF2-40B4-BE49-F238E27FC236}">
                <a16:creationId xmlns:a16="http://schemas.microsoft.com/office/drawing/2014/main" id="{4DF088E0-96D3-3241-88EE-D1AEA854A7D5}"/>
              </a:ext>
            </a:extLst>
          </p:cNvPr>
          <p:cNvSpPr>
            <a:spLocks noGrp="1"/>
          </p:cNvSpPr>
          <p:nvPr>
            <p:ph idx="1"/>
          </p:nvPr>
        </p:nvSpPr>
        <p:spPr/>
        <p:txBody>
          <a:bodyPr vert="horz" lIns="91440" tIns="45720" rIns="91440" bIns="45720" rtlCol="0" anchor="t">
            <a:normAutofit/>
          </a:bodyPr>
          <a:lstStyle/>
          <a:p>
            <a:r>
              <a:rPr lang="en-US" dirty="0">
                <a:ea typeface="+mn-lt"/>
                <a:cs typeface="+mn-lt"/>
              </a:rPr>
              <a:t>A normalized FP32 number:</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Simulations</a:t>
            </a:r>
            <a:r>
              <a:rPr lang="en-US" dirty="0">
                <a:cs typeface="Calibri"/>
              </a:rPr>
              <a:t> in EDGE use normalized FP32 numbers.</a:t>
            </a:r>
            <a:endParaRPr lang="en-US" dirty="0"/>
          </a:p>
          <a:p>
            <a:r>
              <a:rPr lang="en-US" dirty="0">
                <a:ea typeface="+mn-lt"/>
                <a:cs typeface="+mn-lt"/>
              </a:rPr>
              <a:t>The use of the FP32 precision for storing data and all computations has been extensively verified in various benchmarks accessing the accuracy of seismic solver.</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grpSp>
        <p:nvGrpSpPr>
          <p:cNvPr id="12" name="Group 11">
            <a:extLst>
              <a:ext uri="{FF2B5EF4-FFF2-40B4-BE49-F238E27FC236}">
                <a16:creationId xmlns:a16="http://schemas.microsoft.com/office/drawing/2014/main" id="{6A2FD913-0CB4-0E83-7754-B3B6100C4A83}"/>
              </a:ext>
            </a:extLst>
          </p:cNvPr>
          <p:cNvGrpSpPr/>
          <p:nvPr/>
        </p:nvGrpSpPr>
        <p:grpSpPr>
          <a:xfrm>
            <a:off x="2557768" y="2453038"/>
            <a:ext cx="7296616" cy="1135492"/>
            <a:chOff x="8147957" y="653142"/>
            <a:chExt cx="3499754" cy="544286"/>
          </a:xfrm>
        </p:grpSpPr>
        <p:grpSp>
          <p:nvGrpSpPr>
            <p:cNvPr id="9" name="Group 8">
              <a:extLst>
                <a:ext uri="{FF2B5EF4-FFF2-40B4-BE49-F238E27FC236}">
                  <a16:creationId xmlns:a16="http://schemas.microsoft.com/office/drawing/2014/main" id="{A7A37052-5BAE-97E5-1E42-ECB984BB1EBB}"/>
                </a:ext>
              </a:extLst>
            </p:cNvPr>
            <p:cNvGrpSpPr/>
            <p:nvPr/>
          </p:nvGrpSpPr>
          <p:grpSpPr>
            <a:xfrm>
              <a:off x="8148734" y="891591"/>
              <a:ext cx="3498977" cy="305837"/>
              <a:chOff x="7863632" y="1472162"/>
              <a:chExt cx="3141304" cy="274735"/>
            </a:xfrm>
          </p:grpSpPr>
          <p:sp>
            <p:nvSpPr>
              <p:cNvPr id="5" name="Rectangle 4">
                <a:extLst>
                  <a:ext uri="{FF2B5EF4-FFF2-40B4-BE49-F238E27FC236}">
                    <a16:creationId xmlns:a16="http://schemas.microsoft.com/office/drawing/2014/main" id="{DA24F20F-03B5-FAA2-EF0B-2A5BB5B8EA3F}"/>
                  </a:ext>
                </a:extLst>
              </p:cNvPr>
              <p:cNvSpPr/>
              <p:nvPr/>
            </p:nvSpPr>
            <p:spPr>
              <a:xfrm>
                <a:off x="7863632" y="1472163"/>
                <a:ext cx="393959" cy="274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cs typeface="Calibri"/>
                  </a:rPr>
                  <a:t>Sign</a:t>
                </a:r>
              </a:p>
            </p:txBody>
          </p:sp>
          <p:sp>
            <p:nvSpPr>
              <p:cNvPr id="7" name="Rectangle 6">
                <a:extLst>
                  <a:ext uri="{FF2B5EF4-FFF2-40B4-BE49-F238E27FC236}">
                    <a16:creationId xmlns:a16="http://schemas.microsoft.com/office/drawing/2014/main" id="{043838A6-AE2D-4C47-828E-04987B9ED328}"/>
                  </a:ext>
                </a:extLst>
              </p:cNvPr>
              <p:cNvSpPr/>
              <p:nvPr/>
            </p:nvSpPr>
            <p:spPr>
              <a:xfrm>
                <a:off x="8314611" y="1472162"/>
                <a:ext cx="777550" cy="274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Exponent</a:t>
                </a:r>
                <a:endParaRPr lang="en-US" sz="1600">
                  <a:cs typeface="Calibri"/>
                </a:endParaRPr>
              </a:p>
            </p:txBody>
          </p:sp>
          <p:sp>
            <p:nvSpPr>
              <p:cNvPr id="8" name="Rectangle 7">
                <a:extLst>
                  <a:ext uri="{FF2B5EF4-FFF2-40B4-BE49-F238E27FC236}">
                    <a16:creationId xmlns:a16="http://schemas.microsoft.com/office/drawing/2014/main" id="{16102079-DED6-BAB0-9EB7-3DB6EC9F8B1E}"/>
                  </a:ext>
                </a:extLst>
              </p:cNvPr>
              <p:cNvSpPr/>
              <p:nvPr/>
            </p:nvSpPr>
            <p:spPr>
              <a:xfrm>
                <a:off x="9149182" y="1472162"/>
                <a:ext cx="1855754" cy="274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Mantissa</a:t>
                </a:r>
              </a:p>
            </p:txBody>
          </p:sp>
        </p:grpSp>
        <p:sp>
          <p:nvSpPr>
            <p:cNvPr id="11" name="TextBox 10">
              <a:extLst>
                <a:ext uri="{FF2B5EF4-FFF2-40B4-BE49-F238E27FC236}">
                  <a16:creationId xmlns:a16="http://schemas.microsoft.com/office/drawing/2014/main" id="{FA96EA9A-6C38-EBE0-74FA-6A15A3689AAE}"/>
                </a:ext>
              </a:extLst>
            </p:cNvPr>
            <p:cNvSpPr txBox="1"/>
            <p:nvPr/>
          </p:nvSpPr>
          <p:spPr>
            <a:xfrm>
              <a:off x="8147957" y="653142"/>
              <a:ext cx="3233057" cy="2212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1"/>
                  </a:solidFill>
                  <a:cs typeface="Calibri"/>
                </a:rPr>
                <a:t>1 bit               8 bits                                    23 + 1 bits</a:t>
              </a:r>
            </a:p>
          </p:txBody>
        </p:sp>
      </p:grpSp>
    </p:spTree>
    <p:extLst>
      <p:ext uri="{BB962C8B-B14F-4D97-AF65-F5344CB8AC3E}">
        <p14:creationId xmlns:p14="http://schemas.microsoft.com/office/powerpoint/2010/main" val="372971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3601-F810-3084-0692-BC5573DAC7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F416FD-051B-ED8E-4958-6BDA77B7B6EE}"/>
              </a:ext>
            </a:extLst>
          </p:cNvPr>
          <p:cNvSpPr>
            <a:spLocks noGrp="1"/>
          </p:cNvSpPr>
          <p:nvPr>
            <p:ph idx="1"/>
          </p:nvPr>
        </p:nvSpPr>
        <p:spPr/>
        <p:txBody>
          <a:bodyPr/>
          <a:lstStyle/>
          <a:p>
            <a:pPr rtl="0"/>
            <a:r>
              <a:rPr lang="en-US" sz="1200">
                <a:latin typeface="Calibri"/>
                <a:ea typeface="Segoe UI"/>
                <a:cs typeface="Segoe UI"/>
              </a:rPr>
              <a:t>In structural analysis and mechanics, the stiffness matrix is a mathematical representation of the stiffness of a structure or system. It is also known as the flexibility matrix in some contexts. The stiffness matrix describes the relationship between the forces acting on a structure and the resulting displacements.​​</a:t>
            </a:r>
          </a:p>
          <a:p>
            <a:pPr rtl="0"/>
            <a:r>
              <a:rPr lang="en-US" sz="1200">
                <a:latin typeface="Calibri"/>
                <a:ea typeface="Segoe UI"/>
                <a:cs typeface="Segoe UI"/>
              </a:rPr>
              <a:t>The stiffness matrix is typically used in finite element analysis (FEA) and other numerical methods to solve complex structural problems. It allows engineers to break down a complex structure into smaller elements and analyze their behavior individually.​​</a:t>
            </a:r>
          </a:p>
          <a:p>
            <a:pPr rtl="0"/>
            <a:r>
              <a:rPr lang="en-US" sz="1200">
                <a:latin typeface="Calibri"/>
                <a:ea typeface="Segoe UI"/>
                <a:cs typeface="Segoe UI"/>
              </a:rPr>
              <a:t>​​</a:t>
            </a:r>
          </a:p>
          <a:p>
            <a:pPr rtl="0"/>
            <a:r>
              <a:rPr lang="en-US" sz="1200">
                <a:latin typeface="Calibri"/>
                <a:ea typeface="Segoe UI"/>
                <a:cs typeface="Segoe UI"/>
              </a:rPr>
              <a:t>In a two-dimensional system, the stiffness matrix is a 4x4 matrix, while in a three-dimensional system, it becomes a 6x6 matrix. The values in the stiffness matrix represent the stiffness coefficients or spring constants of the structure or system. These coefficients quantify how the forces applied to the structure translate into displacements or deformations.​​</a:t>
            </a:r>
          </a:p>
          <a:p>
            <a:pPr rtl="0"/>
            <a:r>
              <a:rPr lang="en-US" sz="1200">
                <a:latin typeface="Calibri"/>
                <a:ea typeface="Segoe UI"/>
                <a:cs typeface="Segoe UI"/>
              </a:rPr>
              <a:t>The stiffness matrix is derived from the properties of the individual elements and their connectivity within the structure. The assembly of all element stiffness matrices results in the global stiffness matrix, which represents the overall stiffness of the structure.​​</a:t>
            </a:r>
          </a:p>
          <a:p>
            <a:pPr rtl="0"/>
            <a:r>
              <a:rPr lang="en-US" sz="1200">
                <a:latin typeface="Calibri"/>
                <a:ea typeface="Segoe UI"/>
                <a:cs typeface="Segoe UI"/>
              </a:rPr>
              <a:t>Once the stiffness matrix is established, it can be used to solve for the displacements, strains, stresses, and other structural responses of interest. By applying appropriate boundary conditions and external loads, engineers can analyze the behavior of structures under various conditions and make informed design decisions.​​</a:t>
            </a:r>
          </a:p>
          <a:p>
            <a:pPr rtl="0"/>
            <a:r>
              <a:rPr lang="en-US" sz="1200">
                <a:latin typeface="Calibri"/>
                <a:ea typeface="Segoe UI"/>
                <a:cs typeface="Segoe UI"/>
              </a:rPr>
              <a:t>This means that the used CPUs operate in flush-to-zero (FTZ) and denormals-are-zero (DAZ) mode.​​</a:t>
            </a:r>
            <a:endParaRPr lang="en-US"/>
          </a:p>
        </p:txBody>
      </p:sp>
      <p:sp>
        <p:nvSpPr>
          <p:cNvPr id="4" name="TextBox 3">
            <a:extLst>
              <a:ext uri="{FF2B5EF4-FFF2-40B4-BE49-F238E27FC236}">
                <a16:creationId xmlns:a16="http://schemas.microsoft.com/office/drawing/2014/main" id="{4DE25951-8430-2CAC-9B18-715375C2154A}"/>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cs typeface="Calibri"/>
            </a:endParaRPr>
          </a:p>
        </p:txBody>
      </p:sp>
    </p:spTree>
    <p:extLst>
      <p:ext uri="{BB962C8B-B14F-4D97-AF65-F5344CB8AC3E}">
        <p14:creationId xmlns:p14="http://schemas.microsoft.com/office/powerpoint/2010/main" val="2282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0AFF-5B5D-9987-8996-2CBDBA495B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07A906-1742-B500-3D99-27FA15F315C4}"/>
              </a:ext>
            </a:extLst>
          </p:cNvPr>
          <p:cNvSpPr>
            <a:spLocks noGrp="1"/>
          </p:cNvSpPr>
          <p:nvPr>
            <p:ph idx="1"/>
          </p:nvPr>
        </p:nvSpPr>
        <p:spPr/>
        <p:txBody>
          <a:bodyPr vert="horz" lIns="91440" tIns="45720" rIns="91440" bIns="45720" rtlCol="0" anchor="t">
            <a:normAutofit/>
          </a:bodyPr>
          <a:lstStyle/>
          <a:p>
            <a:r>
              <a:rPr lang="en-US" dirty="0">
                <a:ea typeface="+mn-lt"/>
                <a:cs typeface="+mn-lt"/>
              </a:rPr>
              <a:t>a growing number of CPUs and SoCs are being equipped with on-chip matrix engines targeting AI workloads.</a:t>
            </a:r>
          </a:p>
          <a:p>
            <a:r>
              <a:rPr lang="en-US" dirty="0">
                <a:ea typeface="+mn-lt"/>
                <a:cs typeface="+mn-lt"/>
              </a:rPr>
              <a:t>Often times these matrix engines operate on BF16 input matrices and accumulate the resulting matrix </a:t>
            </a:r>
            <a:r>
              <a:rPr lang="en-US" dirty="0" err="1">
                <a:ea typeface="+mn-lt"/>
                <a:cs typeface="+mn-lt"/>
              </a:rPr>
              <a:t>matrix</a:t>
            </a:r>
            <a:r>
              <a:rPr lang="en-US" dirty="0">
                <a:ea typeface="+mn-lt"/>
                <a:cs typeface="+mn-lt"/>
              </a:rPr>
              <a:t> product in FP32 precision.</a:t>
            </a:r>
          </a:p>
          <a:p>
            <a:r>
              <a:rPr lang="en-US" dirty="0">
                <a:ea typeface="+mn-lt"/>
                <a:cs typeface="+mn-lt"/>
              </a:rPr>
              <a:t>a BF16 number has one bit for the sign, 8 bits for the exponent and 7 bits for the fraction. normalized BF16 numbers, meaning that we assume a total of 8 mantissa bits.</a:t>
            </a:r>
          </a:p>
          <a:p>
            <a:r>
              <a:rPr lang="en-US" dirty="0">
                <a:ea typeface="+mn-lt"/>
                <a:cs typeface="+mn-lt"/>
              </a:rPr>
              <a:t>Using matrix instructions on BF16 data may significantly increase the respective floating-point throughput over traditional FP32 fused-multiply-add vector instructions.</a:t>
            </a:r>
            <a:endParaRPr lang="en-US" dirty="0">
              <a:cs typeface="Calibri"/>
            </a:endParaRPr>
          </a:p>
          <a:p>
            <a:endParaRPr lang="en-US" dirty="0">
              <a:cs typeface="Calibri"/>
            </a:endParaRPr>
          </a:p>
        </p:txBody>
      </p:sp>
    </p:spTree>
    <p:extLst>
      <p:ext uri="{BB962C8B-B14F-4D97-AF65-F5344CB8AC3E}">
        <p14:creationId xmlns:p14="http://schemas.microsoft.com/office/powerpoint/2010/main" val="167506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7736-5893-525F-D27A-CB425AA907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D925CF-C8BF-7073-EF90-C7E53E8EEAAC}"/>
              </a:ext>
            </a:extLst>
          </p:cNvPr>
          <p:cNvSpPr>
            <a:spLocks noGrp="1"/>
          </p:cNvSpPr>
          <p:nvPr>
            <p:ph idx="1"/>
          </p:nvPr>
        </p:nvSpPr>
        <p:spPr/>
        <p:txBody>
          <a:bodyPr vert="horz" lIns="91440" tIns="45720" rIns="91440" bIns="45720" rtlCol="0" anchor="t">
            <a:normAutofit/>
          </a:bodyPr>
          <a:lstStyle/>
          <a:p>
            <a:r>
              <a:rPr lang="en-US" dirty="0">
                <a:ea typeface="+mn-lt"/>
                <a:cs typeface="+mn-lt"/>
              </a:rPr>
              <a:t>the theoretical throughput increases by 16 × when using BF16 matrix instructions over FP32 vector instructions. In the case of AWS’s Graviton3 processor a theoretical increase of 4 × is possible. with little impact on the accuracy.</a:t>
            </a:r>
          </a:p>
          <a:p>
            <a:r>
              <a:rPr lang="en-US" dirty="0">
                <a:ea typeface="+mn-lt"/>
                <a:cs typeface="+mn-lt"/>
              </a:rPr>
              <a:t>“simply” requires an updated software backend</a:t>
            </a:r>
            <a:endParaRPr lang="en-US" dirty="0"/>
          </a:p>
          <a:p>
            <a:r>
              <a:rPr lang="en-US" dirty="0">
                <a:ea typeface="+mn-lt"/>
                <a:cs typeface="+mn-lt"/>
              </a:rPr>
              <a:t>Instead, we present a novel approach which splits the FP32 operations into multiple BF16 operations for increased accuracy.</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1381387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2478</Words>
  <Application>Microsoft Office PowerPoint</Application>
  <PresentationFormat>Widescreen</PresentationFormat>
  <Paragraphs>169</Paragraphs>
  <Slides>29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EDGE Solvers using BFloat16</vt:lpstr>
      <vt:lpstr>EDGE​</vt:lpstr>
      <vt:lpstr>PowerPoint Presentation</vt:lpstr>
      <vt:lpstr>PowerPoint Presentation</vt:lpstr>
      <vt:lpstr>Example</vt:lpstr>
      <vt:lpstr>Single precision floating 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Ways to handle</vt:lpstr>
      <vt:lpstr>PowerPoint Presentation</vt:lpstr>
      <vt:lpstr>PowerPoint Presentation</vt:lpstr>
      <vt:lpstr>PowerPoint Presentation</vt:lpstr>
      <vt:lpstr>3d plane</vt:lpstr>
      <vt:lpstr>Plane wave 3D</vt:lpstr>
      <vt:lpstr>Loh1  - Layer Over Halfspace 1</vt:lpstr>
      <vt:lpstr>Loh3 - Layer Over Halfspace 3</vt:lpstr>
      <vt:lpstr>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Shima Baniadamdizaj</cp:lastModifiedBy>
  <cp:revision>488</cp:revision>
  <dcterms:created xsi:type="dcterms:W3CDTF">2023-07-17T12:56:46Z</dcterms:created>
  <dcterms:modified xsi:type="dcterms:W3CDTF">2023-07-18T15:17:58Z</dcterms:modified>
</cp:coreProperties>
</file>