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4"/>
  </p:notesMasterIdLst>
  <p:sldIdLst>
    <p:sldId id="256" r:id="rId2"/>
    <p:sldId id="279" r:id="rId3"/>
    <p:sldId id="263" r:id="rId4"/>
    <p:sldId id="257" r:id="rId5"/>
    <p:sldId id="269" r:id="rId6"/>
    <p:sldId id="259" r:id="rId7"/>
    <p:sldId id="264" r:id="rId8"/>
    <p:sldId id="260" r:id="rId9"/>
    <p:sldId id="261" r:id="rId10"/>
    <p:sldId id="265" r:id="rId11"/>
    <p:sldId id="268" r:id="rId12"/>
    <p:sldId id="266" r:id="rId13"/>
    <p:sldId id="267" r:id="rId14"/>
    <p:sldId id="270" r:id="rId15"/>
    <p:sldId id="271" r:id="rId16"/>
    <p:sldId id="272" r:id="rId17"/>
    <p:sldId id="281" r:id="rId18"/>
    <p:sldId id="273" r:id="rId19"/>
    <p:sldId id="274" r:id="rId20"/>
    <p:sldId id="280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89173" autoAdjust="0"/>
  </p:normalViewPr>
  <p:slideViewPr>
    <p:cSldViewPr snapToGrid="0">
      <p:cViewPr varScale="1">
        <p:scale>
          <a:sx n="86" d="100"/>
          <a:sy n="86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1A4F3E-9ECD-4D28-9374-280E255993A9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2E0EC13-B370-419D-8916-5096FDF48D81}">
      <dgm:prSet phldrT="[Text]"/>
      <dgm:spPr/>
      <dgm:t>
        <a:bodyPr/>
        <a:lstStyle/>
        <a:p>
          <a:r>
            <a:rPr lang="en-US" dirty="0" smtClean="0"/>
            <a:t>Formats</a:t>
          </a:r>
          <a:endParaRPr lang="en-US" dirty="0"/>
        </a:p>
      </dgm:t>
    </dgm:pt>
    <dgm:pt modelId="{59DD0A5A-577F-4D4C-AD42-95511B0E4EF9}" type="parTrans" cxnId="{791737CC-E73A-4310-98D1-273C6249A318}">
      <dgm:prSet/>
      <dgm:spPr/>
      <dgm:t>
        <a:bodyPr/>
        <a:lstStyle/>
        <a:p>
          <a:endParaRPr lang="en-US"/>
        </a:p>
      </dgm:t>
    </dgm:pt>
    <dgm:pt modelId="{830CC704-C4F9-4D60-A1BF-B5A6122BEE04}" type="sibTrans" cxnId="{791737CC-E73A-4310-98D1-273C6249A318}">
      <dgm:prSet/>
      <dgm:spPr/>
      <dgm:t>
        <a:bodyPr/>
        <a:lstStyle/>
        <a:p>
          <a:endParaRPr lang="en-US"/>
        </a:p>
      </dgm:t>
    </dgm:pt>
    <dgm:pt modelId="{1771423F-1998-4B3F-A6A8-581F4A2E303B}">
      <dgm:prSet phldrT="[Text]" custT="1"/>
      <dgm:spPr/>
      <dgm:t>
        <a:bodyPr/>
        <a:lstStyle/>
        <a:p>
          <a:r>
            <a:rPr lang="en-US" sz="1400" dirty="0" err="1" smtClean="0"/>
            <a:t>fastQ</a:t>
          </a:r>
          <a:endParaRPr lang="en-US" sz="1400" dirty="0"/>
        </a:p>
      </dgm:t>
    </dgm:pt>
    <dgm:pt modelId="{7B5F1B24-373C-4959-A8D8-3BF91F9CF3A5}" type="parTrans" cxnId="{8CD45410-4C94-4732-91EF-33D9A2B7F490}">
      <dgm:prSet/>
      <dgm:spPr/>
      <dgm:t>
        <a:bodyPr/>
        <a:lstStyle/>
        <a:p>
          <a:endParaRPr lang="en-US"/>
        </a:p>
      </dgm:t>
    </dgm:pt>
    <dgm:pt modelId="{9B4E751F-9D0E-493B-A2BA-1781240415FC}" type="sibTrans" cxnId="{8CD45410-4C94-4732-91EF-33D9A2B7F490}">
      <dgm:prSet/>
      <dgm:spPr/>
      <dgm:t>
        <a:bodyPr/>
        <a:lstStyle/>
        <a:p>
          <a:endParaRPr lang="en-US"/>
        </a:p>
      </dgm:t>
    </dgm:pt>
    <dgm:pt modelId="{7EA2C949-ADC7-4DC8-A9D3-03A86E80CC81}">
      <dgm:prSet phldrT="[Text]" custT="1"/>
      <dgm:spPr/>
      <dgm:t>
        <a:bodyPr/>
        <a:lstStyle/>
        <a:p>
          <a:r>
            <a:rPr lang="en-US" sz="1400" dirty="0" smtClean="0"/>
            <a:t>Sam Bam</a:t>
          </a:r>
          <a:endParaRPr lang="en-US" sz="1400" dirty="0"/>
        </a:p>
      </dgm:t>
    </dgm:pt>
    <dgm:pt modelId="{6E9A3879-219F-4C5D-BD96-DF2D678C1C8C}" type="parTrans" cxnId="{B616400D-89F9-4710-9BE1-44BB088603F7}">
      <dgm:prSet/>
      <dgm:spPr/>
      <dgm:t>
        <a:bodyPr/>
        <a:lstStyle/>
        <a:p>
          <a:endParaRPr lang="en-US"/>
        </a:p>
      </dgm:t>
    </dgm:pt>
    <dgm:pt modelId="{E9B6DB3F-FE33-4BAC-9884-D8D1F58B5362}" type="sibTrans" cxnId="{B616400D-89F9-4710-9BE1-44BB088603F7}">
      <dgm:prSet/>
      <dgm:spPr/>
      <dgm:t>
        <a:bodyPr/>
        <a:lstStyle/>
        <a:p>
          <a:endParaRPr lang="en-US"/>
        </a:p>
      </dgm:t>
    </dgm:pt>
    <dgm:pt modelId="{0CDFF82F-91C0-472E-A6CB-D15494DAD1F3}">
      <dgm:prSet phldrT="[Text]" custT="1"/>
      <dgm:spPr/>
      <dgm:t>
        <a:bodyPr/>
        <a:lstStyle/>
        <a:p>
          <a:r>
            <a:rPr lang="en-US" sz="1400" dirty="0" smtClean="0"/>
            <a:t>VCF</a:t>
          </a:r>
          <a:endParaRPr lang="en-US" sz="1400" dirty="0"/>
        </a:p>
      </dgm:t>
    </dgm:pt>
    <dgm:pt modelId="{C3661F8B-CF87-45AB-B96B-A8F3B14C93F8}" type="parTrans" cxnId="{C9A4092B-D371-4F51-8B45-FF7DE5E761D6}">
      <dgm:prSet/>
      <dgm:spPr/>
      <dgm:t>
        <a:bodyPr/>
        <a:lstStyle/>
        <a:p>
          <a:endParaRPr lang="en-US"/>
        </a:p>
      </dgm:t>
    </dgm:pt>
    <dgm:pt modelId="{9F80B5C6-E74B-4366-9CDF-82CD755C36FD}" type="sibTrans" cxnId="{C9A4092B-D371-4F51-8B45-FF7DE5E761D6}">
      <dgm:prSet/>
      <dgm:spPr/>
      <dgm:t>
        <a:bodyPr/>
        <a:lstStyle/>
        <a:p>
          <a:endParaRPr lang="en-US"/>
        </a:p>
      </dgm:t>
    </dgm:pt>
    <dgm:pt modelId="{D488886F-AF83-4AF1-BCA9-6BD2C845BCD3}">
      <dgm:prSet phldrT="[Text]" custT="1"/>
      <dgm:spPr/>
      <dgm:t>
        <a:bodyPr/>
        <a:lstStyle/>
        <a:p>
          <a:r>
            <a:rPr lang="en-US" sz="1400" dirty="0" smtClean="0"/>
            <a:t>BED</a:t>
          </a:r>
          <a:endParaRPr lang="en-US" sz="1400" dirty="0"/>
        </a:p>
      </dgm:t>
    </dgm:pt>
    <dgm:pt modelId="{A671AE12-B37E-46C9-9605-5C96754AE977}" type="parTrans" cxnId="{A6A476DA-4E6B-470B-B035-5F14BD6F7E5E}">
      <dgm:prSet/>
      <dgm:spPr/>
      <dgm:t>
        <a:bodyPr/>
        <a:lstStyle/>
        <a:p>
          <a:endParaRPr lang="en-US"/>
        </a:p>
      </dgm:t>
    </dgm:pt>
    <dgm:pt modelId="{15D35BB2-E484-421A-992D-239ABAFBA1F2}" type="sibTrans" cxnId="{A6A476DA-4E6B-470B-B035-5F14BD6F7E5E}">
      <dgm:prSet/>
      <dgm:spPr/>
      <dgm:t>
        <a:bodyPr/>
        <a:lstStyle/>
        <a:p>
          <a:endParaRPr lang="en-US"/>
        </a:p>
      </dgm:t>
    </dgm:pt>
    <dgm:pt modelId="{44C74DD0-AB87-4D08-AF38-77BB84DF5F0D}" type="pres">
      <dgm:prSet presAssocID="{971A4F3E-9ECD-4D28-9374-280E255993A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DC36404-1C21-4524-8C65-D5C34F9F8594}" type="pres">
      <dgm:prSet presAssocID="{D2E0EC13-B370-419D-8916-5096FDF48D81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5A6F3815-96BE-4927-BA62-77BD0485E19D}" type="pres">
      <dgm:prSet presAssocID="{1771423F-1998-4B3F-A6A8-581F4A2E303B}" presName="Accent1" presStyleCnt="0"/>
      <dgm:spPr/>
    </dgm:pt>
    <dgm:pt modelId="{60F9D502-5993-40EF-B385-36A77EC49FFC}" type="pres">
      <dgm:prSet presAssocID="{1771423F-1998-4B3F-A6A8-581F4A2E303B}" presName="Accent" presStyleLbl="bgShp" presStyleIdx="0" presStyleCnt="4"/>
      <dgm:spPr/>
    </dgm:pt>
    <dgm:pt modelId="{ED181B68-CCDA-4DFA-A046-9437A3156FBE}" type="pres">
      <dgm:prSet presAssocID="{1771423F-1998-4B3F-A6A8-581F4A2E303B}" presName="Chil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D90D628-0177-416F-8BEB-C2721EC2A223}" type="pres">
      <dgm:prSet presAssocID="{7EA2C949-ADC7-4DC8-A9D3-03A86E80CC81}" presName="Accent2" presStyleCnt="0"/>
      <dgm:spPr/>
    </dgm:pt>
    <dgm:pt modelId="{BD777956-E05B-42B1-9C77-F5E796A0BF64}" type="pres">
      <dgm:prSet presAssocID="{7EA2C949-ADC7-4DC8-A9D3-03A86E80CC81}" presName="Accent" presStyleLbl="bgShp" presStyleIdx="1" presStyleCnt="4"/>
      <dgm:spPr/>
    </dgm:pt>
    <dgm:pt modelId="{3D4EB7D8-C8ED-4D65-B5EE-9A020CF4D066}" type="pres">
      <dgm:prSet presAssocID="{7EA2C949-ADC7-4DC8-A9D3-03A86E80CC81}" presName="Chil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2B0170-3203-41A4-A966-877CC79F490E}" type="pres">
      <dgm:prSet presAssocID="{0CDFF82F-91C0-472E-A6CB-D15494DAD1F3}" presName="Accent3" presStyleCnt="0"/>
      <dgm:spPr/>
    </dgm:pt>
    <dgm:pt modelId="{ABB3A6EF-BFB5-4354-A94D-392CFC23BB10}" type="pres">
      <dgm:prSet presAssocID="{0CDFF82F-91C0-472E-A6CB-D15494DAD1F3}" presName="Accent" presStyleLbl="bgShp" presStyleIdx="2" presStyleCnt="4"/>
      <dgm:spPr/>
    </dgm:pt>
    <dgm:pt modelId="{D1C965B6-7962-4851-B1A1-7A8CFD9ED90D}" type="pres">
      <dgm:prSet presAssocID="{0CDFF82F-91C0-472E-A6CB-D15494DAD1F3}" presName="Child3" presStyleLbl="node1" presStyleIdx="2" presStyleCnt="4" custScaleX="1074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240F7-549D-4321-8E17-809EA7D97441}" type="pres">
      <dgm:prSet presAssocID="{D488886F-AF83-4AF1-BCA9-6BD2C845BCD3}" presName="Accent4" presStyleCnt="0"/>
      <dgm:spPr/>
    </dgm:pt>
    <dgm:pt modelId="{10EBD387-4E84-40ED-A3BB-105A9817424A}" type="pres">
      <dgm:prSet presAssocID="{D488886F-AF83-4AF1-BCA9-6BD2C845BCD3}" presName="Accent" presStyleLbl="bgShp" presStyleIdx="3" presStyleCnt="4"/>
      <dgm:spPr/>
    </dgm:pt>
    <dgm:pt modelId="{2868ECC3-436B-4DFA-931B-94FC99BBF36E}" type="pres">
      <dgm:prSet presAssocID="{D488886F-AF83-4AF1-BCA9-6BD2C845BCD3}" presName="Chil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DD95C37-DD0C-4267-BA8A-8FDF283ED40F}" type="presOf" srcId="{D2E0EC13-B370-419D-8916-5096FDF48D81}" destId="{BDC36404-1C21-4524-8C65-D5C34F9F8594}" srcOrd="0" destOrd="0" presId="urn:microsoft.com/office/officeart/2011/layout/HexagonRadial"/>
    <dgm:cxn modelId="{8CD45410-4C94-4732-91EF-33D9A2B7F490}" srcId="{D2E0EC13-B370-419D-8916-5096FDF48D81}" destId="{1771423F-1998-4B3F-A6A8-581F4A2E303B}" srcOrd="0" destOrd="0" parTransId="{7B5F1B24-373C-4959-A8D8-3BF91F9CF3A5}" sibTransId="{9B4E751F-9D0E-493B-A2BA-1781240415FC}"/>
    <dgm:cxn modelId="{2735D566-0668-4FF4-A74F-A1334981493F}" type="presOf" srcId="{0CDFF82F-91C0-472E-A6CB-D15494DAD1F3}" destId="{D1C965B6-7962-4851-B1A1-7A8CFD9ED90D}" srcOrd="0" destOrd="0" presId="urn:microsoft.com/office/officeart/2011/layout/HexagonRadial"/>
    <dgm:cxn modelId="{211349FF-6050-428F-8EA0-836DE14EB254}" type="presOf" srcId="{1771423F-1998-4B3F-A6A8-581F4A2E303B}" destId="{ED181B68-CCDA-4DFA-A046-9437A3156FBE}" srcOrd="0" destOrd="0" presId="urn:microsoft.com/office/officeart/2011/layout/HexagonRadial"/>
    <dgm:cxn modelId="{B8EE3C8C-5A4B-4698-AC2D-EDF4E55B0FDE}" type="presOf" srcId="{7EA2C949-ADC7-4DC8-A9D3-03A86E80CC81}" destId="{3D4EB7D8-C8ED-4D65-B5EE-9A020CF4D066}" srcOrd="0" destOrd="0" presId="urn:microsoft.com/office/officeart/2011/layout/HexagonRadial"/>
    <dgm:cxn modelId="{C9A4092B-D371-4F51-8B45-FF7DE5E761D6}" srcId="{D2E0EC13-B370-419D-8916-5096FDF48D81}" destId="{0CDFF82F-91C0-472E-A6CB-D15494DAD1F3}" srcOrd="2" destOrd="0" parTransId="{C3661F8B-CF87-45AB-B96B-A8F3B14C93F8}" sibTransId="{9F80B5C6-E74B-4366-9CDF-82CD755C36FD}"/>
    <dgm:cxn modelId="{B616400D-89F9-4710-9BE1-44BB088603F7}" srcId="{D2E0EC13-B370-419D-8916-5096FDF48D81}" destId="{7EA2C949-ADC7-4DC8-A9D3-03A86E80CC81}" srcOrd="1" destOrd="0" parTransId="{6E9A3879-219F-4C5D-BD96-DF2D678C1C8C}" sibTransId="{E9B6DB3F-FE33-4BAC-9884-D8D1F58B5362}"/>
    <dgm:cxn modelId="{F3094E9E-DE03-40D4-97DF-52B7EC1E85FB}" type="presOf" srcId="{971A4F3E-9ECD-4D28-9374-280E255993A9}" destId="{44C74DD0-AB87-4D08-AF38-77BB84DF5F0D}" srcOrd="0" destOrd="0" presId="urn:microsoft.com/office/officeart/2011/layout/HexagonRadial"/>
    <dgm:cxn modelId="{3C0C2644-0157-4C94-B857-B2B3568DD6B3}" type="presOf" srcId="{D488886F-AF83-4AF1-BCA9-6BD2C845BCD3}" destId="{2868ECC3-436B-4DFA-931B-94FC99BBF36E}" srcOrd="0" destOrd="0" presId="urn:microsoft.com/office/officeart/2011/layout/HexagonRadial"/>
    <dgm:cxn modelId="{791737CC-E73A-4310-98D1-273C6249A318}" srcId="{971A4F3E-9ECD-4D28-9374-280E255993A9}" destId="{D2E0EC13-B370-419D-8916-5096FDF48D81}" srcOrd="0" destOrd="0" parTransId="{59DD0A5A-577F-4D4C-AD42-95511B0E4EF9}" sibTransId="{830CC704-C4F9-4D60-A1BF-B5A6122BEE04}"/>
    <dgm:cxn modelId="{A6A476DA-4E6B-470B-B035-5F14BD6F7E5E}" srcId="{D2E0EC13-B370-419D-8916-5096FDF48D81}" destId="{D488886F-AF83-4AF1-BCA9-6BD2C845BCD3}" srcOrd="3" destOrd="0" parTransId="{A671AE12-B37E-46C9-9605-5C96754AE977}" sibTransId="{15D35BB2-E484-421A-992D-239ABAFBA1F2}"/>
    <dgm:cxn modelId="{3007BA87-58A5-4BE3-8BA0-39C5170D3DB5}" type="presParOf" srcId="{44C74DD0-AB87-4D08-AF38-77BB84DF5F0D}" destId="{BDC36404-1C21-4524-8C65-D5C34F9F8594}" srcOrd="0" destOrd="0" presId="urn:microsoft.com/office/officeart/2011/layout/HexagonRadial"/>
    <dgm:cxn modelId="{0E9ED000-C386-4E59-9694-BABB222AEAAC}" type="presParOf" srcId="{44C74DD0-AB87-4D08-AF38-77BB84DF5F0D}" destId="{5A6F3815-96BE-4927-BA62-77BD0485E19D}" srcOrd="1" destOrd="0" presId="urn:microsoft.com/office/officeart/2011/layout/HexagonRadial"/>
    <dgm:cxn modelId="{EE54FC38-6960-470D-AC75-3E03A3840491}" type="presParOf" srcId="{5A6F3815-96BE-4927-BA62-77BD0485E19D}" destId="{60F9D502-5993-40EF-B385-36A77EC49FFC}" srcOrd="0" destOrd="0" presId="urn:microsoft.com/office/officeart/2011/layout/HexagonRadial"/>
    <dgm:cxn modelId="{5068D6CF-C729-4F66-8F57-68A3692A75A0}" type="presParOf" srcId="{44C74DD0-AB87-4D08-AF38-77BB84DF5F0D}" destId="{ED181B68-CCDA-4DFA-A046-9437A3156FBE}" srcOrd="2" destOrd="0" presId="urn:microsoft.com/office/officeart/2011/layout/HexagonRadial"/>
    <dgm:cxn modelId="{CAD05371-B454-4777-9344-6A92D0558588}" type="presParOf" srcId="{44C74DD0-AB87-4D08-AF38-77BB84DF5F0D}" destId="{ED90D628-0177-416F-8BEB-C2721EC2A223}" srcOrd="3" destOrd="0" presId="urn:microsoft.com/office/officeart/2011/layout/HexagonRadial"/>
    <dgm:cxn modelId="{28D18DA6-67C3-406F-AE0E-539477373076}" type="presParOf" srcId="{ED90D628-0177-416F-8BEB-C2721EC2A223}" destId="{BD777956-E05B-42B1-9C77-F5E796A0BF64}" srcOrd="0" destOrd="0" presId="urn:microsoft.com/office/officeart/2011/layout/HexagonRadial"/>
    <dgm:cxn modelId="{11B91761-A914-4F66-8A2D-DCF054694831}" type="presParOf" srcId="{44C74DD0-AB87-4D08-AF38-77BB84DF5F0D}" destId="{3D4EB7D8-C8ED-4D65-B5EE-9A020CF4D066}" srcOrd="4" destOrd="0" presId="urn:microsoft.com/office/officeart/2011/layout/HexagonRadial"/>
    <dgm:cxn modelId="{FE6350CF-4D9F-4AE5-8A5C-1D1757A99115}" type="presParOf" srcId="{44C74DD0-AB87-4D08-AF38-77BB84DF5F0D}" destId="{002B0170-3203-41A4-A966-877CC79F490E}" srcOrd="5" destOrd="0" presId="urn:microsoft.com/office/officeart/2011/layout/HexagonRadial"/>
    <dgm:cxn modelId="{6888088E-4F9A-4657-8C64-6920A74DA8EF}" type="presParOf" srcId="{002B0170-3203-41A4-A966-877CC79F490E}" destId="{ABB3A6EF-BFB5-4354-A94D-392CFC23BB10}" srcOrd="0" destOrd="0" presId="urn:microsoft.com/office/officeart/2011/layout/HexagonRadial"/>
    <dgm:cxn modelId="{7AC85915-AAAF-4B6C-AE9F-BABEA7AEDE3B}" type="presParOf" srcId="{44C74DD0-AB87-4D08-AF38-77BB84DF5F0D}" destId="{D1C965B6-7962-4851-B1A1-7A8CFD9ED90D}" srcOrd="6" destOrd="0" presId="urn:microsoft.com/office/officeart/2011/layout/HexagonRadial"/>
    <dgm:cxn modelId="{0E0CEE01-F37D-4468-B504-CD02C567FABE}" type="presParOf" srcId="{44C74DD0-AB87-4D08-AF38-77BB84DF5F0D}" destId="{F46240F7-549D-4321-8E17-809EA7D97441}" srcOrd="7" destOrd="0" presId="urn:microsoft.com/office/officeart/2011/layout/HexagonRadial"/>
    <dgm:cxn modelId="{8CB53174-7B76-4F38-A0D5-CD39E4EE1407}" type="presParOf" srcId="{F46240F7-549D-4321-8E17-809EA7D97441}" destId="{10EBD387-4E84-40ED-A3BB-105A9817424A}" srcOrd="0" destOrd="0" presId="urn:microsoft.com/office/officeart/2011/layout/HexagonRadial"/>
    <dgm:cxn modelId="{0FF112BC-4DEA-457B-813D-D98582B2BC4A}" type="presParOf" srcId="{44C74DD0-AB87-4D08-AF38-77BB84DF5F0D}" destId="{2868ECC3-436B-4DFA-931B-94FC99BBF36E}" srcOrd="8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1A4F3E-9ECD-4D28-9374-280E255993A9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771423F-1998-4B3F-A6A8-581F4A2E303B}">
      <dgm:prSet phldrT="[Text]" custT="1"/>
      <dgm:spPr/>
      <dgm:t>
        <a:bodyPr/>
        <a:lstStyle/>
        <a:p>
          <a:r>
            <a:rPr lang="en-US" sz="1400" dirty="0" smtClean="0"/>
            <a:t>Download</a:t>
          </a:r>
          <a:endParaRPr lang="en-US" sz="1400" dirty="0"/>
        </a:p>
      </dgm:t>
    </dgm:pt>
    <dgm:pt modelId="{7B5F1B24-373C-4959-A8D8-3BF91F9CF3A5}" type="parTrans" cxnId="{8CD45410-4C94-4732-91EF-33D9A2B7F490}">
      <dgm:prSet/>
      <dgm:spPr/>
      <dgm:t>
        <a:bodyPr/>
        <a:lstStyle/>
        <a:p>
          <a:endParaRPr lang="en-US"/>
        </a:p>
      </dgm:t>
    </dgm:pt>
    <dgm:pt modelId="{9B4E751F-9D0E-493B-A2BA-1781240415FC}" type="sibTrans" cxnId="{8CD45410-4C94-4732-91EF-33D9A2B7F490}">
      <dgm:prSet/>
      <dgm:spPr/>
      <dgm:t>
        <a:bodyPr/>
        <a:lstStyle/>
        <a:p>
          <a:endParaRPr lang="en-US"/>
        </a:p>
      </dgm:t>
    </dgm:pt>
    <dgm:pt modelId="{7EA2C949-ADC7-4DC8-A9D3-03A86E80CC81}">
      <dgm:prSet phldrT="[Text]" custT="1"/>
      <dgm:spPr/>
      <dgm:t>
        <a:bodyPr/>
        <a:lstStyle/>
        <a:p>
          <a:r>
            <a:rPr lang="en-US" sz="1400" dirty="0" smtClean="0"/>
            <a:t>Compile?</a:t>
          </a:r>
          <a:endParaRPr lang="en-US" sz="1400" dirty="0"/>
        </a:p>
      </dgm:t>
    </dgm:pt>
    <dgm:pt modelId="{6E9A3879-219F-4C5D-BD96-DF2D678C1C8C}" type="parTrans" cxnId="{B616400D-89F9-4710-9BE1-44BB088603F7}">
      <dgm:prSet/>
      <dgm:spPr/>
      <dgm:t>
        <a:bodyPr/>
        <a:lstStyle/>
        <a:p>
          <a:endParaRPr lang="en-US"/>
        </a:p>
      </dgm:t>
    </dgm:pt>
    <dgm:pt modelId="{E9B6DB3F-FE33-4BAC-9884-D8D1F58B5362}" type="sibTrans" cxnId="{B616400D-89F9-4710-9BE1-44BB088603F7}">
      <dgm:prSet/>
      <dgm:spPr/>
      <dgm:t>
        <a:bodyPr/>
        <a:lstStyle/>
        <a:p>
          <a:endParaRPr lang="en-US"/>
        </a:p>
      </dgm:t>
    </dgm:pt>
    <dgm:pt modelId="{0CDFF82F-91C0-472E-A6CB-D15494DAD1F3}">
      <dgm:prSet phldrT="[Text]" custT="1"/>
      <dgm:spPr/>
      <dgm:t>
        <a:bodyPr/>
        <a:lstStyle/>
        <a:p>
          <a:r>
            <a:rPr lang="en-US" sz="1400" dirty="0" smtClean="0"/>
            <a:t>PATH variable</a:t>
          </a:r>
          <a:endParaRPr lang="en-US" sz="1400" dirty="0"/>
        </a:p>
      </dgm:t>
    </dgm:pt>
    <dgm:pt modelId="{C3661F8B-CF87-45AB-B96B-A8F3B14C93F8}" type="parTrans" cxnId="{C9A4092B-D371-4F51-8B45-FF7DE5E761D6}">
      <dgm:prSet/>
      <dgm:spPr/>
      <dgm:t>
        <a:bodyPr/>
        <a:lstStyle/>
        <a:p>
          <a:endParaRPr lang="en-US"/>
        </a:p>
      </dgm:t>
    </dgm:pt>
    <dgm:pt modelId="{9F80B5C6-E74B-4366-9CDF-82CD755C36FD}" type="sibTrans" cxnId="{C9A4092B-D371-4F51-8B45-FF7DE5E761D6}">
      <dgm:prSet/>
      <dgm:spPr/>
      <dgm:t>
        <a:bodyPr/>
        <a:lstStyle/>
        <a:p>
          <a:endParaRPr lang="en-US"/>
        </a:p>
      </dgm:t>
    </dgm:pt>
    <dgm:pt modelId="{D488886F-AF83-4AF1-BCA9-6BD2C845BCD3}">
      <dgm:prSet phldrT="[Text]" custT="1"/>
      <dgm:spPr/>
      <dgm:t>
        <a:bodyPr/>
        <a:lstStyle/>
        <a:p>
          <a:r>
            <a:rPr lang="en-US" sz="1400" dirty="0" smtClean="0"/>
            <a:t>Saving your PATH</a:t>
          </a:r>
          <a:endParaRPr lang="en-US" sz="1400" dirty="0"/>
        </a:p>
      </dgm:t>
    </dgm:pt>
    <dgm:pt modelId="{A671AE12-B37E-46C9-9605-5C96754AE977}" type="parTrans" cxnId="{A6A476DA-4E6B-470B-B035-5F14BD6F7E5E}">
      <dgm:prSet/>
      <dgm:spPr/>
      <dgm:t>
        <a:bodyPr/>
        <a:lstStyle/>
        <a:p>
          <a:endParaRPr lang="en-US"/>
        </a:p>
      </dgm:t>
    </dgm:pt>
    <dgm:pt modelId="{15D35BB2-E484-421A-992D-239ABAFBA1F2}" type="sibTrans" cxnId="{A6A476DA-4E6B-470B-B035-5F14BD6F7E5E}">
      <dgm:prSet/>
      <dgm:spPr/>
      <dgm:t>
        <a:bodyPr/>
        <a:lstStyle/>
        <a:p>
          <a:endParaRPr lang="en-US"/>
        </a:p>
      </dgm:t>
    </dgm:pt>
    <dgm:pt modelId="{D2E0EC13-B370-419D-8916-5096FDF48D81}">
      <dgm:prSet phldrT="[Text]"/>
      <dgm:spPr/>
      <dgm:t>
        <a:bodyPr/>
        <a:lstStyle/>
        <a:p>
          <a:r>
            <a:rPr lang="en-US" dirty="0" smtClean="0"/>
            <a:t>Software</a:t>
          </a:r>
          <a:endParaRPr lang="en-US" dirty="0"/>
        </a:p>
      </dgm:t>
    </dgm:pt>
    <dgm:pt modelId="{830CC704-C4F9-4D60-A1BF-B5A6122BEE04}" type="sibTrans" cxnId="{791737CC-E73A-4310-98D1-273C6249A318}">
      <dgm:prSet/>
      <dgm:spPr/>
      <dgm:t>
        <a:bodyPr/>
        <a:lstStyle/>
        <a:p>
          <a:endParaRPr lang="en-US"/>
        </a:p>
      </dgm:t>
    </dgm:pt>
    <dgm:pt modelId="{59DD0A5A-577F-4D4C-AD42-95511B0E4EF9}" type="parTrans" cxnId="{791737CC-E73A-4310-98D1-273C6249A318}">
      <dgm:prSet/>
      <dgm:spPr/>
      <dgm:t>
        <a:bodyPr/>
        <a:lstStyle/>
        <a:p>
          <a:endParaRPr lang="en-US"/>
        </a:p>
      </dgm:t>
    </dgm:pt>
    <dgm:pt modelId="{B1407DF4-3D3A-4DA9-BC1D-89C7114BD880}">
      <dgm:prSet phldrT="[Text]" custT="1"/>
      <dgm:spPr/>
      <dgm:t>
        <a:bodyPr/>
        <a:lstStyle/>
        <a:p>
          <a:r>
            <a:rPr lang="en-US" sz="1400" dirty="0" smtClean="0"/>
            <a:t>Extract</a:t>
          </a:r>
          <a:endParaRPr lang="en-US" sz="1400" dirty="0"/>
        </a:p>
      </dgm:t>
    </dgm:pt>
    <dgm:pt modelId="{D92E85E6-60C8-45A1-ACAE-3774CBDFEAAE}" type="parTrans" cxnId="{C95FC61B-0DA0-40B8-9737-0D19ADE1AE56}">
      <dgm:prSet/>
      <dgm:spPr/>
    </dgm:pt>
    <dgm:pt modelId="{35D48723-4F60-4247-B988-A6FB9CE46A95}" type="sibTrans" cxnId="{C95FC61B-0DA0-40B8-9737-0D19ADE1AE56}">
      <dgm:prSet/>
      <dgm:spPr/>
    </dgm:pt>
    <dgm:pt modelId="{44C74DD0-AB87-4D08-AF38-77BB84DF5F0D}" type="pres">
      <dgm:prSet presAssocID="{971A4F3E-9ECD-4D28-9374-280E255993A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DC36404-1C21-4524-8C65-D5C34F9F8594}" type="pres">
      <dgm:prSet presAssocID="{D2E0EC13-B370-419D-8916-5096FDF48D81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5A6F3815-96BE-4927-BA62-77BD0485E19D}" type="pres">
      <dgm:prSet presAssocID="{1771423F-1998-4B3F-A6A8-581F4A2E303B}" presName="Accent1" presStyleCnt="0"/>
      <dgm:spPr/>
    </dgm:pt>
    <dgm:pt modelId="{60F9D502-5993-40EF-B385-36A77EC49FFC}" type="pres">
      <dgm:prSet presAssocID="{1771423F-1998-4B3F-A6A8-581F4A2E303B}" presName="Accent" presStyleLbl="bgShp" presStyleIdx="0" presStyleCnt="5"/>
      <dgm:spPr/>
    </dgm:pt>
    <dgm:pt modelId="{ED181B68-CCDA-4DFA-A046-9437A3156FBE}" type="pres">
      <dgm:prSet presAssocID="{1771423F-1998-4B3F-A6A8-581F4A2E303B}" presName="Child1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64BE02-5F8C-4352-92B1-29C09C6CD4C9}" type="pres">
      <dgm:prSet presAssocID="{B1407DF4-3D3A-4DA9-BC1D-89C7114BD880}" presName="Accent2" presStyleCnt="0"/>
      <dgm:spPr/>
    </dgm:pt>
    <dgm:pt modelId="{195961ED-5344-4155-9410-7CAB3D835268}" type="pres">
      <dgm:prSet presAssocID="{B1407DF4-3D3A-4DA9-BC1D-89C7114BD880}" presName="Accent" presStyleLbl="bgShp" presStyleIdx="1" presStyleCnt="5"/>
      <dgm:spPr/>
    </dgm:pt>
    <dgm:pt modelId="{5E12E220-98E1-45A0-9911-9D05671F8CEF}" type="pres">
      <dgm:prSet presAssocID="{B1407DF4-3D3A-4DA9-BC1D-89C7114BD880}" presName="Child2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6BEBD-37DE-46AA-8324-FCFBCA8E62C4}" type="pres">
      <dgm:prSet presAssocID="{7EA2C949-ADC7-4DC8-A9D3-03A86E80CC81}" presName="Accent3" presStyleCnt="0"/>
      <dgm:spPr/>
    </dgm:pt>
    <dgm:pt modelId="{BD777956-E05B-42B1-9C77-F5E796A0BF64}" type="pres">
      <dgm:prSet presAssocID="{7EA2C949-ADC7-4DC8-A9D3-03A86E80CC81}" presName="Accent" presStyleLbl="bgShp" presStyleIdx="2" presStyleCnt="5"/>
      <dgm:spPr/>
    </dgm:pt>
    <dgm:pt modelId="{4C6A3471-5859-46C6-BA6E-792FA5F7B81D}" type="pres">
      <dgm:prSet presAssocID="{7EA2C949-ADC7-4DC8-A9D3-03A86E80CC81}" presName="Child3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39141C6-4F01-488C-BBAD-E898C81E274A}" type="pres">
      <dgm:prSet presAssocID="{0CDFF82F-91C0-472E-A6CB-D15494DAD1F3}" presName="Accent4" presStyleCnt="0"/>
      <dgm:spPr/>
    </dgm:pt>
    <dgm:pt modelId="{ABB3A6EF-BFB5-4354-A94D-392CFC23BB10}" type="pres">
      <dgm:prSet presAssocID="{0CDFF82F-91C0-472E-A6CB-D15494DAD1F3}" presName="Accent" presStyleLbl="bgShp" presStyleIdx="3" presStyleCnt="5"/>
      <dgm:spPr/>
    </dgm:pt>
    <dgm:pt modelId="{E64D574F-E886-44CE-B827-ED6412F943D0}" type="pres">
      <dgm:prSet presAssocID="{0CDFF82F-91C0-472E-A6CB-D15494DAD1F3}" presName="Child4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408BE5C-E895-4F20-9E3A-1FFD91309CFF}" type="pres">
      <dgm:prSet presAssocID="{D488886F-AF83-4AF1-BCA9-6BD2C845BCD3}" presName="Accent5" presStyleCnt="0"/>
      <dgm:spPr/>
    </dgm:pt>
    <dgm:pt modelId="{10EBD387-4E84-40ED-A3BB-105A9817424A}" type="pres">
      <dgm:prSet presAssocID="{D488886F-AF83-4AF1-BCA9-6BD2C845BCD3}" presName="Accent" presStyleLbl="bgShp" presStyleIdx="4" presStyleCnt="5"/>
      <dgm:spPr/>
    </dgm:pt>
    <dgm:pt modelId="{AD19A7FE-D61A-4500-A238-BF76C9B0D013}" type="pres">
      <dgm:prSet presAssocID="{D488886F-AF83-4AF1-BCA9-6BD2C845BCD3}" presName="Child5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72825D9-CCAD-4373-81DD-CDA8E3BB8EFD}" type="presOf" srcId="{971A4F3E-9ECD-4D28-9374-280E255993A9}" destId="{44C74DD0-AB87-4D08-AF38-77BB84DF5F0D}" srcOrd="0" destOrd="0" presId="urn:microsoft.com/office/officeart/2011/layout/HexagonRadial"/>
    <dgm:cxn modelId="{8CD45410-4C94-4732-91EF-33D9A2B7F490}" srcId="{D2E0EC13-B370-419D-8916-5096FDF48D81}" destId="{1771423F-1998-4B3F-A6A8-581F4A2E303B}" srcOrd="0" destOrd="0" parTransId="{7B5F1B24-373C-4959-A8D8-3BF91F9CF3A5}" sibTransId="{9B4E751F-9D0E-493B-A2BA-1781240415FC}"/>
    <dgm:cxn modelId="{C74D53FC-6C50-4151-B1A2-5AC5DBFABEF1}" type="presOf" srcId="{D488886F-AF83-4AF1-BCA9-6BD2C845BCD3}" destId="{AD19A7FE-D61A-4500-A238-BF76C9B0D013}" srcOrd="0" destOrd="0" presId="urn:microsoft.com/office/officeart/2011/layout/HexagonRadial"/>
    <dgm:cxn modelId="{C9A4092B-D371-4F51-8B45-FF7DE5E761D6}" srcId="{D2E0EC13-B370-419D-8916-5096FDF48D81}" destId="{0CDFF82F-91C0-472E-A6CB-D15494DAD1F3}" srcOrd="3" destOrd="0" parTransId="{C3661F8B-CF87-45AB-B96B-A8F3B14C93F8}" sibTransId="{9F80B5C6-E74B-4366-9CDF-82CD755C36FD}"/>
    <dgm:cxn modelId="{010D9CC9-DD75-4CF7-82D2-9C51986F167B}" type="presOf" srcId="{1771423F-1998-4B3F-A6A8-581F4A2E303B}" destId="{ED181B68-CCDA-4DFA-A046-9437A3156FBE}" srcOrd="0" destOrd="0" presId="urn:microsoft.com/office/officeart/2011/layout/HexagonRadial"/>
    <dgm:cxn modelId="{B616400D-89F9-4710-9BE1-44BB088603F7}" srcId="{D2E0EC13-B370-419D-8916-5096FDF48D81}" destId="{7EA2C949-ADC7-4DC8-A9D3-03A86E80CC81}" srcOrd="2" destOrd="0" parTransId="{6E9A3879-219F-4C5D-BD96-DF2D678C1C8C}" sibTransId="{E9B6DB3F-FE33-4BAC-9884-D8D1F58B5362}"/>
    <dgm:cxn modelId="{791737CC-E73A-4310-98D1-273C6249A318}" srcId="{971A4F3E-9ECD-4D28-9374-280E255993A9}" destId="{D2E0EC13-B370-419D-8916-5096FDF48D81}" srcOrd="0" destOrd="0" parTransId="{59DD0A5A-577F-4D4C-AD42-95511B0E4EF9}" sibTransId="{830CC704-C4F9-4D60-A1BF-B5A6122BEE04}"/>
    <dgm:cxn modelId="{5C698F4F-76DA-4AB2-8D88-354ED98531F0}" type="presOf" srcId="{D2E0EC13-B370-419D-8916-5096FDF48D81}" destId="{BDC36404-1C21-4524-8C65-D5C34F9F8594}" srcOrd="0" destOrd="0" presId="urn:microsoft.com/office/officeart/2011/layout/HexagonRadial"/>
    <dgm:cxn modelId="{C95FC61B-0DA0-40B8-9737-0D19ADE1AE56}" srcId="{D2E0EC13-B370-419D-8916-5096FDF48D81}" destId="{B1407DF4-3D3A-4DA9-BC1D-89C7114BD880}" srcOrd="1" destOrd="0" parTransId="{D92E85E6-60C8-45A1-ACAE-3774CBDFEAAE}" sibTransId="{35D48723-4F60-4247-B988-A6FB9CE46A95}"/>
    <dgm:cxn modelId="{FA59DF6B-E5D9-44F5-9890-84DD036D3EFF}" type="presOf" srcId="{0CDFF82F-91C0-472E-A6CB-D15494DAD1F3}" destId="{E64D574F-E886-44CE-B827-ED6412F943D0}" srcOrd="0" destOrd="0" presId="urn:microsoft.com/office/officeart/2011/layout/HexagonRadial"/>
    <dgm:cxn modelId="{28A10192-748E-4654-9732-291F69879FB7}" type="presOf" srcId="{7EA2C949-ADC7-4DC8-A9D3-03A86E80CC81}" destId="{4C6A3471-5859-46C6-BA6E-792FA5F7B81D}" srcOrd="0" destOrd="0" presId="urn:microsoft.com/office/officeart/2011/layout/HexagonRadial"/>
    <dgm:cxn modelId="{19F086C0-B397-4CDB-AE5C-74DAF599F900}" type="presOf" srcId="{B1407DF4-3D3A-4DA9-BC1D-89C7114BD880}" destId="{5E12E220-98E1-45A0-9911-9D05671F8CEF}" srcOrd="0" destOrd="0" presId="urn:microsoft.com/office/officeart/2011/layout/HexagonRadial"/>
    <dgm:cxn modelId="{A6A476DA-4E6B-470B-B035-5F14BD6F7E5E}" srcId="{D2E0EC13-B370-419D-8916-5096FDF48D81}" destId="{D488886F-AF83-4AF1-BCA9-6BD2C845BCD3}" srcOrd="4" destOrd="0" parTransId="{A671AE12-B37E-46C9-9605-5C96754AE977}" sibTransId="{15D35BB2-E484-421A-992D-239ABAFBA1F2}"/>
    <dgm:cxn modelId="{7ACC8756-7658-401E-BE7C-DBF4C8FFAC92}" type="presParOf" srcId="{44C74DD0-AB87-4D08-AF38-77BB84DF5F0D}" destId="{BDC36404-1C21-4524-8C65-D5C34F9F8594}" srcOrd="0" destOrd="0" presId="urn:microsoft.com/office/officeart/2011/layout/HexagonRadial"/>
    <dgm:cxn modelId="{6E354FFB-65CA-4026-BD32-1B10CDB6B267}" type="presParOf" srcId="{44C74DD0-AB87-4D08-AF38-77BB84DF5F0D}" destId="{5A6F3815-96BE-4927-BA62-77BD0485E19D}" srcOrd="1" destOrd="0" presId="urn:microsoft.com/office/officeart/2011/layout/HexagonRadial"/>
    <dgm:cxn modelId="{F7597EF2-7CE9-4BD0-B855-498E55F2B695}" type="presParOf" srcId="{5A6F3815-96BE-4927-BA62-77BD0485E19D}" destId="{60F9D502-5993-40EF-B385-36A77EC49FFC}" srcOrd="0" destOrd="0" presId="urn:microsoft.com/office/officeart/2011/layout/HexagonRadial"/>
    <dgm:cxn modelId="{EF93358E-9618-4354-86E0-D46D0B398646}" type="presParOf" srcId="{44C74DD0-AB87-4D08-AF38-77BB84DF5F0D}" destId="{ED181B68-CCDA-4DFA-A046-9437A3156FBE}" srcOrd="2" destOrd="0" presId="urn:microsoft.com/office/officeart/2011/layout/HexagonRadial"/>
    <dgm:cxn modelId="{56C79CB7-2862-4887-BED4-5BB3F3E35079}" type="presParOf" srcId="{44C74DD0-AB87-4D08-AF38-77BB84DF5F0D}" destId="{5564BE02-5F8C-4352-92B1-29C09C6CD4C9}" srcOrd="3" destOrd="0" presId="urn:microsoft.com/office/officeart/2011/layout/HexagonRadial"/>
    <dgm:cxn modelId="{B607F1F2-4D63-4C15-9AAD-6E9CC540FDAA}" type="presParOf" srcId="{5564BE02-5F8C-4352-92B1-29C09C6CD4C9}" destId="{195961ED-5344-4155-9410-7CAB3D835268}" srcOrd="0" destOrd="0" presId="urn:microsoft.com/office/officeart/2011/layout/HexagonRadial"/>
    <dgm:cxn modelId="{1E5C7F0A-ECBF-4B14-AEA9-ACAC1AC84B18}" type="presParOf" srcId="{44C74DD0-AB87-4D08-AF38-77BB84DF5F0D}" destId="{5E12E220-98E1-45A0-9911-9D05671F8CEF}" srcOrd="4" destOrd="0" presId="urn:microsoft.com/office/officeart/2011/layout/HexagonRadial"/>
    <dgm:cxn modelId="{3F8BAB2B-ABEF-459F-92E4-20477980FDC5}" type="presParOf" srcId="{44C74DD0-AB87-4D08-AF38-77BB84DF5F0D}" destId="{52C6BEBD-37DE-46AA-8324-FCFBCA8E62C4}" srcOrd="5" destOrd="0" presId="urn:microsoft.com/office/officeart/2011/layout/HexagonRadial"/>
    <dgm:cxn modelId="{8DA68C0D-9D58-45FC-973D-9D92E30AAB15}" type="presParOf" srcId="{52C6BEBD-37DE-46AA-8324-FCFBCA8E62C4}" destId="{BD777956-E05B-42B1-9C77-F5E796A0BF64}" srcOrd="0" destOrd="0" presId="urn:microsoft.com/office/officeart/2011/layout/HexagonRadial"/>
    <dgm:cxn modelId="{81CA7F37-C25A-4A46-8613-F30FC50A87A9}" type="presParOf" srcId="{44C74DD0-AB87-4D08-AF38-77BB84DF5F0D}" destId="{4C6A3471-5859-46C6-BA6E-792FA5F7B81D}" srcOrd="6" destOrd="0" presId="urn:microsoft.com/office/officeart/2011/layout/HexagonRadial"/>
    <dgm:cxn modelId="{6B76B0E6-F5A5-41AB-B363-DF93C69D3FCB}" type="presParOf" srcId="{44C74DD0-AB87-4D08-AF38-77BB84DF5F0D}" destId="{D39141C6-4F01-488C-BBAD-E898C81E274A}" srcOrd="7" destOrd="0" presId="urn:microsoft.com/office/officeart/2011/layout/HexagonRadial"/>
    <dgm:cxn modelId="{A620C35F-8D4B-4B12-B3F9-39331E8E7C09}" type="presParOf" srcId="{D39141C6-4F01-488C-BBAD-E898C81E274A}" destId="{ABB3A6EF-BFB5-4354-A94D-392CFC23BB10}" srcOrd="0" destOrd="0" presId="urn:microsoft.com/office/officeart/2011/layout/HexagonRadial"/>
    <dgm:cxn modelId="{6A768A8B-BD40-4607-97A0-A8232B027806}" type="presParOf" srcId="{44C74DD0-AB87-4D08-AF38-77BB84DF5F0D}" destId="{E64D574F-E886-44CE-B827-ED6412F943D0}" srcOrd="8" destOrd="0" presId="urn:microsoft.com/office/officeart/2011/layout/HexagonRadial"/>
    <dgm:cxn modelId="{7446AF16-257F-4C0B-947A-BAB1EEB517A7}" type="presParOf" srcId="{44C74DD0-AB87-4D08-AF38-77BB84DF5F0D}" destId="{C408BE5C-E895-4F20-9E3A-1FFD91309CFF}" srcOrd="9" destOrd="0" presId="urn:microsoft.com/office/officeart/2011/layout/HexagonRadial"/>
    <dgm:cxn modelId="{F57355A1-CB88-4E1F-942E-A242DAB93521}" type="presParOf" srcId="{C408BE5C-E895-4F20-9E3A-1FFD91309CFF}" destId="{10EBD387-4E84-40ED-A3BB-105A9817424A}" srcOrd="0" destOrd="0" presId="urn:microsoft.com/office/officeart/2011/layout/HexagonRadial"/>
    <dgm:cxn modelId="{5FC06B4B-B28E-48F2-8295-548A8E7222CF}" type="presParOf" srcId="{44C74DD0-AB87-4D08-AF38-77BB84DF5F0D}" destId="{AD19A7FE-D61A-4500-A238-BF76C9B0D013}" srcOrd="10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1A4F3E-9ECD-4D28-9374-280E255993A9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D2E0EC13-B370-419D-8916-5096FDF48D81}">
      <dgm:prSet phldrT="[Text]"/>
      <dgm:spPr/>
      <dgm:t>
        <a:bodyPr/>
        <a:lstStyle/>
        <a:p>
          <a:r>
            <a:rPr lang="en-US" dirty="0" smtClean="0"/>
            <a:t>Quality Control</a:t>
          </a:r>
          <a:endParaRPr lang="en-US" dirty="0"/>
        </a:p>
      </dgm:t>
    </dgm:pt>
    <dgm:pt modelId="{59DD0A5A-577F-4D4C-AD42-95511B0E4EF9}" type="parTrans" cxnId="{791737CC-E73A-4310-98D1-273C6249A318}">
      <dgm:prSet/>
      <dgm:spPr/>
      <dgm:t>
        <a:bodyPr/>
        <a:lstStyle/>
        <a:p>
          <a:endParaRPr lang="en-US"/>
        </a:p>
      </dgm:t>
    </dgm:pt>
    <dgm:pt modelId="{830CC704-C4F9-4D60-A1BF-B5A6122BEE04}" type="sibTrans" cxnId="{791737CC-E73A-4310-98D1-273C6249A318}">
      <dgm:prSet/>
      <dgm:spPr/>
      <dgm:t>
        <a:bodyPr/>
        <a:lstStyle/>
        <a:p>
          <a:endParaRPr lang="en-US"/>
        </a:p>
      </dgm:t>
    </dgm:pt>
    <dgm:pt modelId="{1771423F-1998-4B3F-A6A8-581F4A2E303B}">
      <dgm:prSet phldrT="[Text]" custT="1"/>
      <dgm:spPr/>
      <dgm:t>
        <a:bodyPr/>
        <a:lstStyle/>
        <a:p>
          <a:r>
            <a:rPr lang="en-US" sz="1400" dirty="0" err="1" smtClean="0"/>
            <a:t>fastqc</a:t>
          </a:r>
          <a:endParaRPr lang="en-US" sz="1400" dirty="0"/>
        </a:p>
      </dgm:t>
    </dgm:pt>
    <dgm:pt modelId="{7B5F1B24-373C-4959-A8D8-3BF91F9CF3A5}" type="parTrans" cxnId="{8CD45410-4C94-4732-91EF-33D9A2B7F490}">
      <dgm:prSet/>
      <dgm:spPr/>
      <dgm:t>
        <a:bodyPr/>
        <a:lstStyle/>
        <a:p>
          <a:endParaRPr lang="en-US"/>
        </a:p>
      </dgm:t>
    </dgm:pt>
    <dgm:pt modelId="{9B4E751F-9D0E-493B-A2BA-1781240415FC}" type="sibTrans" cxnId="{8CD45410-4C94-4732-91EF-33D9A2B7F490}">
      <dgm:prSet/>
      <dgm:spPr/>
      <dgm:t>
        <a:bodyPr/>
        <a:lstStyle/>
        <a:p>
          <a:endParaRPr lang="en-US"/>
        </a:p>
      </dgm:t>
    </dgm:pt>
    <dgm:pt modelId="{7EA2C949-ADC7-4DC8-A9D3-03A86E80CC81}">
      <dgm:prSet phldrT="[Text]" custT="1"/>
      <dgm:spPr/>
      <dgm:t>
        <a:bodyPr/>
        <a:lstStyle/>
        <a:p>
          <a:r>
            <a:rPr lang="en-US" sz="1400" dirty="0" err="1" smtClean="0"/>
            <a:t>fastx</a:t>
          </a:r>
          <a:endParaRPr lang="en-US" sz="1400" dirty="0"/>
        </a:p>
      </dgm:t>
    </dgm:pt>
    <dgm:pt modelId="{6E9A3879-219F-4C5D-BD96-DF2D678C1C8C}" type="parTrans" cxnId="{B616400D-89F9-4710-9BE1-44BB088603F7}">
      <dgm:prSet/>
      <dgm:spPr/>
      <dgm:t>
        <a:bodyPr/>
        <a:lstStyle/>
        <a:p>
          <a:endParaRPr lang="en-US"/>
        </a:p>
      </dgm:t>
    </dgm:pt>
    <dgm:pt modelId="{E9B6DB3F-FE33-4BAC-9884-D8D1F58B5362}" type="sibTrans" cxnId="{B616400D-89F9-4710-9BE1-44BB088603F7}">
      <dgm:prSet/>
      <dgm:spPr/>
      <dgm:t>
        <a:bodyPr/>
        <a:lstStyle/>
        <a:p>
          <a:endParaRPr lang="en-US"/>
        </a:p>
      </dgm:t>
    </dgm:pt>
    <dgm:pt modelId="{0CDFF82F-91C0-472E-A6CB-D15494DAD1F3}">
      <dgm:prSet phldrT="[Text]" custT="1"/>
      <dgm:spPr/>
      <dgm:t>
        <a:bodyPr/>
        <a:lstStyle/>
        <a:p>
          <a:r>
            <a:rPr lang="en-US" sz="1400" dirty="0" smtClean="0"/>
            <a:t>De-multiplexing</a:t>
          </a:r>
          <a:endParaRPr lang="en-US" sz="1400" dirty="0"/>
        </a:p>
      </dgm:t>
    </dgm:pt>
    <dgm:pt modelId="{C3661F8B-CF87-45AB-B96B-A8F3B14C93F8}" type="parTrans" cxnId="{C9A4092B-D371-4F51-8B45-FF7DE5E761D6}">
      <dgm:prSet/>
      <dgm:spPr/>
      <dgm:t>
        <a:bodyPr/>
        <a:lstStyle/>
        <a:p>
          <a:endParaRPr lang="en-US"/>
        </a:p>
      </dgm:t>
    </dgm:pt>
    <dgm:pt modelId="{9F80B5C6-E74B-4366-9CDF-82CD755C36FD}" type="sibTrans" cxnId="{C9A4092B-D371-4F51-8B45-FF7DE5E761D6}">
      <dgm:prSet/>
      <dgm:spPr/>
      <dgm:t>
        <a:bodyPr/>
        <a:lstStyle/>
        <a:p>
          <a:endParaRPr lang="en-US"/>
        </a:p>
      </dgm:t>
    </dgm:pt>
    <dgm:pt modelId="{44C74DD0-AB87-4D08-AF38-77BB84DF5F0D}" type="pres">
      <dgm:prSet presAssocID="{971A4F3E-9ECD-4D28-9374-280E255993A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DC36404-1C21-4524-8C65-D5C34F9F8594}" type="pres">
      <dgm:prSet presAssocID="{D2E0EC13-B370-419D-8916-5096FDF48D81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5A6F3815-96BE-4927-BA62-77BD0485E19D}" type="pres">
      <dgm:prSet presAssocID="{1771423F-1998-4B3F-A6A8-581F4A2E303B}" presName="Accent1" presStyleCnt="0"/>
      <dgm:spPr/>
    </dgm:pt>
    <dgm:pt modelId="{60F9D502-5993-40EF-B385-36A77EC49FFC}" type="pres">
      <dgm:prSet presAssocID="{1771423F-1998-4B3F-A6A8-581F4A2E303B}" presName="Accent" presStyleLbl="bgShp" presStyleIdx="0" presStyleCnt="3"/>
      <dgm:spPr/>
    </dgm:pt>
    <dgm:pt modelId="{ED181B68-CCDA-4DFA-A046-9437A3156FBE}" type="pres">
      <dgm:prSet presAssocID="{1771423F-1998-4B3F-A6A8-581F4A2E303B}" presName="Child1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D90D628-0177-416F-8BEB-C2721EC2A223}" type="pres">
      <dgm:prSet presAssocID="{7EA2C949-ADC7-4DC8-A9D3-03A86E80CC81}" presName="Accent2" presStyleCnt="0"/>
      <dgm:spPr/>
    </dgm:pt>
    <dgm:pt modelId="{BD777956-E05B-42B1-9C77-F5E796A0BF64}" type="pres">
      <dgm:prSet presAssocID="{7EA2C949-ADC7-4DC8-A9D3-03A86E80CC81}" presName="Accent" presStyleLbl="bgShp" presStyleIdx="1" presStyleCnt="3"/>
      <dgm:spPr/>
    </dgm:pt>
    <dgm:pt modelId="{3D4EB7D8-C8ED-4D65-B5EE-9A020CF4D066}" type="pres">
      <dgm:prSet presAssocID="{7EA2C949-ADC7-4DC8-A9D3-03A86E80CC81}" presName="Child2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02B0170-3203-41A4-A966-877CC79F490E}" type="pres">
      <dgm:prSet presAssocID="{0CDFF82F-91C0-472E-A6CB-D15494DAD1F3}" presName="Accent3" presStyleCnt="0"/>
      <dgm:spPr/>
    </dgm:pt>
    <dgm:pt modelId="{ABB3A6EF-BFB5-4354-A94D-392CFC23BB10}" type="pres">
      <dgm:prSet presAssocID="{0CDFF82F-91C0-472E-A6CB-D15494DAD1F3}" presName="Accent" presStyleLbl="bgShp" presStyleIdx="2" presStyleCnt="3"/>
      <dgm:spPr/>
    </dgm:pt>
    <dgm:pt modelId="{D1C965B6-7962-4851-B1A1-7A8CFD9ED90D}" type="pres">
      <dgm:prSet presAssocID="{0CDFF82F-91C0-472E-A6CB-D15494DAD1F3}" presName="Child3" presStyleLbl="node1" presStyleIdx="2" presStyleCnt="3" custScaleX="1074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67732C-CE5E-4F24-A48D-20D29E123DE4}" type="presOf" srcId="{971A4F3E-9ECD-4D28-9374-280E255993A9}" destId="{44C74DD0-AB87-4D08-AF38-77BB84DF5F0D}" srcOrd="0" destOrd="0" presId="urn:microsoft.com/office/officeart/2011/layout/HexagonRadial"/>
    <dgm:cxn modelId="{16FC1DDD-1A51-4472-B648-EBED7D4C7F7E}" type="presOf" srcId="{D2E0EC13-B370-419D-8916-5096FDF48D81}" destId="{BDC36404-1C21-4524-8C65-D5C34F9F8594}" srcOrd="0" destOrd="0" presId="urn:microsoft.com/office/officeart/2011/layout/HexagonRadial"/>
    <dgm:cxn modelId="{2AC240B3-5624-4C14-BB96-E2EF8C63FF36}" type="presOf" srcId="{0CDFF82F-91C0-472E-A6CB-D15494DAD1F3}" destId="{D1C965B6-7962-4851-B1A1-7A8CFD9ED90D}" srcOrd="0" destOrd="0" presId="urn:microsoft.com/office/officeart/2011/layout/HexagonRadial"/>
    <dgm:cxn modelId="{8CD45410-4C94-4732-91EF-33D9A2B7F490}" srcId="{D2E0EC13-B370-419D-8916-5096FDF48D81}" destId="{1771423F-1998-4B3F-A6A8-581F4A2E303B}" srcOrd="0" destOrd="0" parTransId="{7B5F1B24-373C-4959-A8D8-3BF91F9CF3A5}" sibTransId="{9B4E751F-9D0E-493B-A2BA-1781240415FC}"/>
    <dgm:cxn modelId="{95CA5FC9-A7CE-4FFF-A9AF-53D55E4C2D74}" type="presOf" srcId="{7EA2C949-ADC7-4DC8-A9D3-03A86E80CC81}" destId="{3D4EB7D8-C8ED-4D65-B5EE-9A020CF4D066}" srcOrd="0" destOrd="0" presId="urn:microsoft.com/office/officeart/2011/layout/HexagonRadial"/>
    <dgm:cxn modelId="{559B2702-516A-47F5-BB38-8B68A19D6C62}" type="presOf" srcId="{1771423F-1998-4B3F-A6A8-581F4A2E303B}" destId="{ED181B68-CCDA-4DFA-A046-9437A3156FBE}" srcOrd="0" destOrd="0" presId="urn:microsoft.com/office/officeart/2011/layout/HexagonRadial"/>
    <dgm:cxn modelId="{791737CC-E73A-4310-98D1-273C6249A318}" srcId="{971A4F3E-9ECD-4D28-9374-280E255993A9}" destId="{D2E0EC13-B370-419D-8916-5096FDF48D81}" srcOrd="0" destOrd="0" parTransId="{59DD0A5A-577F-4D4C-AD42-95511B0E4EF9}" sibTransId="{830CC704-C4F9-4D60-A1BF-B5A6122BEE04}"/>
    <dgm:cxn modelId="{B616400D-89F9-4710-9BE1-44BB088603F7}" srcId="{D2E0EC13-B370-419D-8916-5096FDF48D81}" destId="{7EA2C949-ADC7-4DC8-A9D3-03A86E80CC81}" srcOrd="1" destOrd="0" parTransId="{6E9A3879-219F-4C5D-BD96-DF2D678C1C8C}" sibTransId="{E9B6DB3F-FE33-4BAC-9884-D8D1F58B5362}"/>
    <dgm:cxn modelId="{C9A4092B-D371-4F51-8B45-FF7DE5E761D6}" srcId="{D2E0EC13-B370-419D-8916-5096FDF48D81}" destId="{0CDFF82F-91C0-472E-A6CB-D15494DAD1F3}" srcOrd="2" destOrd="0" parTransId="{C3661F8B-CF87-45AB-B96B-A8F3B14C93F8}" sibTransId="{9F80B5C6-E74B-4366-9CDF-82CD755C36FD}"/>
    <dgm:cxn modelId="{3F787FB1-356F-4C71-911E-F97CDDB87B13}" type="presParOf" srcId="{44C74DD0-AB87-4D08-AF38-77BB84DF5F0D}" destId="{BDC36404-1C21-4524-8C65-D5C34F9F8594}" srcOrd="0" destOrd="0" presId="urn:microsoft.com/office/officeart/2011/layout/HexagonRadial"/>
    <dgm:cxn modelId="{FEFA7685-BA59-4A3E-B75E-4B43DDE6C90C}" type="presParOf" srcId="{44C74DD0-AB87-4D08-AF38-77BB84DF5F0D}" destId="{5A6F3815-96BE-4927-BA62-77BD0485E19D}" srcOrd="1" destOrd="0" presId="urn:microsoft.com/office/officeart/2011/layout/HexagonRadial"/>
    <dgm:cxn modelId="{838DF8EA-892B-4868-8B47-F9B0DE64C3B8}" type="presParOf" srcId="{5A6F3815-96BE-4927-BA62-77BD0485E19D}" destId="{60F9D502-5993-40EF-B385-36A77EC49FFC}" srcOrd="0" destOrd="0" presId="urn:microsoft.com/office/officeart/2011/layout/HexagonRadial"/>
    <dgm:cxn modelId="{832E63E7-2C61-4E08-85FB-29802B07BFBF}" type="presParOf" srcId="{44C74DD0-AB87-4D08-AF38-77BB84DF5F0D}" destId="{ED181B68-CCDA-4DFA-A046-9437A3156FBE}" srcOrd="2" destOrd="0" presId="urn:microsoft.com/office/officeart/2011/layout/HexagonRadial"/>
    <dgm:cxn modelId="{02BEDC78-1A61-467D-B451-74758BFCD905}" type="presParOf" srcId="{44C74DD0-AB87-4D08-AF38-77BB84DF5F0D}" destId="{ED90D628-0177-416F-8BEB-C2721EC2A223}" srcOrd="3" destOrd="0" presId="urn:microsoft.com/office/officeart/2011/layout/HexagonRadial"/>
    <dgm:cxn modelId="{BC6BE0EA-7141-4854-858C-6DA2B599525D}" type="presParOf" srcId="{ED90D628-0177-416F-8BEB-C2721EC2A223}" destId="{BD777956-E05B-42B1-9C77-F5E796A0BF64}" srcOrd="0" destOrd="0" presId="urn:microsoft.com/office/officeart/2011/layout/HexagonRadial"/>
    <dgm:cxn modelId="{24C35D3C-41E8-4DB1-A66C-E04AE73AE596}" type="presParOf" srcId="{44C74DD0-AB87-4D08-AF38-77BB84DF5F0D}" destId="{3D4EB7D8-C8ED-4D65-B5EE-9A020CF4D066}" srcOrd="4" destOrd="0" presId="urn:microsoft.com/office/officeart/2011/layout/HexagonRadial"/>
    <dgm:cxn modelId="{1AF2AF3E-8795-4FBF-AD2E-AB064C77791D}" type="presParOf" srcId="{44C74DD0-AB87-4D08-AF38-77BB84DF5F0D}" destId="{002B0170-3203-41A4-A966-877CC79F490E}" srcOrd="5" destOrd="0" presId="urn:microsoft.com/office/officeart/2011/layout/HexagonRadial"/>
    <dgm:cxn modelId="{92DF8A34-67BE-4FE4-8D4E-01CE586D5074}" type="presParOf" srcId="{002B0170-3203-41A4-A966-877CC79F490E}" destId="{ABB3A6EF-BFB5-4354-A94D-392CFC23BB10}" srcOrd="0" destOrd="0" presId="urn:microsoft.com/office/officeart/2011/layout/HexagonRadial"/>
    <dgm:cxn modelId="{E1889780-4C2A-46D1-9810-9298A08C9710}" type="presParOf" srcId="{44C74DD0-AB87-4D08-AF38-77BB84DF5F0D}" destId="{D1C965B6-7962-4851-B1A1-7A8CFD9ED90D}" srcOrd="6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1A4F3E-9ECD-4D28-9374-280E255993A9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2E0EC13-B370-419D-8916-5096FDF48D81}">
      <dgm:prSet phldrT="[Text]"/>
      <dgm:spPr/>
      <dgm:t>
        <a:bodyPr/>
        <a:lstStyle/>
        <a:p>
          <a:r>
            <a:rPr lang="en-US" dirty="0" smtClean="0"/>
            <a:t>Mapping to Reference</a:t>
          </a:r>
          <a:endParaRPr lang="en-US" dirty="0"/>
        </a:p>
      </dgm:t>
    </dgm:pt>
    <dgm:pt modelId="{59DD0A5A-577F-4D4C-AD42-95511B0E4EF9}" type="parTrans" cxnId="{791737CC-E73A-4310-98D1-273C6249A318}">
      <dgm:prSet/>
      <dgm:spPr/>
      <dgm:t>
        <a:bodyPr/>
        <a:lstStyle/>
        <a:p>
          <a:endParaRPr lang="en-US"/>
        </a:p>
      </dgm:t>
    </dgm:pt>
    <dgm:pt modelId="{830CC704-C4F9-4D60-A1BF-B5A6122BEE04}" type="sibTrans" cxnId="{791737CC-E73A-4310-98D1-273C6249A318}">
      <dgm:prSet/>
      <dgm:spPr/>
      <dgm:t>
        <a:bodyPr/>
        <a:lstStyle/>
        <a:p>
          <a:endParaRPr lang="en-US"/>
        </a:p>
      </dgm:t>
    </dgm:pt>
    <dgm:pt modelId="{1771423F-1998-4B3F-A6A8-581F4A2E303B}">
      <dgm:prSet phldrT="[Text]"/>
      <dgm:spPr/>
      <dgm:t>
        <a:bodyPr/>
        <a:lstStyle/>
        <a:p>
          <a:r>
            <a:rPr lang="en-US" dirty="0" smtClean="0"/>
            <a:t>bowtie2</a:t>
          </a:r>
          <a:endParaRPr lang="en-US" dirty="0"/>
        </a:p>
      </dgm:t>
    </dgm:pt>
    <dgm:pt modelId="{7B5F1B24-373C-4959-A8D8-3BF91F9CF3A5}" type="parTrans" cxnId="{8CD45410-4C94-4732-91EF-33D9A2B7F490}">
      <dgm:prSet/>
      <dgm:spPr/>
      <dgm:t>
        <a:bodyPr/>
        <a:lstStyle/>
        <a:p>
          <a:endParaRPr lang="en-US"/>
        </a:p>
      </dgm:t>
    </dgm:pt>
    <dgm:pt modelId="{9B4E751F-9D0E-493B-A2BA-1781240415FC}" type="sibTrans" cxnId="{8CD45410-4C94-4732-91EF-33D9A2B7F490}">
      <dgm:prSet/>
      <dgm:spPr/>
      <dgm:t>
        <a:bodyPr/>
        <a:lstStyle/>
        <a:p>
          <a:endParaRPr lang="en-US"/>
        </a:p>
      </dgm:t>
    </dgm:pt>
    <dgm:pt modelId="{7EA2C949-ADC7-4DC8-A9D3-03A86E80CC81}">
      <dgm:prSet phldrT="[Text]"/>
      <dgm:spPr/>
      <dgm:t>
        <a:bodyPr/>
        <a:lstStyle/>
        <a:p>
          <a:r>
            <a:rPr lang="en-US" dirty="0" err="1" smtClean="0"/>
            <a:t>samtools</a:t>
          </a:r>
          <a:endParaRPr lang="en-US" dirty="0"/>
        </a:p>
      </dgm:t>
    </dgm:pt>
    <dgm:pt modelId="{6E9A3879-219F-4C5D-BD96-DF2D678C1C8C}" type="parTrans" cxnId="{B616400D-89F9-4710-9BE1-44BB088603F7}">
      <dgm:prSet/>
      <dgm:spPr/>
      <dgm:t>
        <a:bodyPr/>
        <a:lstStyle/>
        <a:p>
          <a:endParaRPr lang="en-US"/>
        </a:p>
      </dgm:t>
    </dgm:pt>
    <dgm:pt modelId="{E9B6DB3F-FE33-4BAC-9884-D8D1F58B5362}" type="sibTrans" cxnId="{B616400D-89F9-4710-9BE1-44BB088603F7}">
      <dgm:prSet/>
      <dgm:spPr/>
      <dgm:t>
        <a:bodyPr/>
        <a:lstStyle/>
        <a:p>
          <a:endParaRPr lang="en-US"/>
        </a:p>
      </dgm:t>
    </dgm:pt>
    <dgm:pt modelId="{0CDFF82F-91C0-472E-A6CB-D15494DAD1F3}">
      <dgm:prSet phldrT="[Text]"/>
      <dgm:spPr/>
      <dgm:t>
        <a:bodyPr/>
        <a:lstStyle/>
        <a:p>
          <a:r>
            <a:rPr lang="en-US" dirty="0" smtClean="0"/>
            <a:t>Viewing alignments</a:t>
          </a:r>
          <a:endParaRPr lang="en-US" dirty="0"/>
        </a:p>
      </dgm:t>
    </dgm:pt>
    <dgm:pt modelId="{C3661F8B-CF87-45AB-B96B-A8F3B14C93F8}" type="parTrans" cxnId="{C9A4092B-D371-4F51-8B45-FF7DE5E761D6}">
      <dgm:prSet/>
      <dgm:spPr/>
      <dgm:t>
        <a:bodyPr/>
        <a:lstStyle/>
        <a:p>
          <a:endParaRPr lang="en-US"/>
        </a:p>
      </dgm:t>
    </dgm:pt>
    <dgm:pt modelId="{9F80B5C6-E74B-4366-9CDF-82CD755C36FD}" type="sibTrans" cxnId="{C9A4092B-D371-4F51-8B45-FF7DE5E761D6}">
      <dgm:prSet/>
      <dgm:spPr/>
      <dgm:t>
        <a:bodyPr/>
        <a:lstStyle/>
        <a:p>
          <a:endParaRPr lang="en-US"/>
        </a:p>
      </dgm:t>
    </dgm:pt>
    <dgm:pt modelId="{44C74DD0-AB87-4D08-AF38-77BB84DF5F0D}" type="pres">
      <dgm:prSet presAssocID="{971A4F3E-9ECD-4D28-9374-280E255993A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DC36404-1C21-4524-8C65-D5C34F9F8594}" type="pres">
      <dgm:prSet presAssocID="{D2E0EC13-B370-419D-8916-5096FDF48D81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5A6F3815-96BE-4927-BA62-77BD0485E19D}" type="pres">
      <dgm:prSet presAssocID="{1771423F-1998-4B3F-A6A8-581F4A2E303B}" presName="Accent1" presStyleCnt="0"/>
      <dgm:spPr/>
    </dgm:pt>
    <dgm:pt modelId="{60F9D502-5993-40EF-B385-36A77EC49FFC}" type="pres">
      <dgm:prSet presAssocID="{1771423F-1998-4B3F-A6A8-581F4A2E303B}" presName="Accent" presStyleLbl="bgShp" presStyleIdx="0" presStyleCnt="3"/>
      <dgm:spPr/>
    </dgm:pt>
    <dgm:pt modelId="{ED181B68-CCDA-4DFA-A046-9437A3156FBE}" type="pres">
      <dgm:prSet presAssocID="{1771423F-1998-4B3F-A6A8-581F4A2E303B}" presName="Child1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D90D628-0177-416F-8BEB-C2721EC2A223}" type="pres">
      <dgm:prSet presAssocID="{7EA2C949-ADC7-4DC8-A9D3-03A86E80CC81}" presName="Accent2" presStyleCnt="0"/>
      <dgm:spPr/>
    </dgm:pt>
    <dgm:pt modelId="{BD777956-E05B-42B1-9C77-F5E796A0BF64}" type="pres">
      <dgm:prSet presAssocID="{7EA2C949-ADC7-4DC8-A9D3-03A86E80CC81}" presName="Accent" presStyleLbl="bgShp" presStyleIdx="1" presStyleCnt="3"/>
      <dgm:spPr/>
    </dgm:pt>
    <dgm:pt modelId="{3D4EB7D8-C8ED-4D65-B5EE-9A020CF4D066}" type="pres">
      <dgm:prSet presAssocID="{7EA2C949-ADC7-4DC8-A9D3-03A86E80CC81}" presName="Child2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02B0170-3203-41A4-A966-877CC79F490E}" type="pres">
      <dgm:prSet presAssocID="{0CDFF82F-91C0-472E-A6CB-D15494DAD1F3}" presName="Accent3" presStyleCnt="0"/>
      <dgm:spPr/>
    </dgm:pt>
    <dgm:pt modelId="{ABB3A6EF-BFB5-4354-A94D-392CFC23BB10}" type="pres">
      <dgm:prSet presAssocID="{0CDFF82F-91C0-472E-A6CB-D15494DAD1F3}" presName="Accent" presStyleLbl="bgShp" presStyleIdx="2" presStyleCnt="3"/>
      <dgm:spPr/>
    </dgm:pt>
    <dgm:pt modelId="{D1C965B6-7962-4851-B1A1-7A8CFD9ED90D}" type="pres">
      <dgm:prSet presAssocID="{0CDFF82F-91C0-472E-A6CB-D15494DAD1F3}" presName="Child3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E0EBDB-7FD1-49F3-BEEA-87A199935BF1}" type="presOf" srcId="{971A4F3E-9ECD-4D28-9374-280E255993A9}" destId="{44C74DD0-AB87-4D08-AF38-77BB84DF5F0D}" srcOrd="0" destOrd="0" presId="urn:microsoft.com/office/officeart/2011/layout/HexagonRadial"/>
    <dgm:cxn modelId="{8CD45410-4C94-4732-91EF-33D9A2B7F490}" srcId="{D2E0EC13-B370-419D-8916-5096FDF48D81}" destId="{1771423F-1998-4B3F-A6A8-581F4A2E303B}" srcOrd="0" destOrd="0" parTransId="{7B5F1B24-373C-4959-A8D8-3BF91F9CF3A5}" sibTransId="{9B4E751F-9D0E-493B-A2BA-1781240415FC}"/>
    <dgm:cxn modelId="{C427FD7C-6E5D-4E6A-B5B1-B4A30403BF0E}" type="presOf" srcId="{1771423F-1998-4B3F-A6A8-581F4A2E303B}" destId="{ED181B68-CCDA-4DFA-A046-9437A3156FBE}" srcOrd="0" destOrd="0" presId="urn:microsoft.com/office/officeart/2011/layout/HexagonRadial"/>
    <dgm:cxn modelId="{C9A4092B-D371-4F51-8B45-FF7DE5E761D6}" srcId="{D2E0EC13-B370-419D-8916-5096FDF48D81}" destId="{0CDFF82F-91C0-472E-A6CB-D15494DAD1F3}" srcOrd="2" destOrd="0" parTransId="{C3661F8B-CF87-45AB-B96B-A8F3B14C93F8}" sibTransId="{9F80B5C6-E74B-4366-9CDF-82CD755C36FD}"/>
    <dgm:cxn modelId="{B616400D-89F9-4710-9BE1-44BB088603F7}" srcId="{D2E0EC13-B370-419D-8916-5096FDF48D81}" destId="{7EA2C949-ADC7-4DC8-A9D3-03A86E80CC81}" srcOrd="1" destOrd="0" parTransId="{6E9A3879-219F-4C5D-BD96-DF2D678C1C8C}" sibTransId="{E9B6DB3F-FE33-4BAC-9884-D8D1F58B5362}"/>
    <dgm:cxn modelId="{B23129DC-4B6D-4DBA-94DC-4B903CE8DBFF}" type="presOf" srcId="{7EA2C949-ADC7-4DC8-A9D3-03A86E80CC81}" destId="{3D4EB7D8-C8ED-4D65-B5EE-9A020CF4D066}" srcOrd="0" destOrd="0" presId="urn:microsoft.com/office/officeart/2011/layout/HexagonRadial"/>
    <dgm:cxn modelId="{2D3F2F94-1AE1-4EB3-9B7D-BF42C7A0C81F}" type="presOf" srcId="{D2E0EC13-B370-419D-8916-5096FDF48D81}" destId="{BDC36404-1C21-4524-8C65-D5C34F9F8594}" srcOrd="0" destOrd="0" presId="urn:microsoft.com/office/officeart/2011/layout/HexagonRadial"/>
    <dgm:cxn modelId="{791737CC-E73A-4310-98D1-273C6249A318}" srcId="{971A4F3E-9ECD-4D28-9374-280E255993A9}" destId="{D2E0EC13-B370-419D-8916-5096FDF48D81}" srcOrd="0" destOrd="0" parTransId="{59DD0A5A-577F-4D4C-AD42-95511B0E4EF9}" sibTransId="{830CC704-C4F9-4D60-A1BF-B5A6122BEE04}"/>
    <dgm:cxn modelId="{8F337661-81B7-47B5-B581-1E7F1103065D}" type="presOf" srcId="{0CDFF82F-91C0-472E-A6CB-D15494DAD1F3}" destId="{D1C965B6-7962-4851-B1A1-7A8CFD9ED90D}" srcOrd="0" destOrd="0" presId="urn:microsoft.com/office/officeart/2011/layout/HexagonRadial"/>
    <dgm:cxn modelId="{658505CD-284B-415D-8FB1-74676891C8CC}" type="presParOf" srcId="{44C74DD0-AB87-4D08-AF38-77BB84DF5F0D}" destId="{BDC36404-1C21-4524-8C65-D5C34F9F8594}" srcOrd="0" destOrd="0" presId="urn:microsoft.com/office/officeart/2011/layout/HexagonRadial"/>
    <dgm:cxn modelId="{56B3F4AA-8DC8-4E8A-922F-BD6C50BB1118}" type="presParOf" srcId="{44C74DD0-AB87-4D08-AF38-77BB84DF5F0D}" destId="{5A6F3815-96BE-4927-BA62-77BD0485E19D}" srcOrd="1" destOrd="0" presId="urn:microsoft.com/office/officeart/2011/layout/HexagonRadial"/>
    <dgm:cxn modelId="{A576B084-0ED8-46EC-BFA0-9ED6737A0C31}" type="presParOf" srcId="{5A6F3815-96BE-4927-BA62-77BD0485E19D}" destId="{60F9D502-5993-40EF-B385-36A77EC49FFC}" srcOrd="0" destOrd="0" presId="urn:microsoft.com/office/officeart/2011/layout/HexagonRadial"/>
    <dgm:cxn modelId="{166F60F4-202F-4496-A1FA-871A8CA19922}" type="presParOf" srcId="{44C74DD0-AB87-4D08-AF38-77BB84DF5F0D}" destId="{ED181B68-CCDA-4DFA-A046-9437A3156FBE}" srcOrd="2" destOrd="0" presId="urn:microsoft.com/office/officeart/2011/layout/HexagonRadial"/>
    <dgm:cxn modelId="{2F10781F-94EB-40C2-8CCA-AFC4839AA735}" type="presParOf" srcId="{44C74DD0-AB87-4D08-AF38-77BB84DF5F0D}" destId="{ED90D628-0177-416F-8BEB-C2721EC2A223}" srcOrd="3" destOrd="0" presId="urn:microsoft.com/office/officeart/2011/layout/HexagonRadial"/>
    <dgm:cxn modelId="{2F37E7A0-2EA6-4BCD-A7E4-43FF7735494B}" type="presParOf" srcId="{ED90D628-0177-416F-8BEB-C2721EC2A223}" destId="{BD777956-E05B-42B1-9C77-F5E796A0BF64}" srcOrd="0" destOrd="0" presId="urn:microsoft.com/office/officeart/2011/layout/HexagonRadial"/>
    <dgm:cxn modelId="{28188FD1-5ADA-4B53-86FD-2257515E0C94}" type="presParOf" srcId="{44C74DD0-AB87-4D08-AF38-77BB84DF5F0D}" destId="{3D4EB7D8-C8ED-4D65-B5EE-9A020CF4D066}" srcOrd="4" destOrd="0" presId="urn:microsoft.com/office/officeart/2011/layout/HexagonRadial"/>
    <dgm:cxn modelId="{D2DE4783-578C-4776-BAA7-57984211FF99}" type="presParOf" srcId="{44C74DD0-AB87-4D08-AF38-77BB84DF5F0D}" destId="{002B0170-3203-41A4-A966-877CC79F490E}" srcOrd="5" destOrd="0" presId="urn:microsoft.com/office/officeart/2011/layout/HexagonRadial"/>
    <dgm:cxn modelId="{06501673-A09F-4929-9E03-4E134D9672D3}" type="presParOf" srcId="{002B0170-3203-41A4-A966-877CC79F490E}" destId="{ABB3A6EF-BFB5-4354-A94D-392CFC23BB10}" srcOrd="0" destOrd="0" presId="urn:microsoft.com/office/officeart/2011/layout/HexagonRadial"/>
    <dgm:cxn modelId="{A2EB887E-4548-4772-935F-9D00C587166A}" type="presParOf" srcId="{44C74DD0-AB87-4D08-AF38-77BB84DF5F0D}" destId="{D1C965B6-7962-4851-B1A1-7A8CFD9ED90D}" srcOrd="6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1A4F3E-9ECD-4D28-9374-280E255993A9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D2E0EC13-B370-419D-8916-5096FDF48D81}">
      <dgm:prSet phldrT="[Text]"/>
      <dgm:spPr/>
      <dgm:t>
        <a:bodyPr/>
        <a:lstStyle/>
        <a:p>
          <a:r>
            <a:rPr lang="en-US" dirty="0" smtClean="0"/>
            <a:t>Variant Calling</a:t>
          </a:r>
          <a:endParaRPr lang="en-US" dirty="0"/>
        </a:p>
      </dgm:t>
    </dgm:pt>
    <dgm:pt modelId="{59DD0A5A-577F-4D4C-AD42-95511B0E4EF9}" type="parTrans" cxnId="{791737CC-E73A-4310-98D1-273C6249A318}">
      <dgm:prSet/>
      <dgm:spPr/>
      <dgm:t>
        <a:bodyPr/>
        <a:lstStyle/>
        <a:p>
          <a:endParaRPr lang="en-US"/>
        </a:p>
      </dgm:t>
    </dgm:pt>
    <dgm:pt modelId="{830CC704-C4F9-4D60-A1BF-B5A6122BEE04}" type="sibTrans" cxnId="{791737CC-E73A-4310-98D1-273C6249A318}">
      <dgm:prSet/>
      <dgm:spPr/>
      <dgm:t>
        <a:bodyPr/>
        <a:lstStyle/>
        <a:p>
          <a:endParaRPr lang="en-US"/>
        </a:p>
      </dgm:t>
    </dgm:pt>
    <dgm:pt modelId="{1771423F-1998-4B3F-A6A8-581F4A2E303B}">
      <dgm:prSet phldrT="[Text]"/>
      <dgm:spPr/>
      <dgm:t>
        <a:bodyPr/>
        <a:lstStyle/>
        <a:p>
          <a:r>
            <a:rPr lang="en-US" dirty="0" err="1" smtClean="0"/>
            <a:t>samtools</a:t>
          </a:r>
          <a:endParaRPr lang="en-US" dirty="0"/>
        </a:p>
      </dgm:t>
    </dgm:pt>
    <dgm:pt modelId="{7B5F1B24-373C-4959-A8D8-3BF91F9CF3A5}" type="parTrans" cxnId="{8CD45410-4C94-4732-91EF-33D9A2B7F490}">
      <dgm:prSet/>
      <dgm:spPr/>
      <dgm:t>
        <a:bodyPr/>
        <a:lstStyle/>
        <a:p>
          <a:endParaRPr lang="en-US"/>
        </a:p>
      </dgm:t>
    </dgm:pt>
    <dgm:pt modelId="{9B4E751F-9D0E-493B-A2BA-1781240415FC}" type="sibTrans" cxnId="{8CD45410-4C94-4732-91EF-33D9A2B7F490}">
      <dgm:prSet/>
      <dgm:spPr/>
      <dgm:t>
        <a:bodyPr/>
        <a:lstStyle/>
        <a:p>
          <a:endParaRPr lang="en-US"/>
        </a:p>
      </dgm:t>
    </dgm:pt>
    <dgm:pt modelId="{7EA2C949-ADC7-4DC8-A9D3-03A86E80CC81}">
      <dgm:prSet phldrT="[Text]"/>
      <dgm:spPr/>
      <dgm:t>
        <a:bodyPr/>
        <a:lstStyle/>
        <a:p>
          <a:r>
            <a:rPr lang="en-US" dirty="0" smtClean="0"/>
            <a:t>GATK2</a:t>
          </a:r>
          <a:endParaRPr lang="en-US" dirty="0"/>
        </a:p>
      </dgm:t>
    </dgm:pt>
    <dgm:pt modelId="{6E9A3879-219F-4C5D-BD96-DF2D678C1C8C}" type="parTrans" cxnId="{B616400D-89F9-4710-9BE1-44BB088603F7}">
      <dgm:prSet/>
      <dgm:spPr/>
      <dgm:t>
        <a:bodyPr/>
        <a:lstStyle/>
        <a:p>
          <a:endParaRPr lang="en-US"/>
        </a:p>
      </dgm:t>
    </dgm:pt>
    <dgm:pt modelId="{E9B6DB3F-FE33-4BAC-9884-D8D1F58B5362}" type="sibTrans" cxnId="{B616400D-89F9-4710-9BE1-44BB088603F7}">
      <dgm:prSet/>
      <dgm:spPr/>
      <dgm:t>
        <a:bodyPr/>
        <a:lstStyle/>
        <a:p>
          <a:endParaRPr lang="en-US"/>
        </a:p>
      </dgm:t>
    </dgm:pt>
    <dgm:pt modelId="{0CDFF82F-91C0-472E-A6CB-D15494DAD1F3}">
      <dgm:prSet phldrT="[Text]"/>
      <dgm:spPr/>
      <dgm:t>
        <a:bodyPr/>
        <a:lstStyle/>
        <a:p>
          <a:r>
            <a:rPr lang="en-US" dirty="0" err="1" smtClean="0"/>
            <a:t>vcftools</a:t>
          </a:r>
          <a:endParaRPr lang="en-US" dirty="0"/>
        </a:p>
      </dgm:t>
    </dgm:pt>
    <dgm:pt modelId="{C3661F8B-CF87-45AB-B96B-A8F3B14C93F8}" type="parTrans" cxnId="{C9A4092B-D371-4F51-8B45-FF7DE5E761D6}">
      <dgm:prSet/>
      <dgm:spPr/>
      <dgm:t>
        <a:bodyPr/>
        <a:lstStyle/>
        <a:p>
          <a:endParaRPr lang="en-US"/>
        </a:p>
      </dgm:t>
    </dgm:pt>
    <dgm:pt modelId="{9F80B5C6-E74B-4366-9CDF-82CD755C36FD}" type="sibTrans" cxnId="{C9A4092B-D371-4F51-8B45-FF7DE5E761D6}">
      <dgm:prSet/>
      <dgm:spPr/>
      <dgm:t>
        <a:bodyPr/>
        <a:lstStyle/>
        <a:p>
          <a:endParaRPr lang="en-US"/>
        </a:p>
      </dgm:t>
    </dgm:pt>
    <dgm:pt modelId="{44C74DD0-AB87-4D08-AF38-77BB84DF5F0D}" type="pres">
      <dgm:prSet presAssocID="{971A4F3E-9ECD-4D28-9374-280E255993A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DC36404-1C21-4524-8C65-D5C34F9F8594}" type="pres">
      <dgm:prSet presAssocID="{D2E0EC13-B370-419D-8916-5096FDF48D81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5A6F3815-96BE-4927-BA62-77BD0485E19D}" type="pres">
      <dgm:prSet presAssocID="{1771423F-1998-4B3F-A6A8-581F4A2E303B}" presName="Accent1" presStyleCnt="0"/>
      <dgm:spPr/>
    </dgm:pt>
    <dgm:pt modelId="{60F9D502-5993-40EF-B385-36A77EC49FFC}" type="pres">
      <dgm:prSet presAssocID="{1771423F-1998-4B3F-A6A8-581F4A2E303B}" presName="Accent" presStyleLbl="bgShp" presStyleIdx="0" presStyleCnt="3"/>
      <dgm:spPr/>
    </dgm:pt>
    <dgm:pt modelId="{ED181B68-CCDA-4DFA-A046-9437A3156FBE}" type="pres">
      <dgm:prSet presAssocID="{1771423F-1998-4B3F-A6A8-581F4A2E303B}" presName="Child1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D90D628-0177-416F-8BEB-C2721EC2A223}" type="pres">
      <dgm:prSet presAssocID="{7EA2C949-ADC7-4DC8-A9D3-03A86E80CC81}" presName="Accent2" presStyleCnt="0"/>
      <dgm:spPr/>
    </dgm:pt>
    <dgm:pt modelId="{BD777956-E05B-42B1-9C77-F5E796A0BF64}" type="pres">
      <dgm:prSet presAssocID="{7EA2C949-ADC7-4DC8-A9D3-03A86E80CC81}" presName="Accent" presStyleLbl="bgShp" presStyleIdx="1" presStyleCnt="3"/>
      <dgm:spPr/>
    </dgm:pt>
    <dgm:pt modelId="{3D4EB7D8-C8ED-4D65-B5EE-9A020CF4D066}" type="pres">
      <dgm:prSet presAssocID="{7EA2C949-ADC7-4DC8-A9D3-03A86E80CC81}" presName="Child2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02B0170-3203-41A4-A966-877CC79F490E}" type="pres">
      <dgm:prSet presAssocID="{0CDFF82F-91C0-472E-A6CB-D15494DAD1F3}" presName="Accent3" presStyleCnt="0"/>
      <dgm:spPr/>
    </dgm:pt>
    <dgm:pt modelId="{ABB3A6EF-BFB5-4354-A94D-392CFC23BB10}" type="pres">
      <dgm:prSet presAssocID="{0CDFF82F-91C0-472E-A6CB-D15494DAD1F3}" presName="Accent" presStyleLbl="bgShp" presStyleIdx="2" presStyleCnt="3"/>
      <dgm:spPr/>
    </dgm:pt>
    <dgm:pt modelId="{D1C965B6-7962-4851-B1A1-7A8CFD9ED90D}" type="pres">
      <dgm:prSet presAssocID="{0CDFF82F-91C0-472E-A6CB-D15494DAD1F3}" presName="Child3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E55C9B-E8A7-4862-B436-9C165566E592}" type="presOf" srcId="{0CDFF82F-91C0-472E-A6CB-D15494DAD1F3}" destId="{D1C965B6-7962-4851-B1A1-7A8CFD9ED90D}" srcOrd="0" destOrd="0" presId="urn:microsoft.com/office/officeart/2011/layout/HexagonRadial"/>
    <dgm:cxn modelId="{0BB336A4-46B8-49BA-A36C-C4135C59EAA8}" type="presOf" srcId="{1771423F-1998-4B3F-A6A8-581F4A2E303B}" destId="{ED181B68-CCDA-4DFA-A046-9437A3156FBE}" srcOrd="0" destOrd="0" presId="urn:microsoft.com/office/officeart/2011/layout/HexagonRadial"/>
    <dgm:cxn modelId="{9259CD5E-7916-4EF6-A6D8-DCFE5B949A9D}" type="presOf" srcId="{7EA2C949-ADC7-4DC8-A9D3-03A86E80CC81}" destId="{3D4EB7D8-C8ED-4D65-B5EE-9A020CF4D066}" srcOrd="0" destOrd="0" presId="urn:microsoft.com/office/officeart/2011/layout/HexagonRadial"/>
    <dgm:cxn modelId="{8CD45410-4C94-4732-91EF-33D9A2B7F490}" srcId="{D2E0EC13-B370-419D-8916-5096FDF48D81}" destId="{1771423F-1998-4B3F-A6A8-581F4A2E303B}" srcOrd="0" destOrd="0" parTransId="{7B5F1B24-373C-4959-A8D8-3BF91F9CF3A5}" sibTransId="{9B4E751F-9D0E-493B-A2BA-1781240415FC}"/>
    <dgm:cxn modelId="{53ED94D6-D076-4976-ABB3-BB4963083CA2}" type="presOf" srcId="{971A4F3E-9ECD-4D28-9374-280E255993A9}" destId="{44C74DD0-AB87-4D08-AF38-77BB84DF5F0D}" srcOrd="0" destOrd="0" presId="urn:microsoft.com/office/officeart/2011/layout/HexagonRadial"/>
    <dgm:cxn modelId="{1DBA8266-6B01-4B48-8C20-337A54490876}" type="presOf" srcId="{D2E0EC13-B370-419D-8916-5096FDF48D81}" destId="{BDC36404-1C21-4524-8C65-D5C34F9F8594}" srcOrd="0" destOrd="0" presId="urn:microsoft.com/office/officeart/2011/layout/HexagonRadial"/>
    <dgm:cxn modelId="{791737CC-E73A-4310-98D1-273C6249A318}" srcId="{971A4F3E-9ECD-4D28-9374-280E255993A9}" destId="{D2E0EC13-B370-419D-8916-5096FDF48D81}" srcOrd="0" destOrd="0" parTransId="{59DD0A5A-577F-4D4C-AD42-95511B0E4EF9}" sibTransId="{830CC704-C4F9-4D60-A1BF-B5A6122BEE04}"/>
    <dgm:cxn modelId="{B616400D-89F9-4710-9BE1-44BB088603F7}" srcId="{D2E0EC13-B370-419D-8916-5096FDF48D81}" destId="{7EA2C949-ADC7-4DC8-A9D3-03A86E80CC81}" srcOrd="1" destOrd="0" parTransId="{6E9A3879-219F-4C5D-BD96-DF2D678C1C8C}" sibTransId="{E9B6DB3F-FE33-4BAC-9884-D8D1F58B5362}"/>
    <dgm:cxn modelId="{C9A4092B-D371-4F51-8B45-FF7DE5E761D6}" srcId="{D2E0EC13-B370-419D-8916-5096FDF48D81}" destId="{0CDFF82F-91C0-472E-A6CB-D15494DAD1F3}" srcOrd="2" destOrd="0" parTransId="{C3661F8B-CF87-45AB-B96B-A8F3B14C93F8}" sibTransId="{9F80B5C6-E74B-4366-9CDF-82CD755C36FD}"/>
    <dgm:cxn modelId="{CD401E0D-4919-4D2B-A295-9FF781D1691B}" type="presParOf" srcId="{44C74DD0-AB87-4D08-AF38-77BB84DF5F0D}" destId="{BDC36404-1C21-4524-8C65-D5C34F9F8594}" srcOrd="0" destOrd="0" presId="urn:microsoft.com/office/officeart/2011/layout/HexagonRadial"/>
    <dgm:cxn modelId="{F7FA96E8-6357-4B68-8C04-EB40C3D99150}" type="presParOf" srcId="{44C74DD0-AB87-4D08-AF38-77BB84DF5F0D}" destId="{5A6F3815-96BE-4927-BA62-77BD0485E19D}" srcOrd="1" destOrd="0" presId="urn:microsoft.com/office/officeart/2011/layout/HexagonRadial"/>
    <dgm:cxn modelId="{2A15F8DD-6F14-49AF-9569-0B173B628FA2}" type="presParOf" srcId="{5A6F3815-96BE-4927-BA62-77BD0485E19D}" destId="{60F9D502-5993-40EF-B385-36A77EC49FFC}" srcOrd="0" destOrd="0" presId="urn:microsoft.com/office/officeart/2011/layout/HexagonRadial"/>
    <dgm:cxn modelId="{065864DF-C261-4260-ACCC-7371E55EB1C9}" type="presParOf" srcId="{44C74DD0-AB87-4D08-AF38-77BB84DF5F0D}" destId="{ED181B68-CCDA-4DFA-A046-9437A3156FBE}" srcOrd="2" destOrd="0" presId="urn:microsoft.com/office/officeart/2011/layout/HexagonRadial"/>
    <dgm:cxn modelId="{E1A7F942-5981-4430-B27B-F0730DDD7636}" type="presParOf" srcId="{44C74DD0-AB87-4D08-AF38-77BB84DF5F0D}" destId="{ED90D628-0177-416F-8BEB-C2721EC2A223}" srcOrd="3" destOrd="0" presId="urn:microsoft.com/office/officeart/2011/layout/HexagonRadial"/>
    <dgm:cxn modelId="{B0399355-3777-4652-B672-92F7CAA1C522}" type="presParOf" srcId="{ED90D628-0177-416F-8BEB-C2721EC2A223}" destId="{BD777956-E05B-42B1-9C77-F5E796A0BF64}" srcOrd="0" destOrd="0" presId="urn:microsoft.com/office/officeart/2011/layout/HexagonRadial"/>
    <dgm:cxn modelId="{AE5CE03A-FE27-4C32-9200-7E82E2BA1187}" type="presParOf" srcId="{44C74DD0-AB87-4D08-AF38-77BB84DF5F0D}" destId="{3D4EB7D8-C8ED-4D65-B5EE-9A020CF4D066}" srcOrd="4" destOrd="0" presId="urn:microsoft.com/office/officeart/2011/layout/HexagonRadial"/>
    <dgm:cxn modelId="{868298E0-0F47-44BB-B592-30FABC6DECF2}" type="presParOf" srcId="{44C74DD0-AB87-4D08-AF38-77BB84DF5F0D}" destId="{002B0170-3203-41A4-A966-877CC79F490E}" srcOrd="5" destOrd="0" presId="urn:microsoft.com/office/officeart/2011/layout/HexagonRadial"/>
    <dgm:cxn modelId="{75D4049E-A4DF-40CA-8824-95AD96C4CFED}" type="presParOf" srcId="{002B0170-3203-41A4-A966-877CC79F490E}" destId="{ABB3A6EF-BFB5-4354-A94D-392CFC23BB10}" srcOrd="0" destOrd="0" presId="urn:microsoft.com/office/officeart/2011/layout/HexagonRadial"/>
    <dgm:cxn modelId="{0E6C99C6-C044-4278-824B-7E6553A8616A}" type="presParOf" srcId="{44C74DD0-AB87-4D08-AF38-77BB84DF5F0D}" destId="{D1C965B6-7962-4851-B1A1-7A8CFD9ED90D}" srcOrd="6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1A4F3E-9ECD-4D28-9374-280E255993A9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D2E0EC13-B370-419D-8916-5096FDF48D81}">
      <dgm:prSet phldrT="[Text]"/>
      <dgm:spPr/>
      <dgm:t>
        <a:bodyPr/>
        <a:lstStyle/>
        <a:p>
          <a:r>
            <a:rPr lang="en-US" dirty="0" smtClean="0"/>
            <a:t>stacks</a:t>
          </a:r>
          <a:endParaRPr lang="en-US" dirty="0"/>
        </a:p>
      </dgm:t>
    </dgm:pt>
    <dgm:pt modelId="{59DD0A5A-577F-4D4C-AD42-95511B0E4EF9}" type="parTrans" cxnId="{791737CC-E73A-4310-98D1-273C6249A318}">
      <dgm:prSet/>
      <dgm:spPr/>
      <dgm:t>
        <a:bodyPr/>
        <a:lstStyle/>
        <a:p>
          <a:endParaRPr lang="en-US"/>
        </a:p>
      </dgm:t>
    </dgm:pt>
    <dgm:pt modelId="{830CC704-C4F9-4D60-A1BF-B5A6122BEE04}" type="sibTrans" cxnId="{791737CC-E73A-4310-98D1-273C6249A318}">
      <dgm:prSet/>
      <dgm:spPr/>
      <dgm:t>
        <a:bodyPr/>
        <a:lstStyle/>
        <a:p>
          <a:endParaRPr lang="en-US"/>
        </a:p>
      </dgm:t>
    </dgm:pt>
    <dgm:pt modelId="{1771423F-1998-4B3F-A6A8-581F4A2E303B}">
      <dgm:prSet phldrT="[Text]"/>
      <dgm:spPr/>
      <dgm:t>
        <a:bodyPr/>
        <a:lstStyle/>
        <a:p>
          <a:r>
            <a:rPr lang="en-US" dirty="0" smtClean="0"/>
            <a:t>cry</a:t>
          </a:r>
          <a:endParaRPr lang="en-US" dirty="0"/>
        </a:p>
      </dgm:t>
    </dgm:pt>
    <dgm:pt modelId="{7B5F1B24-373C-4959-A8D8-3BF91F9CF3A5}" type="parTrans" cxnId="{8CD45410-4C94-4732-91EF-33D9A2B7F490}">
      <dgm:prSet/>
      <dgm:spPr/>
      <dgm:t>
        <a:bodyPr/>
        <a:lstStyle/>
        <a:p>
          <a:endParaRPr lang="en-US"/>
        </a:p>
      </dgm:t>
    </dgm:pt>
    <dgm:pt modelId="{9B4E751F-9D0E-493B-A2BA-1781240415FC}" type="sibTrans" cxnId="{8CD45410-4C94-4732-91EF-33D9A2B7F490}">
      <dgm:prSet/>
      <dgm:spPr/>
      <dgm:t>
        <a:bodyPr/>
        <a:lstStyle/>
        <a:p>
          <a:endParaRPr lang="en-US"/>
        </a:p>
      </dgm:t>
    </dgm:pt>
    <dgm:pt modelId="{7EA2C949-ADC7-4DC8-A9D3-03A86E80CC81}">
      <dgm:prSet phldrT="[Text]"/>
      <dgm:spPr/>
      <dgm:t>
        <a:bodyPr/>
        <a:lstStyle/>
        <a:p>
          <a:r>
            <a:rPr lang="en-US" dirty="0" smtClean="0"/>
            <a:t>running stacks</a:t>
          </a:r>
          <a:endParaRPr lang="en-US" dirty="0"/>
        </a:p>
      </dgm:t>
    </dgm:pt>
    <dgm:pt modelId="{6E9A3879-219F-4C5D-BD96-DF2D678C1C8C}" type="parTrans" cxnId="{B616400D-89F9-4710-9BE1-44BB088603F7}">
      <dgm:prSet/>
      <dgm:spPr/>
      <dgm:t>
        <a:bodyPr/>
        <a:lstStyle/>
        <a:p>
          <a:endParaRPr lang="en-US"/>
        </a:p>
      </dgm:t>
    </dgm:pt>
    <dgm:pt modelId="{E9B6DB3F-FE33-4BAC-9884-D8D1F58B5362}" type="sibTrans" cxnId="{B616400D-89F9-4710-9BE1-44BB088603F7}">
      <dgm:prSet/>
      <dgm:spPr/>
      <dgm:t>
        <a:bodyPr/>
        <a:lstStyle/>
        <a:p>
          <a:endParaRPr lang="en-US"/>
        </a:p>
      </dgm:t>
    </dgm:pt>
    <dgm:pt modelId="{0CDFF82F-91C0-472E-A6CB-D15494DAD1F3}">
      <dgm:prSet phldrT="[Text]"/>
      <dgm:spPr/>
      <dgm:t>
        <a:bodyPr/>
        <a:lstStyle/>
        <a:p>
          <a:r>
            <a:rPr lang="en-US" dirty="0" smtClean="0"/>
            <a:t>viewing results</a:t>
          </a:r>
          <a:endParaRPr lang="en-US" dirty="0"/>
        </a:p>
      </dgm:t>
    </dgm:pt>
    <dgm:pt modelId="{C3661F8B-CF87-45AB-B96B-A8F3B14C93F8}" type="parTrans" cxnId="{C9A4092B-D371-4F51-8B45-FF7DE5E761D6}">
      <dgm:prSet/>
      <dgm:spPr/>
      <dgm:t>
        <a:bodyPr/>
        <a:lstStyle/>
        <a:p>
          <a:endParaRPr lang="en-US"/>
        </a:p>
      </dgm:t>
    </dgm:pt>
    <dgm:pt modelId="{9F80B5C6-E74B-4366-9CDF-82CD755C36FD}" type="sibTrans" cxnId="{C9A4092B-D371-4F51-8B45-FF7DE5E761D6}">
      <dgm:prSet/>
      <dgm:spPr/>
      <dgm:t>
        <a:bodyPr/>
        <a:lstStyle/>
        <a:p>
          <a:endParaRPr lang="en-US"/>
        </a:p>
      </dgm:t>
    </dgm:pt>
    <dgm:pt modelId="{44C74DD0-AB87-4D08-AF38-77BB84DF5F0D}" type="pres">
      <dgm:prSet presAssocID="{971A4F3E-9ECD-4D28-9374-280E255993A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DC36404-1C21-4524-8C65-D5C34F9F8594}" type="pres">
      <dgm:prSet presAssocID="{D2E0EC13-B370-419D-8916-5096FDF48D81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5A6F3815-96BE-4927-BA62-77BD0485E19D}" type="pres">
      <dgm:prSet presAssocID="{1771423F-1998-4B3F-A6A8-581F4A2E303B}" presName="Accent1" presStyleCnt="0"/>
      <dgm:spPr/>
    </dgm:pt>
    <dgm:pt modelId="{60F9D502-5993-40EF-B385-36A77EC49FFC}" type="pres">
      <dgm:prSet presAssocID="{1771423F-1998-4B3F-A6A8-581F4A2E303B}" presName="Accent" presStyleLbl="bgShp" presStyleIdx="0" presStyleCnt="3"/>
      <dgm:spPr/>
    </dgm:pt>
    <dgm:pt modelId="{ED181B68-CCDA-4DFA-A046-9437A3156FBE}" type="pres">
      <dgm:prSet presAssocID="{1771423F-1998-4B3F-A6A8-581F4A2E303B}" presName="Child1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D90D628-0177-416F-8BEB-C2721EC2A223}" type="pres">
      <dgm:prSet presAssocID="{7EA2C949-ADC7-4DC8-A9D3-03A86E80CC81}" presName="Accent2" presStyleCnt="0"/>
      <dgm:spPr/>
    </dgm:pt>
    <dgm:pt modelId="{BD777956-E05B-42B1-9C77-F5E796A0BF64}" type="pres">
      <dgm:prSet presAssocID="{7EA2C949-ADC7-4DC8-A9D3-03A86E80CC81}" presName="Accent" presStyleLbl="bgShp" presStyleIdx="1" presStyleCnt="3"/>
      <dgm:spPr/>
    </dgm:pt>
    <dgm:pt modelId="{3D4EB7D8-C8ED-4D65-B5EE-9A020CF4D066}" type="pres">
      <dgm:prSet presAssocID="{7EA2C949-ADC7-4DC8-A9D3-03A86E80CC81}" presName="Child2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2B0170-3203-41A4-A966-877CC79F490E}" type="pres">
      <dgm:prSet presAssocID="{0CDFF82F-91C0-472E-A6CB-D15494DAD1F3}" presName="Accent3" presStyleCnt="0"/>
      <dgm:spPr/>
    </dgm:pt>
    <dgm:pt modelId="{ABB3A6EF-BFB5-4354-A94D-392CFC23BB10}" type="pres">
      <dgm:prSet presAssocID="{0CDFF82F-91C0-472E-A6CB-D15494DAD1F3}" presName="Accent" presStyleLbl="bgShp" presStyleIdx="2" presStyleCnt="3"/>
      <dgm:spPr/>
    </dgm:pt>
    <dgm:pt modelId="{D1C965B6-7962-4851-B1A1-7A8CFD9ED90D}" type="pres">
      <dgm:prSet presAssocID="{0CDFF82F-91C0-472E-A6CB-D15494DAD1F3}" presName="Child3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2AD301-5E50-46A4-BF31-32CB69331854}" type="presOf" srcId="{D2E0EC13-B370-419D-8916-5096FDF48D81}" destId="{BDC36404-1C21-4524-8C65-D5C34F9F8594}" srcOrd="0" destOrd="0" presId="urn:microsoft.com/office/officeart/2011/layout/HexagonRadial"/>
    <dgm:cxn modelId="{8CD45410-4C94-4732-91EF-33D9A2B7F490}" srcId="{D2E0EC13-B370-419D-8916-5096FDF48D81}" destId="{1771423F-1998-4B3F-A6A8-581F4A2E303B}" srcOrd="0" destOrd="0" parTransId="{7B5F1B24-373C-4959-A8D8-3BF91F9CF3A5}" sibTransId="{9B4E751F-9D0E-493B-A2BA-1781240415FC}"/>
    <dgm:cxn modelId="{73E363DB-AF43-4481-AA77-E8DC9E2D8078}" type="presOf" srcId="{1771423F-1998-4B3F-A6A8-581F4A2E303B}" destId="{ED181B68-CCDA-4DFA-A046-9437A3156FBE}" srcOrd="0" destOrd="0" presId="urn:microsoft.com/office/officeart/2011/layout/HexagonRadial"/>
    <dgm:cxn modelId="{52DCB91E-1CDC-4B54-A669-CA1385CA0B50}" type="presOf" srcId="{7EA2C949-ADC7-4DC8-A9D3-03A86E80CC81}" destId="{3D4EB7D8-C8ED-4D65-B5EE-9A020CF4D066}" srcOrd="0" destOrd="0" presId="urn:microsoft.com/office/officeart/2011/layout/HexagonRadial"/>
    <dgm:cxn modelId="{77AF7CAB-D363-406C-86B9-A81D67B31EB5}" type="presOf" srcId="{0CDFF82F-91C0-472E-A6CB-D15494DAD1F3}" destId="{D1C965B6-7962-4851-B1A1-7A8CFD9ED90D}" srcOrd="0" destOrd="0" presId="urn:microsoft.com/office/officeart/2011/layout/HexagonRadial"/>
    <dgm:cxn modelId="{C9A4092B-D371-4F51-8B45-FF7DE5E761D6}" srcId="{D2E0EC13-B370-419D-8916-5096FDF48D81}" destId="{0CDFF82F-91C0-472E-A6CB-D15494DAD1F3}" srcOrd="2" destOrd="0" parTransId="{C3661F8B-CF87-45AB-B96B-A8F3B14C93F8}" sibTransId="{9F80B5C6-E74B-4366-9CDF-82CD755C36FD}"/>
    <dgm:cxn modelId="{B616400D-89F9-4710-9BE1-44BB088603F7}" srcId="{D2E0EC13-B370-419D-8916-5096FDF48D81}" destId="{7EA2C949-ADC7-4DC8-A9D3-03A86E80CC81}" srcOrd="1" destOrd="0" parTransId="{6E9A3879-219F-4C5D-BD96-DF2D678C1C8C}" sibTransId="{E9B6DB3F-FE33-4BAC-9884-D8D1F58B5362}"/>
    <dgm:cxn modelId="{19601560-2C60-4643-B0FC-55F5F805C4D5}" type="presOf" srcId="{971A4F3E-9ECD-4D28-9374-280E255993A9}" destId="{44C74DD0-AB87-4D08-AF38-77BB84DF5F0D}" srcOrd="0" destOrd="0" presId="urn:microsoft.com/office/officeart/2011/layout/HexagonRadial"/>
    <dgm:cxn modelId="{791737CC-E73A-4310-98D1-273C6249A318}" srcId="{971A4F3E-9ECD-4D28-9374-280E255993A9}" destId="{D2E0EC13-B370-419D-8916-5096FDF48D81}" srcOrd="0" destOrd="0" parTransId="{59DD0A5A-577F-4D4C-AD42-95511B0E4EF9}" sibTransId="{830CC704-C4F9-4D60-A1BF-B5A6122BEE04}"/>
    <dgm:cxn modelId="{91566662-3793-44EF-98A4-655825F7B6EC}" type="presParOf" srcId="{44C74DD0-AB87-4D08-AF38-77BB84DF5F0D}" destId="{BDC36404-1C21-4524-8C65-D5C34F9F8594}" srcOrd="0" destOrd="0" presId="urn:microsoft.com/office/officeart/2011/layout/HexagonRadial"/>
    <dgm:cxn modelId="{991F6E3F-3E7F-46DF-9D11-32451B524EDC}" type="presParOf" srcId="{44C74DD0-AB87-4D08-AF38-77BB84DF5F0D}" destId="{5A6F3815-96BE-4927-BA62-77BD0485E19D}" srcOrd="1" destOrd="0" presId="urn:microsoft.com/office/officeart/2011/layout/HexagonRadial"/>
    <dgm:cxn modelId="{BC10287F-9CF1-498D-888D-7892EDD03202}" type="presParOf" srcId="{5A6F3815-96BE-4927-BA62-77BD0485E19D}" destId="{60F9D502-5993-40EF-B385-36A77EC49FFC}" srcOrd="0" destOrd="0" presId="urn:microsoft.com/office/officeart/2011/layout/HexagonRadial"/>
    <dgm:cxn modelId="{6AF8E6C9-182E-4D49-A444-15AFF771DF42}" type="presParOf" srcId="{44C74DD0-AB87-4D08-AF38-77BB84DF5F0D}" destId="{ED181B68-CCDA-4DFA-A046-9437A3156FBE}" srcOrd="2" destOrd="0" presId="urn:microsoft.com/office/officeart/2011/layout/HexagonRadial"/>
    <dgm:cxn modelId="{51A4C1A9-2347-48AF-B2C5-1F938422B515}" type="presParOf" srcId="{44C74DD0-AB87-4D08-AF38-77BB84DF5F0D}" destId="{ED90D628-0177-416F-8BEB-C2721EC2A223}" srcOrd="3" destOrd="0" presId="urn:microsoft.com/office/officeart/2011/layout/HexagonRadial"/>
    <dgm:cxn modelId="{E07D32AD-8FD0-4AE3-A05D-0942DD477607}" type="presParOf" srcId="{ED90D628-0177-416F-8BEB-C2721EC2A223}" destId="{BD777956-E05B-42B1-9C77-F5E796A0BF64}" srcOrd="0" destOrd="0" presId="urn:microsoft.com/office/officeart/2011/layout/HexagonRadial"/>
    <dgm:cxn modelId="{6604F288-CDF5-46B0-B39C-4CE045CF280D}" type="presParOf" srcId="{44C74DD0-AB87-4D08-AF38-77BB84DF5F0D}" destId="{3D4EB7D8-C8ED-4D65-B5EE-9A020CF4D066}" srcOrd="4" destOrd="0" presId="urn:microsoft.com/office/officeart/2011/layout/HexagonRadial"/>
    <dgm:cxn modelId="{553DE113-3605-41C5-BEFC-E303A6231FE7}" type="presParOf" srcId="{44C74DD0-AB87-4D08-AF38-77BB84DF5F0D}" destId="{002B0170-3203-41A4-A966-877CC79F490E}" srcOrd="5" destOrd="0" presId="urn:microsoft.com/office/officeart/2011/layout/HexagonRadial"/>
    <dgm:cxn modelId="{6BCEDDB3-E64C-4D75-AB44-8D2D8BC89FCA}" type="presParOf" srcId="{002B0170-3203-41A4-A966-877CC79F490E}" destId="{ABB3A6EF-BFB5-4354-A94D-392CFC23BB10}" srcOrd="0" destOrd="0" presId="urn:microsoft.com/office/officeart/2011/layout/HexagonRadial"/>
    <dgm:cxn modelId="{CCAAC09A-2619-44F6-88EB-E27453B7E123}" type="presParOf" srcId="{44C74DD0-AB87-4D08-AF38-77BB84DF5F0D}" destId="{D1C965B6-7962-4851-B1A1-7A8CFD9ED90D}" srcOrd="6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2DE84A-310A-42C5-8931-9BE2CF8E7828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4AFCB1C-8925-4EE0-9C37-CDED455CD921}">
      <dgm:prSet phldrT="[Text]"/>
      <dgm:spPr/>
      <dgm:t>
        <a:bodyPr/>
        <a:lstStyle/>
        <a:p>
          <a:r>
            <a:rPr lang="en-US" dirty="0" smtClean="0"/>
            <a:t>Index reference genome</a:t>
          </a:r>
          <a:endParaRPr lang="en-US" dirty="0"/>
        </a:p>
      </dgm:t>
    </dgm:pt>
    <dgm:pt modelId="{8F414D0E-8F66-4755-9BF7-5176239FF389}" type="parTrans" cxnId="{E651C4B6-6251-4983-942E-F6E7F304EDBD}">
      <dgm:prSet/>
      <dgm:spPr/>
      <dgm:t>
        <a:bodyPr/>
        <a:lstStyle/>
        <a:p>
          <a:endParaRPr lang="en-US"/>
        </a:p>
      </dgm:t>
    </dgm:pt>
    <dgm:pt modelId="{E5790946-2A36-4674-A1CC-61AC66C5EC73}" type="sibTrans" cxnId="{E651C4B6-6251-4983-942E-F6E7F304EDBD}">
      <dgm:prSet/>
      <dgm:spPr/>
      <dgm:t>
        <a:bodyPr/>
        <a:lstStyle/>
        <a:p>
          <a:endParaRPr lang="en-US"/>
        </a:p>
      </dgm:t>
    </dgm:pt>
    <dgm:pt modelId="{94CC6899-4718-473C-BF64-8D7E6CB2B53A}">
      <dgm:prSet phldrT="[Text]"/>
      <dgm:spPr/>
      <dgm:t>
        <a:bodyPr/>
        <a:lstStyle/>
        <a:p>
          <a:r>
            <a:rPr lang="en-US" dirty="0" smtClean="0"/>
            <a:t>Map reads to genome</a:t>
          </a:r>
          <a:endParaRPr lang="en-US" dirty="0"/>
        </a:p>
      </dgm:t>
    </dgm:pt>
    <dgm:pt modelId="{28B573FF-4BE6-4C00-9F75-C30B5B98A768}" type="parTrans" cxnId="{882B9417-7F63-4ABB-98D7-DF751197D00A}">
      <dgm:prSet/>
      <dgm:spPr/>
      <dgm:t>
        <a:bodyPr/>
        <a:lstStyle/>
        <a:p>
          <a:endParaRPr lang="en-US"/>
        </a:p>
      </dgm:t>
    </dgm:pt>
    <dgm:pt modelId="{D85CE811-39BD-493A-8B16-2E5FE7EAEF82}" type="sibTrans" cxnId="{882B9417-7F63-4ABB-98D7-DF751197D00A}">
      <dgm:prSet/>
      <dgm:spPr/>
      <dgm:t>
        <a:bodyPr/>
        <a:lstStyle/>
        <a:p>
          <a:endParaRPr lang="en-US"/>
        </a:p>
      </dgm:t>
    </dgm:pt>
    <dgm:pt modelId="{6664B1C7-340F-429B-955E-49CC18DEDBF1}">
      <dgm:prSet phldrT="[Text]"/>
      <dgm:spPr/>
      <dgm:t>
        <a:bodyPr/>
        <a:lstStyle/>
        <a:p>
          <a:r>
            <a:rPr lang="en-US" dirty="0" smtClean="0"/>
            <a:t>Compress mapping to bam</a:t>
          </a:r>
          <a:endParaRPr lang="en-US" dirty="0"/>
        </a:p>
      </dgm:t>
    </dgm:pt>
    <dgm:pt modelId="{9B383778-3988-4DC3-95EA-A4ACDD664C23}" type="parTrans" cxnId="{F93298D8-FF64-40A1-9B08-223C665677CC}">
      <dgm:prSet/>
      <dgm:spPr/>
      <dgm:t>
        <a:bodyPr/>
        <a:lstStyle/>
        <a:p>
          <a:endParaRPr lang="en-US"/>
        </a:p>
      </dgm:t>
    </dgm:pt>
    <dgm:pt modelId="{15E1F75D-9883-423C-B9B1-1C617E89B3AE}" type="sibTrans" cxnId="{F93298D8-FF64-40A1-9B08-223C665677CC}">
      <dgm:prSet/>
      <dgm:spPr/>
      <dgm:t>
        <a:bodyPr/>
        <a:lstStyle/>
        <a:p>
          <a:endParaRPr lang="en-US"/>
        </a:p>
      </dgm:t>
    </dgm:pt>
    <dgm:pt modelId="{83FA5D2B-13A4-4D06-A7BB-CD82AA283C72}">
      <dgm:prSet phldrT="[Text]"/>
      <dgm:spPr/>
      <dgm:t>
        <a:bodyPr/>
        <a:lstStyle/>
        <a:p>
          <a:r>
            <a:rPr lang="en-US" dirty="0" smtClean="0"/>
            <a:t>Sort bam file</a:t>
          </a:r>
          <a:endParaRPr lang="en-US" dirty="0"/>
        </a:p>
      </dgm:t>
    </dgm:pt>
    <dgm:pt modelId="{2A6B9524-9F47-470E-A586-B285355D6A8E}" type="parTrans" cxnId="{B9B6D7F1-4891-42C8-B66B-AB6BC6F0F733}">
      <dgm:prSet/>
      <dgm:spPr/>
      <dgm:t>
        <a:bodyPr/>
        <a:lstStyle/>
        <a:p>
          <a:endParaRPr lang="en-US"/>
        </a:p>
      </dgm:t>
    </dgm:pt>
    <dgm:pt modelId="{E585E579-89E2-4E14-9986-F4DBD29943DC}" type="sibTrans" cxnId="{B9B6D7F1-4891-42C8-B66B-AB6BC6F0F733}">
      <dgm:prSet/>
      <dgm:spPr/>
      <dgm:t>
        <a:bodyPr/>
        <a:lstStyle/>
        <a:p>
          <a:endParaRPr lang="en-US"/>
        </a:p>
      </dgm:t>
    </dgm:pt>
    <dgm:pt modelId="{28A0ED45-215F-4773-A297-CD3F873B1244}">
      <dgm:prSet phldrT="[Text]"/>
      <dgm:spPr/>
      <dgm:t>
        <a:bodyPr/>
        <a:lstStyle/>
        <a:p>
          <a:r>
            <a:rPr lang="en-US" dirty="0" smtClean="0"/>
            <a:t>Index bam file</a:t>
          </a:r>
          <a:endParaRPr lang="en-US" dirty="0"/>
        </a:p>
      </dgm:t>
    </dgm:pt>
    <dgm:pt modelId="{A0428274-1939-45AD-AC4E-582FE4DFA20C}" type="parTrans" cxnId="{ABB917E9-B574-42AA-862E-BA71F6F4DEA0}">
      <dgm:prSet/>
      <dgm:spPr/>
      <dgm:t>
        <a:bodyPr/>
        <a:lstStyle/>
        <a:p>
          <a:endParaRPr lang="en-US"/>
        </a:p>
      </dgm:t>
    </dgm:pt>
    <dgm:pt modelId="{CAFC95F5-5C72-4E5B-AEF0-8D462416A6C1}" type="sibTrans" cxnId="{ABB917E9-B574-42AA-862E-BA71F6F4DEA0}">
      <dgm:prSet/>
      <dgm:spPr/>
      <dgm:t>
        <a:bodyPr/>
        <a:lstStyle/>
        <a:p>
          <a:endParaRPr lang="en-US"/>
        </a:p>
      </dgm:t>
    </dgm:pt>
    <dgm:pt modelId="{54B3C8BC-A69D-4347-A384-BCDAD18C0836}" type="pres">
      <dgm:prSet presAssocID="{182DE84A-310A-42C5-8931-9BE2CF8E782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E3FF43-1C31-4F8E-95CE-83252CE903E3}" type="pres">
      <dgm:prSet presAssocID="{182DE84A-310A-42C5-8931-9BE2CF8E7828}" presName="dummyMaxCanvas" presStyleCnt="0">
        <dgm:presLayoutVars/>
      </dgm:prSet>
      <dgm:spPr/>
    </dgm:pt>
    <dgm:pt modelId="{C608549B-17A2-4ED1-A811-BB31B2DF9C38}" type="pres">
      <dgm:prSet presAssocID="{182DE84A-310A-42C5-8931-9BE2CF8E7828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84863B-082A-4BA0-8D39-A584C5679122}" type="pres">
      <dgm:prSet presAssocID="{182DE84A-310A-42C5-8931-9BE2CF8E7828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415E9-2A2B-42FF-9E9B-87713D272204}" type="pres">
      <dgm:prSet presAssocID="{182DE84A-310A-42C5-8931-9BE2CF8E7828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80144-879F-4170-ABD0-9A2CE9976DA3}" type="pres">
      <dgm:prSet presAssocID="{182DE84A-310A-42C5-8931-9BE2CF8E7828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311C94-3791-48F3-A652-211FD2AC6587}" type="pres">
      <dgm:prSet presAssocID="{182DE84A-310A-42C5-8931-9BE2CF8E7828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12FED-0633-406F-8CC3-BA8461C466A8}" type="pres">
      <dgm:prSet presAssocID="{182DE84A-310A-42C5-8931-9BE2CF8E7828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223E5-3455-4054-B576-173AAA5F104D}" type="pres">
      <dgm:prSet presAssocID="{182DE84A-310A-42C5-8931-9BE2CF8E7828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1C1947-6AA3-4B17-BFCE-5DAD21B83F58}" type="pres">
      <dgm:prSet presAssocID="{182DE84A-310A-42C5-8931-9BE2CF8E7828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488A0-550E-4A28-986F-DE6E212332C5}" type="pres">
      <dgm:prSet presAssocID="{182DE84A-310A-42C5-8931-9BE2CF8E7828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05666-E85E-4843-B606-3018CA04CAB8}" type="pres">
      <dgm:prSet presAssocID="{182DE84A-310A-42C5-8931-9BE2CF8E7828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DEE5E-BC32-4B72-A4DB-A6E334D3014B}" type="pres">
      <dgm:prSet presAssocID="{182DE84A-310A-42C5-8931-9BE2CF8E7828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6FDA17-D7A6-444D-8ADB-C8E43DAE0D7C}" type="pres">
      <dgm:prSet presAssocID="{182DE84A-310A-42C5-8931-9BE2CF8E7828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40E31-2DC9-40DB-8242-7B7304DE7107}" type="pres">
      <dgm:prSet presAssocID="{182DE84A-310A-42C5-8931-9BE2CF8E7828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8D3F1-DA46-4E3A-8FB1-135058159E3E}" type="pres">
      <dgm:prSet presAssocID="{182DE84A-310A-42C5-8931-9BE2CF8E7828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409A63-26E6-477E-8F40-05C60481F04E}" type="presOf" srcId="{83FA5D2B-13A4-4D06-A7BB-CD82AA283C72}" destId="{21B40E31-2DC9-40DB-8242-7B7304DE7107}" srcOrd="1" destOrd="0" presId="urn:microsoft.com/office/officeart/2005/8/layout/vProcess5"/>
    <dgm:cxn modelId="{B9B6D7F1-4891-42C8-B66B-AB6BC6F0F733}" srcId="{182DE84A-310A-42C5-8931-9BE2CF8E7828}" destId="{83FA5D2B-13A4-4D06-A7BB-CD82AA283C72}" srcOrd="3" destOrd="0" parTransId="{2A6B9524-9F47-470E-A586-B285355D6A8E}" sibTransId="{E585E579-89E2-4E14-9986-F4DBD29943DC}"/>
    <dgm:cxn modelId="{1D057E29-B1A8-4EBB-B916-792E3D95AA72}" type="presOf" srcId="{34AFCB1C-8925-4EE0-9C37-CDED455CD921}" destId="{BDD05666-E85E-4843-B606-3018CA04CAB8}" srcOrd="1" destOrd="0" presId="urn:microsoft.com/office/officeart/2005/8/layout/vProcess5"/>
    <dgm:cxn modelId="{6D5C3034-0AF1-4C5D-8A69-AB6DD7A56405}" type="presOf" srcId="{E585E579-89E2-4E14-9986-F4DBD29943DC}" destId="{A9E488A0-550E-4A28-986F-DE6E212332C5}" srcOrd="0" destOrd="0" presId="urn:microsoft.com/office/officeart/2005/8/layout/vProcess5"/>
    <dgm:cxn modelId="{F93298D8-FF64-40A1-9B08-223C665677CC}" srcId="{182DE84A-310A-42C5-8931-9BE2CF8E7828}" destId="{6664B1C7-340F-429B-955E-49CC18DEDBF1}" srcOrd="2" destOrd="0" parTransId="{9B383778-3988-4DC3-95EA-A4ACDD664C23}" sibTransId="{15E1F75D-9883-423C-B9B1-1C617E89B3AE}"/>
    <dgm:cxn modelId="{882B9417-7F63-4ABB-98D7-DF751197D00A}" srcId="{182DE84A-310A-42C5-8931-9BE2CF8E7828}" destId="{94CC6899-4718-473C-BF64-8D7E6CB2B53A}" srcOrd="1" destOrd="0" parTransId="{28B573FF-4BE6-4C00-9F75-C30B5B98A768}" sibTransId="{D85CE811-39BD-493A-8B16-2E5FE7EAEF82}"/>
    <dgm:cxn modelId="{6F87C8A3-830C-453F-8C66-126F45AD20B7}" type="presOf" srcId="{15E1F75D-9883-423C-B9B1-1C617E89B3AE}" destId="{991C1947-6AA3-4B17-BFCE-5DAD21B83F58}" srcOrd="0" destOrd="0" presId="urn:microsoft.com/office/officeart/2005/8/layout/vProcess5"/>
    <dgm:cxn modelId="{B1C080EC-E8D6-41D7-8927-6FA18A16BF4E}" type="presOf" srcId="{D85CE811-39BD-493A-8B16-2E5FE7EAEF82}" destId="{AEF223E5-3455-4054-B576-173AAA5F104D}" srcOrd="0" destOrd="0" presId="urn:microsoft.com/office/officeart/2005/8/layout/vProcess5"/>
    <dgm:cxn modelId="{CF8CEBAC-D9FD-4541-BE18-48AEB3151CF7}" type="presOf" srcId="{28A0ED45-215F-4773-A297-CD3F873B1244}" destId="{D7311C94-3791-48F3-A652-211FD2AC6587}" srcOrd="0" destOrd="0" presId="urn:microsoft.com/office/officeart/2005/8/layout/vProcess5"/>
    <dgm:cxn modelId="{5526A874-7C37-4183-8AB3-67F2E1D8B77A}" type="presOf" srcId="{6664B1C7-340F-429B-955E-49CC18DEDBF1}" destId="{BB6FDA17-D7A6-444D-8ADB-C8E43DAE0D7C}" srcOrd="1" destOrd="0" presId="urn:microsoft.com/office/officeart/2005/8/layout/vProcess5"/>
    <dgm:cxn modelId="{9B7BE1C4-9216-4F0A-91D8-911AAC93B896}" type="presOf" srcId="{28A0ED45-215F-4773-A297-CD3F873B1244}" destId="{F328D3F1-DA46-4E3A-8FB1-135058159E3E}" srcOrd="1" destOrd="0" presId="urn:microsoft.com/office/officeart/2005/8/layout/vProcess5"/>
    <dgm:cxn modelId="{ABB917E9-B574-42AA-862E-BA71F6F4DEA0}" srcId="{182DE84A-310A-42C5-8931-9BE2CF8E7828}" destId="{28A0ED45-215F-4773-A297-CD3F873B1244}" srcOrd="4" destOrd="0" parTransId="{A0428274-1939-45AD-AC4E-582FE4DFA20C}" sibTransId="{CAFC95F5-5C72-4E5B-AEF0-8D462416A6C1}"/>
    <dgm:cxn modelId="{57B7EC7D-C296-4D58-97EA-3F1D2C2DD4B2}" type="presOf" srcId="{94CC6899-4718-473C-BF64-8D7E6CB2B53A}" destId="{FA84863B-082A-4BA0-8D39-A584C5679122}" srcOrd="0" destOrd="0" presId="urn:microsoft.com/office/officeart/2005/8/layout/vProcess5"/>
    <dgm:cxn modelId="{94A01A46-4B94-4E02-8EFC-F2BF33EE2369}" type="presOf" srcId="{E5790946-2A36-4674-A1CC-61AC66C5EC73}" destId="{3C812FED-0633-406F-8CC3-BA8461C466A8}" srcOrd="0" destOrd="0" presId="urn:microsoft.com/office/officeart/2005/8/layout/vProcess5"/>
    <dgm:cxn modelId="{BCFBA605-CDEF-45E5-8A3E-7BBD0EAA37CA}" type="presOf" srcId="{83FA5D2B-13A4-4D06-A7BB-CD82AA283C72}" destId="{3D680144-879F-4170-ABD0-9A2CE9976DA3}" srcOrd="0" destOrd="0" presId="urn:microsoft.com/office/officeart/2005/8/layout/vProcess5"/>
    <dgm:cxn modelId="{FD9B88A2-775B-4B45-B171-33EFC9DCC320}" type="presOf" srcId="{182DE84A-310A-42C5-8931-9BE2CF8E7828}" destId="{54B3C8BC-A69D-4347-A384-BCDAD18C0836}" srcOrd="0" destOrd="0" presId="urn:microsoft.com/office/officeart/2005/8/layout/vProcess5"/>
    <dgm:cxn modelId="{3EA211DB-B26D-407A-8E11-379081F67EB7}" type="presOf" srcId="{6664B1C7-340F-429B-955E-49CC18DEDBF1}" destId="{954415E9-2A2B-42FF-9E9B-87713D272204}" srcOrd="0" destOrd="0" presId="urn:microsoft.com/office/officeart/2005/8/layout/vProcess5"/>
    <dgm:cxn modelId="{9112588C-BFD9-45AB-8E40-4F1B28E995E2}" type="presOf" srcId="{34AFCB1C-8925-4EE0-9C37-CDED455CD921}" destId="{C608549B-17A2-4ED1-A811-BB31B2DF9C38}" srcOrd="0" destOrd="0" presId="urn:microsoft.com/office/officeart/2005/8/layout/vProcess5"/>
    <dgm:cxn modelId="{E651C4B6-6251-4983-942E-F6E7F304EDBD}" srcId="{182DE84A-310A-42C5-8931-9BE2CF8E7828}" destId="{34AFCB1C-8925-4EE0-9C37-CDED455CD921}" srcOrd="0" destOrd="0" parTransId="{8F414D0E-8F66-4755-9BF7-5176239FF389}" sibTransId="{E5790946-2A36-4674-A1CC-61AC66C5EC73}"/>
    <dgm:cxn modelId="{08AB5D50-3015-4B0A-BB14-6F09E1E0C7AC}" type="presOf" srcId="{94CC6899-4718-473C-BF64-8D7E6CB2B53A}" destId="{2F0DEE5E-BC32-4B72-A4DB-A6E334D3014B}" srcOrd="1" destOrd="0" presId="urn:microsoft.com/office/officeart/2005/8/layout/vProcess5"/>
    <dgm:cxn modelId="{9C0C2261-C077-468E-A0DC-5BB2CA53FDC6}" type="presParOf" srcId="{54B3C8BC-A69D-4347-A384-BCDAD18C0836}" destId="{E0E3FF43-1C31-4F8E-95CE-83252CE903E3}" srcOrd="0" destOrd="0" presId="urn:microsoft.com/office/officeart/2005/8/layout/vProcess5"/>
    <dgm:cxn modelId="{56784066-CED2-4C3F-A83E-C2F72DCB1C23}" type="presParOf" srcId="{54B3C8BC-A69D-4347-A384-BCDAD18C0836}" destId="{C608549B-17A2-4ED1-A811-BB31B2DF9C38}" srcOrd="1" destOrd="0" presId="urn:microsoft.com/office/officeart/2005/8/layout/vProcess5"/>
    <dgm:cxn modelId="{77807EFA-5099-460C-A42D-ED9FEB2DD371}" type="presParOf" srcId="{54B3C8BC-A69D-4347-A384-BCDAD18C0836}" destId="{FA84863B-082A-4BA0-8D39-A584C5679122}" srcOrd="2" destOrd="0" presId="urn:microsoft.com/office/officeart/2005/8/layout/vProcess5"/>
    <dgm:cxn modelId="{91BB1A61-F72E-4570-8781-AF5C62D86768}" type="presParOf" srcId="{54B3C8BC-A69D-4347-A384-BCDAD18C0836}" destId="{954415E9-2A2B-42FF-9E9B-87713D272204}" srcOrd="3" destOrd="0" presId="urn:microsoft.com/office/officeart/2005/8/layout/vProcess5"/>
    <dgm:cxn modelId="{276AEDD2-3E1E-4504-AC0E-E0D7870C6890}" type="presParOf" srcId="{54B3C8BC-A69D-4347-A384-BCDAD18C0836}" destId="{3D680144-879F-4170-ABD0-9A2CE9976DA3}" srcOrd="4" destOrd="0" presId="urn:microsoft.com/office/officeart/2005/8/layout/vProcess5"/>
    <dgm:cxn modelId="{3096129E-1619-477D-9319-501351CC1AC4}" type="presParOf" srcId="{54B3C8BC-A69D-4347-A384-BCDAD18C0836}" destId="{D7311C94-3791-48F3-A652-211FD2AC6587}" srcOrd="5" destOrd="0" presId="urn:microsoft.com/office/officeart/2005/8/layout/vProcess5"/>
    <dgm:cxn modelId="{FF7362B3-B04F-4319-8C5A-F4638CE03850}" type="presParOf" srcId="{54B3C8BC-A69D-4347-A384-BCDAD18C0836}" destId="{3C812FED-0633-406F-8CC3-BA8461C466A8}" srcOrd="6" destOrd="0" presId="urn:microsoft.com/office/officeart/2005/8/layout/vProcess5"/>
    <dgm:cxn modelId="{182E0E3B-D3D6-4AA4-946A-2A3AAB59CAE8}" type="presParOf" srcId="{54B3C8BC-A69D-4347-A384-BCDAD18C0836}" destId="{AEF223E5-3455-4054-B576-173AAA5F104D}" srcOrd="7" destOrd="0" presId="urn:microsoft.com/office/officeart/2005/8/layout/vProcess5"/>
    <dgm:cxn modelId="{8119D8ED-C4B6-427E-8B12-EF36260443AF}" type="presParOf" srcId="{54B3C8BC-A69D-4347-A384-BCDAD18C0836}" destId="{991C1947-6AA3-4B17-BFCE-5DAD21B83F58}" srcOrd="8" destOrd="0" presId="urn:microsoft.com/office/officeart/2005/8/layout/vProcess5"/>
    <dgm:cxn modelId="{A58BC853-6A10-4680-B8B7-81A41E12B02E}" type="presParOf" srcId="{54B3C8BC-A69D-4347-A384-BCDAD18C0836}" destId="{A9E488A0-550E-4A28-986F-DE6E212332C5}" srcOrd="9" destOrd="0" presId="urn:microsoft.com/office/officeart/2005/8/layout/vProcess5"/>
    <dgm:cxn modelId="{3F8DC162-D990-4C8A-86B0-55CCF4B5F532}" type="presParOf" srcId="{54B3C8BC-A69D-4347-A384-BCDAD18C0836}" destId="{BDD05666-E85E-4843-B606-3018CA04CAB8}" srcOrd="10" destOrd="0" presId="urn:microsoft.com/office/officeart/2005/8/layout/vProcess5"/>
    <dgm:cxn modelId="{E54F6F0B-4E33-4BAF-BECF-0B8BC0921D88}" type="presParOf" srcId="{54B3C8BC-A69D-4347-A384-BCDAD18C0836}" destId="{2F0DEE5E-BC32-4B72-A4DB-A6E334D3014B}" srcOrd="11" destOrd="0" presId="urn:microsoft.com/office/officeart/2005/8/layout/vProcess5"/>
    <dgm:cxn modelId="{7CA7BF8D-B37E-4BEF-85ED-E111EADF29D2}" type="presParOf" srcId="{54B3C8BC-A69D-4347-A384-BCDAD18C0836}" destId="{BB6FDA17-D7A6-444D-8ADB-C8E43DAE0D7C}" srcOrd="12" destOrd="0" presId="urn:microsoft.com/office/officeart/2005/8/layout/vProcess5"/>
    <dgm:cxn modelId="{9C5F1D2E-F1AB-41FD-AA1F-7E93B9DE6D86}" type="presParOf" srcId="{54B3C8BC-A69D-4347-A384-BCDAD18C0836}" destId="{21B40E31-2DC9-40DB-8242-7B7304DE7107}" srcOrd="13" destOrd="0" presId="urn:microsoft.com/office/officeart/2005/8/layout/vProcess5"/>
    <dgm:cxn modelId="{1DF6F1AD-9420-47C3-836F-6226E1B64EE6}" type="presParOf" srcId="{54B3C8BC-A69D-4347-A384-BCDAD18C0836}" destId="{F328D3F1-DA46-4E3A-8FB1-135058159E3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36404-1C21-4524-8C65-D5C34F9F8594}">
      <dsp:nvSpPr>
        <dsp:cNvPr id="0" name=""/>
        <dsp:cNvSpPr/>
      </dsp:nvSpPr>
      <dsp:spPr>
        <a:xfrm>
          <a:off x="338981" y="1148917"/>
          <a:ext cx="1460494" cy="12632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Formats</a:t>
          </a:r>
          <a:endParaRPr lang="en-US" sz="2100" kern="1200" dirty="0"/>
        </a:p>
      </dsp:txBody>
      <dsp:txXfrm>
        <a:off x="580991" y="1358241"/>
        <a:ext cx="976474" cy="844591"/>
      </dsp:txXfrm>
    </dsp:sp>
    <dsp:sp modelId="{BD777956-E05B-42B1-9C77-F5E796A0BF64}">
      <dsp:nvSpPr>
        <dsp:cNvPr id="0" name=""/>
        <dsp:cNvSpPr/>
      </dsp:nvSpPr>
      <dsp:spPr>
        <a:xfrm>
          <a:off x="1253460" y="544542"/>
          <a:ext cx="551116" cy="474738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81B68-CCDA-4DFA-A046-9437A3156FBE}">
      <dsp:nvSpPr>
        <dsp:cNvPr id="0" name=""/>
        <dsp:cNvSpPr/>
      </dsp:nvSpPr>
      <dsp:spPr>
        <a:xfrm>
          <a:off x="473542" y="0"/>
          <a:ext cx="1196716" cy="1035307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fastQ</a:t>
          </a:r>
          <a:endParaRPr lang="en-US" sz="1400" kern="1200" dirty="0"/>
        </a:p>
      </dsp:txBody>
      <dsp:txXfrm>
        <a:off x="671864" y="171573"/>
        <a:ext cx="800072" cy="692161"/>
      </dsp:txXfrm>
    </dsp:sp>
    <dsp:sp modelId="{ABB3A6EF-BFB5-4354-A94D-392CFC23BB10}">
      <dsp:nvSpPr>
        <dsp:cNvPr id="0" name=""/>
        <dsp:cNvSpPr/>
      </dsp:nvSpPr>
      <dsp:spPr>
        <a:xfrm>
          <a:off x="1896631" y="1432051"/>
          <a:ext cx="551116" cy="474738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EB7D8-C8ED-4D65-B5EE-9A020CF4D066}">
      <dsp:nvSpPr>
        <dsp:cNvPr id="0" name=""/>
        <dsp:cNvSpPr/>
      </dsp:nvSpPr>
      <dsp:spPr>
        <a:xfrm>
          <a:off x="1571159" y="636783"/>
          <a:ext cx="1196716" cy="1035307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Sam Bam</a:t>
          </a:r>
          <a:endParaRPr lang="en-US" sz="1400" kern="1200" dirty="0"/>
        </a:p>
      </dsp:txBody>
      <dsp:txXfrm>
        <a:off x="1769481" y="808356"/>
        <a:ext cx="800072" cy="692161"/>
      </dsp:txXfrm>
    </dsp:sp>
    <dsp:sp modelId="{10EBD387-4E84-40ED-A3BB-105A9817424A}">
      <dsp:nvSpPr>
        <dsp:cNvPr id="0" name=""/>
        <dsp:cNvSpPr/>
      </dsp:nvSpPr>
      <dsp:spPr>
        <a:xfrm>
          <a:off x="1449715" y="2433881"/>
          <a:ext cx="551116" cy="474738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965B6-7962-4851-B1A1-7A8CFD9ED90D}">
      <dsp:nvSpPr>
        <dsp:cNvPr id="0" name=""/>
        <dsp:cNvSpPr/>
      </dsp:nvSpPr>
      <dsp:spPr>
        <a:xfrm>
          <a:off x="1526444" y="1888626"/>
          <a:ext cx="1286147" cy="1035307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VCF</a:t>
          </a:r>
          <a:endParaRPr lang="en-US" sz="1400" kern="1200" dirty="0"/>
        </a:p>
      </dsp:txBody>
      <dsp:txXfrm>
        <a:off x="1732219" y="2054268"/>
        <a:ext cx="874597" cy="704023"/>
      </dsp:txXfrm>
    </dsp:sp>
    <dsp:sp modelId="{2868ECC3-436B-4DFA-931B-94FC99BBF36E}">
      <dsp:nvSpPr>
        <dsp:cNvPr id="0" name=""/>
        <dsp:cNvSpPr/>
      </dsp:nvSpPr>
      <dsp:spPr>
        <a:xfrm>
          <a:off x="473542" y="2526122"/>
          <a:ext cx="1196716" cy="1035307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BED</a:t>
          </a:r>
          <a:endParaRPr lang="en-US" sz="1400" kern="1200" dirty="0"/>
        </a:p>
      </dsp:txBody>
      <dsp:txXfrm>
        <a:off x="671864" y="2697695"/>
        <a:ext cx="800072" cy="692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36404-1C21-4524-8C65-D5C34F9F8594}">
      <dsp:nvSpPr>
        <dsp:cNvPr id="0" name=""/>
        <dsp:cNvSpPr/>
      </dsp:nvSpPr>
      <dsp:spPr>
        <a:xfrm>
          <a:off x="1501234" y="1346274"/>
          <a:ext cx="1711173" cy="1480234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Software</a:t>
          </a:r>
          <a:endParaRPr lang="en-US" sz="2200" kern="1200" dirty="0"/>
        </a:p>
      </dsp:txBody>
      <dsp:txXfrm>
        <a:off x="1784799" y="1591570"/>
        <a:ext cx="1144043" cy="989642"/>
      </dsp:txXfrm>
    </dsp:sp>
    <dsp:sp modelId="{195961ED-5344-4155-9410-7CAB3D835268}">
      <dsp:nvSpPr>
        <dsp:cNvPr id="0" name=""/>
        <dsp:cNvSpPr/>
      </dsp:nvSpPr>
      <dsp:spPr>
        <a:xfrm>
          <a:off x="2572758" y="638082"/>
          <a:ext cx="645620" cy="556287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81B68-CCDA-4DFA-A046-9437A3156FBE}">
      <dsp:nvSpPr>
        <dsp:cNvPr id="0" name=""/>
        <dsp:cNvSpPr/>
      </dsp:nvSpPr>
      <dsp:spPr>
        <a:xfrm>
          <a:off x="1658858" y="0"/>
          <a:ext cx="1402294" cy="121314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Download</a:t>
          </a:r>
          <a:endParaRPr lang="en-US" sz="1400" kern="1200" dirty="0"/>
        </a:p>
      </dsp:txBody>
      <dsp:txXfrm>
        <a:off x="1891248" y="201045"/>
        <a:ext cx="937514" cy="811059"/>
      </dsp:txXfrm>
    </dsp:sp>
    <dsp:sp modelId="{BD777956-E05B-42B1-9C77-F5E796A0BF64}">
      <dsp:nvSpPr>
        <dsp:cNvPr id="0" name=""/>
        <dsp:cNvSpPr/>
      </dsp:nvSpPr>
      <dsp:spPr>
        <a:xfrm>
          <a:off x="3326248" y="1678044"/>
          <a:ext cx="645620" cy="556287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2E220-98E1-45A0-9911-9D05671F8CEF}">
      <dsp:nvSpPr>
        <dsp:cNvPr id="0" name=""/>
        <dsp:cNvSpPr/>
      </dsp:nvSpPr>
      <dsp:spPr>
        <a:xfrm>
          <a:off x="2944926" y="746168"/>
          <a:ext cx="1402294" cy="121314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Extract</a:t>
          </a:r>
          <a:endParaRPr lang="en-US" sz="1400" kern="1200" dirty="0"/>
        </a:p>
      </dsp:txBody>
      <dsp:txXfrm>
        <a:off x="3177316" y="947213"/>
        <a:ext cx="937514" cy="811059"/>
      </dsp:txXfrm>
    </dsp:sp>
    <dsp:sp modelId="{ABB3A6EF-BFB5-4354-A94D-392CFC23BB10}">
      <dsp:nvSpPr>
        <dsp:cNvPr id="0" name=""/>
        <dsp:cNvSpPr/>
      </dsp:nvSpPr>
      <dsp:spPr>
        <a:xfrm>
          <a:off x="2802825" y="2851966"/>
          <a:ext cx="645620" cy="556287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A3471-5859-46C6-BA6E-792FA5F7B81D}">
      <dsp:nvSpPr>
        <dsp:cNvPr id="0" name=""/>
        <dsp:cNvSpPr/>
      </dsp:nvSpPr>
      <dsp:spPr>
        <a:xfrm>
          <a:off x="2944926" y="2213049"/>
          <a:ext cx="1402294" cy="121314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Compile?</a:t>
          </a:r>
          <a:endParaRPr lang="en-US" sz="1400" kern="1200" dirty="0"/>
        </a:p>
      </dsp:txBody>
      <dsp:txXfrm>
        <a:off x="3177316" y="2414094"/>
        <a:ext cx="937514" cy="811059"/>
      </dsp:txXfrm>
    </dsp:sp>
    <dsp:sp modelId="{10EBD387-4E84-40ED-A3BB-105A9817424A}">
      <dsp:nvSpPr>
        <dsp:cNvPr id="0" name=""/>
        <dsp:cNvSpPr/>
      </dsp:nvSpPr>
      <dsp:spPr>
        <a:xfrm>
          <a:off x="1504419" y="2973823"/>
          <a:ext cx="645620" cy="556287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D574F-E886-44CE-B827-ED6412F943D0}">
      <dsp:nvSpPr>
        <dsp:cNvPr id="0" name=""/>
        <dsp:cNvSpPr/>
      </dsp:nvSpPr>
      <dsp:spPr>
        <a:xfrm>
          <a:off x="1658858" y="2960052"/>
          <a:ext cx="1402294" cy="121314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PATH variable</a:t>
          </a:r>
          <a:endParaRPr lang="en-US" sz="1400" kern="1200" dirty="0"/>
        </a:p>
      </dsp:txBody>
      <dsp:txXfrm>
        <a:off x="1891248" y="3161097"/>
        <a:ext cx="937514" cy="811059"/>
      </dsp:txXfrm>
    </dsp:sp>
    <dsp:sp modelId="{AD19A7FE-D61A-4500-A238-BF76C9B0D013}">
      <dsp:nvSpPr>
        <dsp:cNvPr id="0" name=""/>
        <dsp:cNvSpPr/>
      </dsp:nvSpPr>
      <dsp:spPr>
        <a:xfrm>
          <a:off x="366820" y="2213883"/>
          <a:ext cx="1402294" cy="121314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Saving your PATH</a:t>
          </a:r>
          <a:endParaRPr lang="en-US" sz="1400" kern="1200" dirty="0"/>
        </a:p>
      </dsp:txBody>
      <dsp:txXfrm>
        <a:off x="599210" y="2414928"/>
        <a:ext cx="937514" cy="8110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36404-1C21-4524-8C65-D5C34F9F8594}">
      <dsp:nvSpPr>
        <dsp:cNvPr id="0" name=""/>
        <dsp:cNvSpPr/>
      </dsp:nvSpPr>
      <dsp:spPr>
        <a:xfrm>
          <a:off x="109946" y="576927"/>
          <a:ext cx="1645380" cy="1423044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Quality Control</a:t>
          </a:r>
          <a:endParaRPr lang="en-US" sz="2600" kern="1200" dirty="0"/>
        </a:p>
      </dsp:txBody>
      <dsp:txXfrm>
        <a:off x="382582" y="812723"/>
        <a:ext cx="1100108" cy="951452"/>
      </dsp:txXfrm>
    </dsp:sp>
    <dsp:sp modelId="{BD777956-E05B-42B1-9C77-F5E796A0BF64}">
      <dsp:nvSpPr>
        <dsp:cNvPr id="0" name=""/>
        <dsp:cNvSpPr/>
      </dsp:nvSpPr>
      <dsp:spPr>
        <a:xfrm>
          <a:off x="1864781" y="895869"/>
          <a:ext cx="620882" cy="534753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81B68-CCDA-4DFA-A046-9437A3156FBE}">
      <dsp:nvSpPr>
        <dsp:cNvPr id="0" name=""/>
        <dsp:cNvSpPr/>
      </dsp:nvSpPr>
      <dsp:spPr>
        <a:xfrm>
          <a:off x="1498107" y="0"/>
          <a:ext cx="1348210" cy="1166376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fastqc</a:t>
          </a:r>
          <a:endParaRPr lang="en-US" sz="1400" kern="1200" dirty="0"/>
        </a:p>
      </dsp:txBody>
      <dsp:txXfrm>
        <a:off x="1721536" y="193295"/>
        <a:ext cx="901352" cy="779786"/>
      </dsp:txXfrm>
    </dsp:sp>
    <dsp:sp modelId="{ABB3A6EF-BFB5-4354-A94D-392CFC23BB10}">
      <dsp:nvSpPr>
        <dsp:cNvPr id="0" name=""/>
        <dsp:cNvSpPr/>
      </dsp:nvSpPr>
      <dsp:spPr>
        <a:xfrm>
          <a:off x="1361288" y="2024684"/>
          <a:ext cx="620882" cy="534753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EB7D8-C8ED-4D65-B5EE-9A020CF4D066}">
      <dsp:nvSpPr>
        <dsp:cNvPr id="0" name=""/>
        <dsp:cNvSpPr/>
      </dsp:nvSpPr>
      <dsp:spPr>
        <a:xfrm>
          <a:off x="1498107" y="1410194"/>
          <a:ext cx="1348210" cy="1166376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fastx</a:t>
          </a:r>
          <a:endParaRPr lang="en-US" sz="1400" kern="1200" dirty="0"/>
        </a:p>
      </dsp:txBody>
      <dsp:txXfrm>
        <a:off x="1721536" y="1603489"/>
        <a:ext cx="901352" cy="779786"/>
      </dsp:txXfrm>
    </dsp:sp>
    <dsp:sp modelId="{D1C965B6-7962-4851-B1A1-7A8CFD9ED90D}">
      <dsp:nvSpPr>
        <dsp:cNvPr id="0" name=""/>
        <dsp:cNvSpPr/>
      </dsp:nvSpPr>
      <dsp:spPr>
        <a:xfrm>
          <a:off x="211165" y="2128471"/>
          <a:ext cx="1448961" cy="1166376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De-multiplexing</a:t>
          </a:r>
          <a:endParaRPr lang="en-US" sz="1400" kern="1200" dirty="0"/>
        </a:p>
      </dsp:txBody>
      <dsp:txXfrm>
        <a:off x="442990" y="2315084"/>
        <a:ext cx="985311" cy="7931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36404-1C21-4524-8C65-D5C34F9F8594}">
      <dsp:nvSpPr>
        <dsp:cNvPr id="0" name=""/>
        <dsp:cNvSpPr/>
      </dsp:nvSpPr>
      <dsp:spPr>
        <a:xfrm>
          <a:off x="73695" y="576927"/>
          <a:ext cx="1645380" cy="1423044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Mapping to Reference</a:t>
          </a:r>
          <a:endParaRPr lang="en-US" sz="1900" kern="1200" dirty="0"/>
        </a:p>
      </dsp:txBody>
      <dsp:txXfrm>
        <a:off x="346331" y="812723"/>
        <a:ext cx="1100108" cy="951452"/>
      </dsp:txXfrm>
    </dsp:sp>
    <dsp:sp modelId="{BD777956-E05B-42B1-9C77-F5E796A0BF64}">
      <dsp:nvSpPr>
        <dsp:cNvPr id="0" name=""/>
        <dsp:cNvSpPr/>
      </dsp:nvSpPr>
      <dsp:spPr>
        <a:xfrm>
          <a:off x="1828530" y="895869"/>
          <a:ext cx="620882" cy="534753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81B68-CCDA-4DFA-A046-9437A3156FBE}">
      <dsp:nvSpPr>
        <dsp:cNvPr id="0" name=""/>
        <dsp:cNvSpPr/>
      </dsp:nvSpPr>
      <dsp:spPr>
        <a:xfrm>
          <a:off x="1461856" y="0"/>
          <a:ext cx="1348210" cy="1166376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bowtie2</a:t>
          </a:r>
          <a:endParaRPr lang="en-US" sz="1400" kern="1200" dirty="0"/>
        </a:p>
      </dsp:txBody>
      <dsp:txXfrm>
        <a:off x="1685285" y="193295"/>
        <a:ext cx="901352" cy="779786"/>
      </dsp:txXfrm>
    </dsp:sp>
    <dsp:sp modelId="{ABB3A6EF-BFB5-4354-A94D-392CFC23BB10}">
      <dsp:nvSpPr>
        <dsp:cNvPr id="0" name=""/>
        <dsp:cNvSpPr/>
      </dsp:nvSpPr>
      <dsp:spPr>
        <a:xfrm>
          <a:off x="1325037" y="2024684"/>
          <a:ext cx="620882" cy="534753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EB7D8-C8ED-4D65-B5EE-9A020CF4D066}">
      <dsp:nvSpPr>
        <dsp:cNvPr id="0" name=""/>
        <dsp:cNvSpPr/>
      </dsp:nvSpPr>
      <dsp:spPr>
        <a:xfrm>
          <a:off x="1461856" y="1410194"/>
          <a:ext cx="1348210" cy="1166376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samtools</a:t>
          </a:r>
          <a:endParaRPr lang="en-US" sz="1400" kern="1200" dirty="0"/>
        </a:p>
      </dsp:txBody>
      <dsp:txXfrm>
        <a:off x="1685285" y="1603489"/>
        <a:ext cx="901352" cy="779786"/>
      </dsp:txXfrm>
    </dsp:sp>
    <dsp:sp modelId="{D1C965B6-7962-4851-B1A1-7A8CFD9ED90D}">
      <dsp:nvSpPr>
        <dsp:cNvPr id="0" name=""/>
        <dsp:cNvSpPr/>
      </dsp:nvSpPr>
      <dsp:spPr>
        <a:xfrm>
          <a:off x="225290" y="2128471"/>
          <a:ext cx="1348210" cy="1166376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Viewing alignments</a:t>
          </a:r>
          <a:endParaRPr lang="en-US" sz="1400" kern="1200" dirty="0"/>
        </a:p>
      </dsp:txBody>
      <dsp:txXfrm>
        <a:off x="448719" y="2321766"/>
        <a:ext cx="901352" cy="7797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36404-1C21-4524-8C65-D5C34F9F8594}">
      <dsp:nvSpPr>
        <dsp:cNvPr id="0" name=""/>
        <dsp:cNvSpPr/>
      </dsp:nvSpPr>
      <dsp:spPr>
        <a:xfrm>
          <a:off x="15250" y="576927"/>
          <a:ext cx="1645380" cy="1423044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Variant Calling</a:t>
          </a:r>
          <a:endParaRPr lang="en-US" sz="2600" kern="1200" dirty="0"/>
        </a:p>
      </dsp:txBody>
      <dsp:txXfrm>
        <a:off x="287886" y="812723"/>
        <a:ext cx="1100108" cy="951452"/>
      </dsp:txXfrm>
    </dsp:sp>
    <dsp:sp modelId="{BD777956-E05B-42B1-9C77-F5E796A0BF64}">
      <dsp:nvSpPr>
        <dsp:cNvPr id="0" name=""/>
        <dsp:cNvSpPr/>
      </dsp:nvSpPr>
      <dsp:spPr>
        <a:xfrm>
          <a:off x="1770085" y="895869"/>
          <a:ext cx="620882" cy="534753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81B68-CCDA-4DFA-A046-9437A3156FBE}">
      <dsp:nvSpPr>
        <dsp:cNvPr id="0" name=""/>
        <dsp:cNvSpPr/>
      </dsp:nvSpPr>
      <dsp:spPr>
        <a:xfrm>
          <a:off x="1403412" y="0"/>
          <a:ext cx="1348210" cy="1166376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samtools</a:t>
          </a:r>
          <a:endParaRPr lang="en-US" sz="1700" kern="1200" dirty="0"/>
        </a:p>
      </dsp:txBody>
      <dsp:txXfrm>
        <a:off x="1626841" y="193295"/>
        <a:ext cx="901352" cy="779786"/>
      </dsp:txXfrm>
    </dsp:sp>
    <dsp:sp modelId="{ABB3A6EF-BFB5-4354-A94D-392CFC23BB10}">
      <dsp:nvSpPr>
        <dsp:cNvPr id="0" name=""/>
        <dsp:cNvSpPr/>
      </dsp:nvSpPr>
      <dsp:spPr>
        <a:xfrm>
          <a:off x="1266593" y="2024684"/>
          <a:ext cx="620882" cy="534753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EB7D8-C8ED-4D65-B5EE-9A020CF4D066}">
      <dsp:nvSpPr>
        <dsp:cNvPr id="0" name=""/>
        <dsp:cNvSpPr/>
      </dsp:nvSpPr>
      <dsp:spPr>
        <a:xfrm>
          <a:off x="1403412" y="1410194"/>
          <a:ext cx="1348210" cy="1166376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GATK2</a:t>
          </a:r>
          <a:endParaRPr lang="en-US" sz="1700" kern="1200" dirty="0"/>
        </a:p>
      </dsp:txBody>
      <dsp:txXfrm>
        <a:off x="1626841" y="1603489"/>
        <a:ext cx="901352" cy="779786"/>
      </dsp:txXfrm>
    </dsp:sp>
    <dsp:sp modelId="{D1C965B6-7962-4851-B1A1-7A8CFD9ED90D}">
      <dsp:nvSpPr>
        <dsp:cNvPr id="0" name=""/>
        <dsp:cNvSpPr/>
      </dsp:nvSpPr>
      <dsp:spPr>
        <a:xfrm>
          <a:off x="166845" y="2128471"/>
          <a:ext cx="1348210" cy="1166376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vcftools</a:t>
          </a:r>
          <a:endParaRPr lang="en-US" sz="1700" kern="1200" dirty="0"/>
        </a:p>
      </dsp:txBody>
      <dsp:txXfrm>
        <a:off x="390274" y="2321766"/>
        <a:ext cx="901352" cy="7797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36404-1C21-4524-8C65-D5C34F9F8594}">
      <dsp:nvSpPr>
        <dsp:cNvPr id="0" name=""/>
        <dsp:cNvSpPr/>
      </dsp:nvSpPr>
      <dsp:spPr>
        <a:xfrm>
          <a:off x="15250" y="576927"/>
          <a:ext cx="1645380" cy="1423044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stacks</a:t>
          </a:r>
          <a:endParaRPr lang="en-US" sz="3100" kern="1200" dirty="0"/>
        </a:p>
      </dsp:txBody>
      <dsp:txXfrm>
        <a:off x="287886" y="812723"/>
        <a:ext cx="1100108" cy="951452"/>
      </dsp:txXfrm>
    </dsp:sp>
    <dsp:sp modelId="{BD777956-E05B-42B1-9C77-F5E796A0BF64}">
      <dsp:nvSpPr>
        <dsp:cNvPr id="0" name=""/>
        <dsp:cNvSpPr/>
      </dsp:nvSpPr>
      <dsp:spPr>
        <a:xfrm>
          <a:off x="1770085" y="895869"/>
          <a:ext cx="620882" cy="534753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81B68-CCDA-4DFA-A046-9437A3156FBE}">
      <dsp:nvSpPr>
        <dsp:cNvPr id="0" name=""/>
        <dsp:cNvSpPr/>
      </dsp:nvSpPr>
      <dsp:spPr>
        <a:xfrm>
          <a:off x="1403412" y="0"/>
          <a:ext cx="1348210" cy="1166376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cry</a:t>
          </a:r>
          <a:endParaRPr lang="en-US" sz="2000" kern="1200" dirty="0"/>
        </a:p>
      </dsp:txBody>
      <dsp:txXfrm>
        <a:off x="1626841" y="193295"/>
        <a:ext cx="901352" cy="779786"/>
      </dsp:txXfrm>
    </dsp:sp>
    <dsp:sp modelId="{ABB3A6EF-BFB5-4354-A94D-392CFC23BB10}">
      <dsp:nvSpPr>
        <dsp:cNvPr id="0" name=""/>
        <dsp:cNvSpPr/>
      </dsp:nvSpPr>
      <dsp:spPr>
        <a:xfrm>
          <a:off x="1266593" y="2024684"/>
          <a:ext cx="620882" cy="534753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EB7D8-C8ED-4D65-B5EE-9A020CF4D066}">
      <dsp:nvSpPr>
        <dsp:cNvPr id="0" name=""/>
        <dsp:cNvSpPr/>
      </dsp:nvSpPr>
      <dsp:spPr>
        <a:xfrm>
          <a:off x="1403412" y="1410194"/>
          <a:ext cx="1348210" cy="1166376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running stacks</a:t>
          </a:r>
          <a:endParaRPr lang="en-US" sz="2000" kern="1200" dirty="0"/>
        </a:p>
      </dsp:txBody>
      <dsp:txXfrm>
        <a:off x="1626841" y="1603489"/>
        <a:ext cx="901352" cy="779786"/>
      </dsp:txXfrm>
    </dsp:sp>
    <dsp:sp modelId="{D1C965B6-7962-4851-B1A1-7A8CFD9ED90D}">
      <dsp:nvSpPr>
        <dsp:cNvPr id="0" name=""/>
        <dsp:cNvSpPr/>
      </dsp:nvSpPr>
      <dsp:spPr>
        <a:xfrm>
          <a:off x="166845" y="2128471"/>
          <a:ext cx="1348210" cy="1166376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viewing results</a:t>
          </a:r>
          <a:endParaRPr lang="en-US" sz="2000" kern="1200" dirty="0"/>
        </a:p>
      </dsp:txBody>
      <dsp:txXfrm>
        <a:off x="390274" y="2321766"/>
        <a:ext cx="901352" cy="7797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8549B-17A2-4ED1-A811-BB31B2DF9C38}">
      <dsp:nvSpPr>
        <dsp:cNvPr id="0" name=""/>
        <dsp:cNvSpPr/>
      </dsp:nvSpPr>
      <dsp:spPr>
        <a:xfrm>
          <a:off x="0" y="0"/>
          <a:ext cx="6014361" cy="5375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Index reference genome</a:t>
          </a:r>
          <a:endParaRPr lang="en-US" sz="2300" kern="1200" dirty="0"/>
        </a:p>
      </dsp:txBody>
      <dsp:txXfrm>
        <a:off x="15744" y="15744"/>
        <a:ext cx="5371404" cy="506067"/>
      </dsp:txXfrm>
    </dsp:sp>
    <dsp:sp modelId="{FA84863B-082A-4BA0-8D39-A584C5679122}">
      <dsp:nvSpPr>
        <dsp:cNvPr id="0" name=""/>
        <dsp:cNvSpPr/>
      </dsp:nvSpPr>
      <dsp:spPr>
        <a:xfrm>
          <a:off x="449124" y="612215"/>
          <a:ext cx="6014361" cy="5375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Map reads to genome</a:t>
          </a:r>
          <a:endParaRPr lang="en-US" sz="2300" kern="1200" dirty="0"/>
        </a:p>
      </dsp:txBody>
      <dsp:txXfrm>
        <a:off x="464868" y="627959"/>
        <a:ext cx="5184338" cy="506067"/>
      </dsp:txXfrm>
    </dsp:sp>
    <dsp:sp modelId="{954415E9-2A2B-42FF-9E9B-87713D272204}">
      <dsp:nvSpPr>
        <dsp:cNvPr id="0" name=""/>
        <dsp:cNvSpPr/>
      </dsp:nvSpPr>
      <dsp:spPr>
        <a:xfrm>
          <a:off x="898248" y="1224430"/>
          <a:ext cx="6014361" cy="5375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Compress mapping to bam</a:t>
          </a:r>
          <a:endParaRPr lang="en-US" sz="2300" kern="1200" dirty="0"/>
        </a:p>
      </dsp:txBody>
      <dsp:txXfrm>
        <a:off x="913992" y="1240174"/>
        <a:ext cx="5184338" cy="506067"/>
      </dsp:txXfrm>
    </dsp:sp>
    <dsp:sp modelId="{3D680144-879F-4170-ABD0-9A2CE9976DA3}">
      <dsp:nvSpPr>
        <dsp:cNvPr id="0" name=""/>
        <dsp:cNvSpPr/>
      </dsp:nvSpPr>
      <dsp:spPr>
        <a:xfrm>
          <a:off x="1347373" y="1836646"/>
          <a:ext cx="6014361" cy="5375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Sort bam file</a:t>
          </a:r>
          <a:endParaRPr lang="en-US" sz="2300" kern="1200" dirty="0"/>
        </a:p>
      </dsp:txBody>
      <dsp:txXfrm>
        <a:off x="1363117" y="1852390"/>
        <a:ext cx="5184338" cy="506067"/>
      </dsp:txXfrm>
    </dsp:sp>
    <dsp:sp modelId="{D7311C94-3791-48F3-A652-211FD2AC6587}">
      <dsp:nvSpPr>
        <dsp:cNvPr id="0" name=""/>
        <dsp:cNvSpPr/>
      </dsp:nvSpPr>
      <dsp:spPr>
        <a:xfrm>
          <a:off x="1796497" y="2448861"/>
          <a:ext cx="6014361" cy="5375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Index bam file</a:t>
          </a:r>
          <a:endParaRPr lang="en-US" sz="2300" kern="1200" dirty="0"/>
        </a:p>
      </dsp:txBody>
      <dsp:txXfrm>
        <a:off x="1812241" y="2464605"/>
        <a:ext cx="5184338" cy="506067"/>
      </dsp:txXfrm>
    </dsp:sp>
    <dsp:sp modelId="{3C812FED-0633-406F-8CC3-BA8461C466A8}">
      <dsp:nvSpPr>
        <dsp:cNvPr id="0" name=""/>
        <dsp:cNvSpPr/>
      </dsp:nvSpPr>
      <dsp:spPr>
        <a:xfrm>
          <a:off x="5664950" y="392713"/>
          <a:ext cx="349410" cy="3494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743567" y="392713"/>
        <a:ext cx="192176" cy="262931"/>
      </dsp:txXfrm>
    </dsp:sp>
    <dsp:sp modelId="{AEF223E5-3455-4054-B576-173AAA5F104D}">
      <dsp:nvSpPr>
        <dsp:cNvPr id="0" name=""/>
        <dsp:cNvSpPr/>
      </dsp:nvSpPr>
      <dsp:spPr>
        <a:xfrm>
          <a:off x="6114075" y="1004929"/>
          <a:ext cx="349410" cy="3494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6192692" y="1004929"/>
        <a:ext cx="192176" cy="262931"/>
      </dsp:txXfrm>
    </dsp:sp>
    <dsp:sp modelId="{991C1947-6AA3-4B17-BFCE-5DAD21B83F58}">
      <dsp:nvSpPr>
        <dsp:cNvPr id="0" name=""/>
        <dsp:cNvSpPr/>
      </dsp:nvSpPr>
      <dsp:spPr>
        <a:xfrm>
          <a:off x="6563199" y="1608185"/>
          <a:ext cx="349410" cy="3494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6641816" y="1608185"/>
        <a:ext cx="192176" cy="262931"/>
      </dsp:txXfrm>
    </dsp:sp>
    <dsp:sp modelId="{A9E488A0-550E-4A28-986F-DE6E212332C5}">
      <dsp:nvSpPr>
        <dsp:cNvPr id="0" name=""/>
        <dsp:cNvSpPr/>
      </dsp:nvSpPr>
      <dsp:spPr>
        <a:xfrm>
          <a:off x="7012323" y="2226373"/>
          <a:ext cx="349410" cy="3494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7090940" y="2226373"/>
        <a:ext cx="192176" cy="262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0DEF9-CF53-407B-BB1F-ECAB7603E458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30D4F-C3EB-4AF4-809D-43587FCC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4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bowtie2 --local -x ref -U </a:t>
            </a:r>
            <a:r>
              <a:rPr lang="en-US" dirty="0" err="1" smtClean="0"/>
              <a:t>name.fastq</a:t>
            </a:r>
            <a:r>
              <a:rPr lang="en-US" dirty="0" smtClean="0"/>
              <a:t> | </a:t>
            </a:r>
            <a:r>
              <a:rPr lang="en-US" dirty="0" err="1" smtClean="0"/>
              <a:t>samtools</a:t>
            </a:r>
            <a:r>
              <a:rPr lang="en-US" dirty="0" smtClean="0"/>
              <a:t> view -Su  - | </a:t>
            </a:r>
            <a:r>
              <a:rPr lang="en-US" dirty="0" err="1" smtClean="0"/>
              <a:t>samtools</a:t>
            </a:r>
            <a:r>
              <a:rPr lang="en-US" dirty="0" smtClean="0"/>
              <a:t> sort  - name &amp;&amp; </a:t>
            </a:r>
            <a:r>
              <a:rPr lang="en-US" dirty="0" err="1" smtClean="0"/>
              <a:t>samtools</a:t>
            </a:r>
            <a:r>
              <a:rPr lang="en-US" dirty="0" smtClean="0"/>
              <a:t> index </a:t>
            </a:r>
            <a:r>
              <a:rPr lang="en-US" dirty="0" err="1" smtClean="0"/>
              <a:t>name.bam</a:t>
            </a:r>
            <a:r>
              <a:rPr lang="en-US" dirty="0" smtClean="0"/>
              <a:t> &amp;&amp; 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idxstats</a:t>
            </a:r>
            <a:r>
              <a:rPr lang="en-US" dirty="0" smtClean="0"/>
              <a:t> </a:t>
            </a:r>
            <a:r>
              <a:rPr lang="en-US" dirty="0" err="1" smtClean="0"/>
              <a:t>name.bam</a:t>
            </a:r>
            <a:r>
              <a:rPr lang="en-US" dirty="0" smtClean="0"/>
              <a:t> &gt; </a:t>
            </a:r>
            <a:r>
              <a:rPr lang="en-US" dirty="0" err="1" smtClean="0"/>
              <a:t>name.alnstats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samtools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mpileup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–Q 20 -f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ref.fa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aln1.bam aln2.bam |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bcftools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view 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 &gt;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var.raw.vcf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9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4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7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55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63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2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51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4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7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Code Pro Black" panose="020B080903040302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Code Pro Semibold" panose="020B0609030403020204" pitchFamily="49" charset="0"/>
              </a:defRPr>
            </a:lvl1pPr>
            <a:lvl2pPr>
              <a:defRPr>
                <a:latin typeface="Source Code Pro Semibold" panose="020B0609030403020204" pitchFamily="49" charset="0"/>
              </a:defRPr>
            </a:lvl2pPr>
            <a:lvl3pPr>
              <a:defRPr>
                <a:latin typeface="Source Code Pro Semibold" panose="020B0609030403020204" pitchFamily="49" charset="0"/>
              </a:defRPr>
            </a:lvl3pPr>
            <a:lvl4pPr>
              <a:defRPr>
                <a:latin typeface="Source Code Pro Semibold" panose="020B0609030403020204" pitchFamily="49" charset="0"/>
              </a:defRPr>
            </a:lvl4pPr>
            <a:lvl5pPr>
              <a:defRPr>
                <a:latin typeface="Source Code Pro Semibold" panose="020B060903040302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7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Source Code Pro Semibold" panose="020B060903040302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Source Code Pro Semibold" panose="020B0609030403020204" pitchFamily="49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2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8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5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4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3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0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0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62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work\Desktop\AGO02.1.fq_fastqc\fastqc_report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2236" y="660446"/>
            <a:ext cx="8563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Source Code Pro" panose="020B0509030403020204" pitchFamily="49" charset="0"/>
              </a:rPr>
              <a:t>“Hands On”</a:t>
            </a:r>
          </a:p>
          <a:p>
            <a:r>
              <a:rPr lang="en-US" sz="7200" b="1" dirty="0" smtClean="0">
                <a:latin typeface="Source Code Pro" panose="020B0509030403020204" pitchFamily="49" charset="0"/>
              </a:rPr>
              <a:t>Bioinformatics</a:t>
            </a:r>
            <a:endParaRPr lang="en-US" sz="7200" b="1" dirty="0">
              <a:latin typeface="Source Code Pro" panose="020B0509030403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339" y="3169328"/>
            <a:ext cx="2011911" cy="2008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36" y="3169328"/>
            <a:ext cx="3348257" cy="2008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36" y="5377950"/>
            <a:ext cx="4443227" cy="747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8097" y="3169328"/>
            <a:ext cx="2827516" cy="20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3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1146"/>
            <a:ext cx="7886700" cy="1325563"/>
          </a:xfrm>
        </p:spPr>
        <p:txBody>
          <a:bodyPr/>
          <a:lstStyle/>
          <a:p>
            <a:r>
              <a:rPr lang="en-US" dirty="0" smtClean="0"/>
              <a:t>Bed files: intervals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245060"/>
            <a:ext cx="7675350" cy="1449371"/>
          </a:xfrm>
        </p:spPr>
        <p:txBody>
          <a:bodyPr>
            <a:normAutofit fontScale="85000" lnSpcReduction="10000"/>
          </a:bodyPr>
          <a:lstStyle/>
          <a:p>
            <a:r>
              <a:rPr lang="en-US" u="sng" dirty="0"/>
              <a:t>S</a:t>
            </a:r>
            <a:r>
              <a:rPr lang="en-US" dirty="0"/>
              <a:t>equence </a:t>
            </a:r>
            <a:r>
              <a:rPr lang="en-US" u="sng" dirty="0" smtClean="0"/>
              <a:t>A</a:t>
            </a:r>
            <a:r>
              <a:rPr lang="en-US" dirty="0" smtClean="0"/>
              <a:t>lignment </a:t>
            </a:r>
            <a:r>
              <a:rPr lang="en-US" u="sng" dirty="0" smtClean="0"/>
              <a:t>M</a:t>
            </a:r>
            <a:r>
              <a:rPr lang="en-US" dirty="0" smtClean="0"/>
              <a:t>ap / binary format</a:t>
            </a:r>
          </a:p>
          <a:p>
            <a:r>
              <a:rPr lang="en-US" dirty="0" smtClean="0"/>
              <a:t>TAB-delimited</a:t>
            </a:r>
          </a:p>
          <a:p>
            <a:r>
              <a:rPr lang="en-US" dirty="0"/>
              <a:t>First 100bp: </a:t>
            </a:r>
            <a:r>
              <a:rPr lang="en-US" dirty="0" err="1"/>
              <a:t>chromStart</a:t>
            </a:r>
            <a:r>
              <a:rPr lang="en-US" dirty="0"/>
              <a:t>=0, </a:t>
            </a:r>
            <a:r>
              <a:rPr lang="en-US" dirty="0" err="1" smtClean="0"/>
              <a:t>chromEnd</a:t>
            </a:r>
            <a:r>
              <a:rPr lang="en-US" dirty="0" smtClean="0"/>
              <a:t>=100 [0,100)</a:t>
            </a:r>
          </a:p>
          <a:p>
            <a:r>
              <a:rPr lang="en-US" dirty="0" smtClean="0"/>
              <a:t>Only require first 3 fields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16184"/>
              </p:ext>
            </p:extLst>
          </p:nvPr>
        </p:nvGraphicFramePr>
        <p:xfrm>
          <a:off x="421106" y="2769118"/>
          <a:ext cx="8301788" cy="3665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7134"/>
                <a:gridCol w="1476676"/>
                <a:gridCol w="6087978"/>
              </a:tblGrid>
              <a:tr h="266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Field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Description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chrom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Name of the chromosome or scaffold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chromStart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Starting position of the feature,  </a:t>
                      </a:r>
                      <a:r>
                        <a:rPr lang="en-US" sz="1800" b="1" u="none" strike="noStrike" dirty="0" smtClean="0">
                          <a:effectLst/>
                        </a:rPr>
                        <a:t>0-based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chromEnd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Ending position of the feature, </a:t>
                      </a:r>
                      <a:r>
                        <a:rPr lang="en-US" sz="1800" b="1" u="none" strike="noStrike" dirty="0" smtClean="0">
                          <a:effectLst/>
                        </a:rPr>
                        <a:t>not included</a:t>
                      </a:r>
                      <a:r>
                        <a:rPr lang="en-US" sz="1800" b="1" u="none" strike="noStrike" baseline="0" dirty="0" smtClean="0">
                          <a:effectLst/>
                        </a:rPr>
                        <a:t> in feature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name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Defines the name of the BED line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score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A score between 0 and 1000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strand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Defines the strand - either '+' or '-'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thickStart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Starting position at which the feature is drawn thickly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thickEnd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Ending position at which the feature is drawn thickly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itemRgb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RGB value of the form R,G,B 0-255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blockCount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The number of blocks (exons)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blockSizes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comma-separated list of the block sizes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blockStarts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comma-separated list of block starts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6510527"/>
            <a:ext cx="8173974" cy="443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See</a:t>
            </a:r>
            <a:r>
              <a:rPr lang="en-US" dirty="0"/>
              <a:t>: https://genome.ucsc.edu/FAQ/FAQformat.html#format1</a:t>
            </a:r>
          </a:p>
        </p:txBody>
      </p:sp>
    </p:spTree>
    <p:extLst>
      <p:ext uri="{BB962C8B-B14F-4D97-AF65-F5344CB8AC3E}">
        <p14:creationId xmlns:p14="http://schemas.microsoft.com/office/powerpoint/2010/main" val="186072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get/install things</a:t>
            </a:r>
            <a:endParaRPr lang="en-US" dirty="0"/>
          </a:p>
        </p:txBody>
      </p:sp>
      <p:pic>
        <p:nvPicPr>
          <p:cNvPr id="1026" name="Picture 2" descr="http://www.shivkaushal.co.uk/blog/wp-content/uploads/2010/12/Pack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48" y="2902998"/>
            <a:ext cx="2639197" cy="25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93695985"/>
              </p:ext>
            </p:extLst>
          </p:nvPr>
        </p:nvGraphicFramePr>
        <p:xfrm>
          <a:off x="3480048" y="2236476"/>
          <a:ext cx="4714042" cy="4173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6891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Cloud!!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Command-line </a:t>
            </a:r>
            <a:r>
              <a:rPr lang="en-US" dirty="0" smtClean="0"/>
              <a:t>downloading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w</a:t>
            </a:r>
            <a:r>
              <a:rPr lang="en-US" dirty="0" err="1" smtClean="0"/>
              <a:t>get</a:t>
            </a:r>
            <a:r>
              <a:rPr lang="en-US" dirty="0" smtClean="0"/>
              <a:t> or curl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wget</a:t>
            </a:r>
            <a:r>
              <a:rPr lang="en-US" dirty="0"/>
              <a:t> http://</a:t>
            </a:r>
            <a:r>
              <a:rPr lang="en-US" dirty="0" smtClean="0"/>
              <a:t>sourceforge.net/projects/samtools/files/samtools/0.1.19/samtools-0.1.19.tar.bz2/download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1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3036164"/>
            <a:ext cx="7675350" cy="34515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tar, </a:t>
            </a:r>
            <a:r>
              <a:rPr lang="en-US" dirty="0" err="1" smtClean="0"/>
              <a:t>gunzip</a:t>
            </a:r>
            <a:r>
              <a:rPr lang="en-US" dirty="0"/>
              <a:t>,</a:t>
            </a:r>
            <a:r>
              <a:rPr lang="en-US" dirty="0" smtClean="0"/>
              <a:t> unzip</a:t>
            </a:r>
          </a:p>
          <a:p>
            <a:pPr marL="0" indent="0">
              <a:buNone/>
            </a:pPr>
            <a:r>
              <a:rPr lang="en-US" dirty="0" smtClean="0"/>
              <a:t>tar.gz/bz2, .</a:t>
            </a:r>
            <a:r>
              <a:rPr lang="en-US" dirty="0" err="1" smtClean="0"/>
              <a:t>gz</a:t>
            </a:r>
            <a:r>
              <a:rPr lang="en-US" dirty="0" smtClean="0"/>
              <a:t>, .zip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tar </a:t>
            </a:r>
            <a:r>
              <a:rPr lang="en-US" dirty="0" err="1"/>
              <a:t>xf</a:t>
            </a:r>
            <a:r>
              <a:rPr lang="en-US" dirty="0"/>
              <a:t> </a:t>
            </a:r>
            <a:r>
              <a:rPr lang="en-US" dirty="0" smtClean="0"/>
              <a:t>samtools-0.1.19.tar.bz2</a:t>
            </a:r>
          </a:p>
          <a:p>
            <a:pPr marL="0" indent="0">
              <a:buNone/>
            </a:pPr>
            <a:r>
              <a:rPr lang="en-US" dirty="0" smtClean="0"/>
              <a:t>x -&gt; </a:t>
            </a:r>
            <a:r>
              <a:rPr lang="en-US" dirty="0" err="1" smtClean="0"/>
              <a:t>e</a:t>
            </a:r>
            <a:r>
              <a:rPr lang="en-US" u="sng" dirty="0" err="1" smtClean="0"/>
              <a:t>X</a:t>
            </a:r>
            <a:r>
              <a:rPr lang="en-US" dirty="0" err="1" smtClean="0"/>
              <a:t>pand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 -&gt; work on a </a:t>
            </a:r>
            <a:r>
              <a:rPr lang="en-US" u="sng" dirty="0" smtClean="0"/>
              <a:t>F</a:t>
            </a:r>
            <a:r>
              <a:rPr lang="en-US" dirty="0" smtClean="0"/>
              <a:t>ile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 -&gt; </a:t>
            </a:r>
            <a:r>
              <a:rPr lang="en-US" u="sng" dirty="0" smtClean="0"/>
              <a:t>V</a:t>
            </a:r>
            <a:r>
              <a:rPr lang="en-US" dirty="0" smtClean="0"/>
              <a:t>erbose </a:t>
            </a:r>
            <a:r>
              <a:rPr lang="en-US" dirty="0" smtClean="0"/>
              <a:t>output</a:t>
            </a:r>
          </a:p>
          <a:p>
            <a:pPr marL="0" indent="0">
              <a:buNone/>
            </a:pPr>
            <a:r>
              <a:rPr lang="en-US" dirty="0" smtClean="0"/>
              <a:t>j/z -&gt; j=bzip2, z=</a:t>
            </a:r>
            <a:r>
              <a:rPr lang="en-US" dirty="0" err="1" smtClean="0"/>
              <a:t>gzipped</a:t>
            </a:r>
            <a:endParaRPr lang="en-US" dirty="0"/>
          </a:p>
        </p:txBody>
      </p:sp>
      <p:pic>
        <p:nvPicPr>
          <p:cNvPr id="3074" name="Picture 2" descr="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00" y="457339"/>
            <a:ext cx="679132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935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“Installing”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7083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Usually, our academic kin provide sparse documentation and some source code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Lucky: executable is pre-compiled</a:t>
            </a:r>
          </a:p>
          <a:p>
            <a:r>
              <a:rPr lang="en-US" dirty="0" smtClean="0"/>
              <a:t>Annoying: examine readme or install file documentation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./configure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 make</a:t>
            </a:r>
          </a:p>
          <a:p>
            <a:pPr marL="0" indent="0">
              <a:buNone/>
            </a:pPr>
            <a:r>
              <a:rPr lang="en-US" dirty="0" smtClean="0"/>
              <a:t>#if you are an admin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make </a:t>
            </a:r>
            <a:r>
              <a:rPr lang="en-US" dirty="0" smtClean="0"/>
              <a:t>install</a:t>
            </a:r>
          </a:p>
          <a:p>
            <a:pPr marL="0" indent="0">
              <a:buNone/>
            </a:pPr>
            <a:r>
              <a:rPr lang="en-US" dirty="0" smtClean="0"/>
              <a:t>#if you’re not…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00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$PATH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variable in your shell that keeps track of where to look for programs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OSX, Windows, Unix all use a PATH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echo $PATH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Moving an executable into one of these directories will make it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84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bashrc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special file, run every time your shell starts</a:t>
            </a:r>
          </a:p>
          <a:p>
            <a:endParaRPr lang="en-US" dirty="0" smtClean="0"/>
          </a:p>
          <a:p>
            <a:r>
              <a:rPr lang="en-US" dirty="0" smtClean="0"/>
              <a:t>Can set environmental variables, define aliases,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add your own directory to your path: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export PATH=/</a:t>
            </a:r>
            <a:r>
              <a:rPr lang="en-US" dirty="0" smtClean="0"/>
              <a:t>home/ben/bin:$PATH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03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668959569"/>
              </p:ext>
            </p:extLst>
          </p:nvPr>
        </p:nvGraphicFramePr>
        <p:xfrm>
          <a:off x="346230" y="377533"/>
          <a:ext cx="2956264" cy="329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579612296"/>
              </p:ext>
            </p:extLst>
          </p:nvPr>
        </p:nvGraphicFramePr>
        <p:xfrm>
          <a:off x="4759911" y="342023"/>
          <a:ext cx="2883762" cy="329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11816099"/>
              </p:ext>
            </p:extLst>
          </p:nvPr>
        </p:nvGraphicFramePr>
        <p:xfrm>
          <a:off x="457385" y="3475840"/>
          <a:ext cx="2766873" cy="329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05232185"/>
              </p:ext>
            </p:extLst>
          </p:nvPr>
        </p:nvGraphicFramePr>
        <p:xfrm>
          <a:off x="4959843" y="3290889"/>
          <a:ext cx="2766873" cy="329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75821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Surveying sequencing success with </a:t>
            </a:r>
            <a:r>
              <a:rPr lang="en-US" dirty="0" err="1" smtClean="0"/>
              <a:t>fastqc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$ </a:t>
            </a:r>
            <a:r>
              <a:rPr lang="en-US" sz="2200" dirty="0" err="1"/>
              <a:t>fastqc</a:t>
            </a:r>
            <a:r>
              <a:rPr lang="en-US" sz="2200" dirty="0"/>
              <a:t> --</a:t>
            </a:r>
            <a:r>
              <a:rPr lang="en-US" sz="2200" dirty="0" err="1"/>
              <a:t>noextract</a:t>
            </a:r>
            <a:r>
              <a:rPr lang="en-US" sz="2200" dirty="0"/>
              <a:t> -t 4 </a:t>
            </a:r>
            <a:r>
              <a:rPr lang="en-US" sz="2200" dirty="0" smtClean="0"/>
              <a:t>s_2_sequence.txt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 smtClean="0"/>
              <a:t>fastqc</a:t>
            </a:r>
            <a:r>
              <a:rPr lang="en-US" dirty="0" smtClean="0"/>
              <a:t> </a:t>
            </a:r>
            <a:r>
              <a:rPr lang="en-US" dirty="0"/>
              <a:t>--</a:t>
            </a:r>
            <a:r>
              <a:rPr lang="en-US" dirty="0" err="1"/>
              <a:t>noextract</a:t>
            </a:r>
            <a:r>
              <a:rPr lang="en-US" dirty="0"/>
              <a:t> -t 4 </a:t>
            </a:r>
            <a:r>
              <a:rPr lang="en-US" dirty="0" smtClean="0"/>
              <a:t>*R1*.fastq.gz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 action="ppaction://hlinkfile"/>
              </a:rPr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99543" y="6311899"/>
            <a:ext cx="6024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http://www.bioinformatics.babraham.ac.uk/projects/fastqc/</a:t>
            </a:r>
          </a:p>
        </p:txBody>
      </p:sp>
    </p:spTree>
    <p:extLst>
      <p:ext uri="{BB962C8B-B14F-4D97-AF65-F5344CB8AC3E}">
        <p14:creationId xmlns:p14="http://schemas.microsoft.com/office/powerpoint/2010/main" val="2819635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 are using PHRED+33 encoded </a:t>
            </a:r>
            <a:r>
              <a:rPr lang="en-US" dirty="0" err="1"/>
              <a:t>fastq</a:t>
            </a:r>
            <a:r>
              <a:rPr lang="en-US" dirty="0"/>
              <a:t>, use -</a:t>
            </a:r>
            <a:r>
              <a:rPr lang="en-US" dirty="0" smtClean="0"/>
              <a:t>Q33</a:t>
            </a:r>
          </a:p>
          <a:p>
            <a:r>
              <a:rPr lang="en-US" dirty="0" smtClean="0"/>
              <a:t>Keep reads where 80% are &gt;=Q20: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fastq_quality_filter</a:t>
            </a:r>
            <a:r>
              <a:rPr lang="en-US" dirty="0" smtClean="0"/>
              <a:t> </a:t>
            </a:r>
            <a:r>
              <a:rPr lang="en-US" dirty="0"/>
              <a:t>-Q33 -</a:t>
            </a:r>
            <a:r>
              <a:rPr lang="en-US" dirty="0" err="1"/>
              <a:t>i</a:t>
            </a:r>
            <a:r>
              <a:rPr lang="en-US" dirty="0"/>
              <a:t> fastq1.fastq </a:t>
            </a:r>
            <a:r>
              <a:rPr lang="en-US" dirty="0" smtClean="0"/>
              <a:t>-q </a:t>
            </a:r>
            <a:r>
              <a:rPr lang="en-US" dirty="0"/>
              <a:t>20 -p 80 -o </a:t>
            </a:r>
            <a:r>
              <a:rPr lang="en-US" dirty="0" err="1"/>
              <a:t>quality_filtered.fastq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2568" y="6311899"/>
            <a:ext cx="5461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http://hannonlab.cshl.edu/fastx_toolkit/download.html</a:t>
            </a:r>
          </a:p>
        </p:txBody>
      </p:sp>
    </p:spTree>
    <p:extLst>
      <p:ext uri="{BB962C8B-B14F-4D97-AF65-F5344CB8AC3E}">
        <p14:creationId xmlns:p14="http://schemas.microsoft.com/office/powerpoint/2010/main" val="222614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Easy, right?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5" y="2552590"/>
            <a:ext cx="8799430" cy="136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55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sequencing center can usually do this for you (unless you used custom barcodes)</a:t>
            </a:r>
          </a:p>
          <a:p>
            <a:r>
              <a:rPr lang="en-US" dirty="0" smtClean="0"/>
              <a:t>Stacks’ </a:t>
            </a:r>
            <a:r>
              <a:rPr lang="en-US" b="1" dirty="0" err="1" smtClean="0"/>
              <a:t>process_radtags</a:t>
            </a:r>
            <a:r>
              <a:rPr lang="en-US" dirty="0" smtClean="0"/>
              <a:t> and </a:t>
            </a:r>
            <a:r>
              <a:rPr lang="en-US" b="1" dirty="0" err="1"/>
              <a:t>process_shortreads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533718" y="6311899"/>
            <a:ext cx="661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http://creskolab.uoregon.edu/stacks/comp/process_radtags.php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8749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reads to a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8" y="1901161"/>
            <a:ext cx="8222052" cy="921938"/>
          </a:xfrm>
        </p:spPr>
        <p:txBody>
          <a:bodyPr>
            <a:normAutofit/>
          </a:bodyPr>
          <a:lstStyle/>
          <a:p>
            <a:r>
              <a:rPr lang="en-US" dirty="0" smtClean="0"/>
              <a:t>Many </a:t>
            </a:r>
            <a:r>
              <a:rPr lang="en-US" dirty="0" err="1" smtClean="0"/>
              <a:t>many</a:t>
            </a:r>
            <a:r>
              <a:rPr lang="en-US" dirty="0" smtClean="0"/>
              <a:t> short read mappers</a:t>
            </a:r>
          </a:p>
          <a:p>
            <a:pPr lvl="1"/>
            <a:r>
              <a:rPr lang="en-US" dirty="0" smtClean="0"/>
              <a:t>We’ll use </a:t>
            </a:r>
            <a:r>
              <a:rPr lang="en-US" dirty="0" smtClean="0"/>
              <a:t>bowtie2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94410922"/>
              </p:ext>
            </p:extLst>
          </p:nvPr>
        </p:nvGraphicFramePr>
        <p:xfrm>
          <a:off x="628650" y="2823099"/>
          <a:ext cx="7810859" cy="2986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694373" y="6147735"/>
            <a:ext cx="6449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http://bowtie-bio.sourceforge.net/bowtie2/index.shtml </a:t>
            </a:r>
            <a:r>
              <a:rPr lang="en-US" dirty="0" smtClean="0"/>
              <a:t>http</a:t>
            </a:r>
            <a:r>
              <a:rPr lang="en-US" dirty="0"/>
              <a:t>://samtools.sourceforge.net/</a:t>
            </a:r>
          </a:p>
        </p:txBody>
      </p:sp>
    </p:spTree>
    <p:extLst>
      <p:ext uri="{BB962C8B-B14F-4D97-AF65-F5344CB8AC3E}">
        <p14:creationId xmlns:p14="http://schemas.microsoft.com/office/powerpoint/2010/main" val="1737424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reads to a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8" y="2087591"/>
            <a:ext cx="8222052" cy="47704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Index:</a:t>
            </a:r>
          </a:p>
          <a:p>
            <a:pPr marL="0" indent="0">
              <a:buNone/>
            </a:pPr>
            <a:r>
              <a:rPr lang="en-US" dirty="0" smtClean="0"/>
              <a:t>$ bowtie2-build </a:t>
            </a:r>
            <a:r>
              <a:rPr lang="en-US" dirty="0" err="1" smtClean="0"/>
              <a:t>ref.fasta</a:t>
            </a:r>
            <a:r>
              <a:rPr lang="en-US" dirty="0" smtClean="0"/>
              <a:t> ref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Align &amp; produce bam file:</a:t>
            </a:r>
          </a:p>
          <a:p>
            <a:pPr marL="0" indent="0">
              <a:buNone/>
            </a:pPr>
            <a:r>
              <a:rPr lang="en-US" dirty="0" smtClean="0"/>
              <a:t>$ bowtie2 </a:t>
            </a:r>
            <a:r>
              <a:rPr lang="en-US" dirty="0"/>
              <a:t>-x </a:t>
            </a:r>
            <a:r>
              <a:rPr lang="en-US" dirty="0" smtClean="0"/>
              <a:t>path/to/ref </a:t>
            </a:r>
            <a:r>
              <a:rPr lang="en-US" dirty="0"/>
              <a:t>-U sequences/fastq1.fastq | </a:t>
            </a:r>
            <a:r>
              <a:rPr lang="en-US" dirty="0" err="1"/>
              <a:t>samtools</a:t>
            </a:r>
            <a:r>
              <a:rPr lang="en-US" dirty="0"/>
              <a:t> view -Shu - | 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/>
              <a:t>sort  - </a:t>
            </a:r>
            <a:r>
              <a:rPr lang="en-US" dirty="0" smtClean="0"/>
              <a:t>sample1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samtools</a:t>
            </a:r>
            <a:r>
              <a:rPr lang="en-US" dirty="0" smtClean="0"/>
              <a:t> index sample1.bam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 = </a:t>
            </a:r>
            <a:r>
              <a:rPr lang="en-US" dirty="0" err="1" smtClean="0"/>
              <a:t>sam</a:t>
            </a:r>
            <a:r>
              <a:rPr lang="en-US" dirty="0" smtClean="0"/>
              <a:t> file input</a:t>
            </a:r>
          </a:p>
          <a:p>
            <a:pPr marL="0" indent="0">
              <a:buNone/>
            </a:pPr>
            <a:r>
              <a:rPr lang="en-US" dirty="0" smtClean="0"/>
              <a:t>h = include header info</a:t>
            </a:r>
          </a:p>
          <a:p>
            <a:pPr marL="0" indent="0">
              <a:buNone/>
            </a:pPr>
            <a:r>
              <a:rPr lang="en-US" dirty="0" smtClean="0"/>
              <a:t>u = output uncompressed bam (faster pipes)</a:t>
            </a:r>
          </a:p>
        </p:txBody>
      </p:sp>
    </p:spTree>
    <p:extLst>
      <p:ext uri="{BB962C8B-B14F-4D97-AF65-F5344CB8AC3E}">
        <p14:creationId xmlns:p14="http://schemas.microsoft.com/office/powerpoint/2010/main" val="42692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Easy, right?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5" y="1501555"/>
            <a:ext cx="8799430" cy="13624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85" y="62258"/>
            <a:ext cx="8884434" cy="679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4"/>
            <a:ext cx="7675350" cy="4850383"/>
          </a:xfrm>
        </p:spPr>
        <p:txBody>
          <a:bodyPr/>
          <a:lstStyle/>
          <a:p>
            <a:r>
              <a:rPr lang="en-US" dirty="0" smtClean="0"/>
              <a:t>Some file format explanations</a:t>
            </a:r>
          </a:p>
          <a:p>
            <a:r>
              <a:rPr lang="en-US" dirty="0" smtClean="0"/>
              <a:t>How to get software</a:t>
            </a:r>
            <a:endParaRPr lang="en-US" dirty="0" smtClean="0"/>
          </a:p>
          <a:p>
            <a:r>
              <a:rPr lang="en-US" dirty="0" smtClean="0"/>
              <a:t>‘Installing’ software</a:t>
            </a:r>
          </a:p>
          <a:p>
            <a:r>
              <a:rPr lang="en-US" dirty="0" smtClean="0"/>
              <a:t>Quality Control</a:t>
            </a:r>
            <a:endParaRPr lang="en-US" dirty="0" smtClean="0"/>
          </a:p>
          <a:p>
            <a:r>
              <a:rPr lang="en-US" dirty="0" smtClean="0"/>
              <a:t>Mapping to a reference</a:t>
            </a:r>
          </a:p>
          <a:p>
            <a:r>
              <a:rPr lang="en-US" dirty="0" smtClean="0"/>
              <a:t>Alignments</a:t>
            </a:r>
            <a:endParaRPr lang="en-US" dirty="0" smtClean="0"/>
          </a:p>
          <a:p>
            <a:r>
              <a:rPr lang="en-US" dirty="0" smtClean="0"/>
              <a:t>Variant </a:t>
            </a:r>
            <a:r>
              <a:rPr lang="en-US" dirty="0" smtClean="0"/>
              <a:t>calling</a:t>
            </a:r>
          </a:p>
          <a:p>
            <a:r>
              <a:rPr lang="en-US" dirty="0" smtClean="0"/>
              <a:t>Stacks</a:t>
            </a:r>
          </a:p>
          <a:p>
            <a:r>
              <a:rPr lang="en-US" dirty="0" smtClean="0"/>
              <a:t>Some more demos</a:t>
            </a:r>
          </a:p>
          <a:p>
            <a:pPr lvl="1"/>
            <a:r>
              <a:rPr lang="en-US" dirty="0" err="1" smtClean="0"/>
              <a:t>ddRAD</a:t>
            </a:r>
            <a:r>
              <a:rPr lang="en-US" dirty="0" smtClean="0"/>
              <a:t> in </a:t>
            </a:r>
            <a:r>
              <a:rPr lang="en-US" dirty="0" err="1" smtClean="0"/>
              <a:t>silico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De novo sequencing?</a:t>
            </a:r>
          </a:p>
          <a:p>
            <a:pPr lvl="1"/>
            <a:r>
              <a:rPr lang="en-US" smtClean="0"/>
              <a:t>rtd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4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 Formats</a:t>
            </a:r>
            <a:endParaRPr lang="en-US" dirty="0"/>
          </a:p>
        </p:txBody>
      </p:sp>
      <p:pic>
        <p:nvPicPr>
          <p:cNvPr id="2050" name="Picture 2" descr="http://24.media.tumblr.com/tumblr_m8ocbckpd61qaeubvo1_12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59" y="2236476"/>
            <a:ext cx="4663458" cy="356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62130443"/>
              </p:ext>
            </p:extLst>
          </p:nvPr>
        </p:nvGraphicFramePr>
        <p:xfrm>
          <a:off x="5042516" y="2236476"/>
          <a:ext cx="3151573" cy="3561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076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Quadruplets, sometimes paired.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@SEQ_ID</a:t>
            </a:r>
          </a:p>
          <a:p>
            <a:pPr marL="0" indent="0">
              <a:buNone/>
            </a:pPr>
            <a:r>
              <a:rPr lang="en-US" dirty="0" smtClean="0"/>
              <a:t>GATTTGGGGTTCAAAGCAGTATCGAT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</a:t>
            </a:r>
          </a:p>
          <a:p>
            <a:pPr marL="0" indent="0">
              <a:buNone/>
            </a:pPr>
            <a:r>
              <a:rPr lang="en-US" dirty="0" smtClean="0"/>
              <a:t>!''*((((***+))%%%++)(%%%%)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See: http://en.wikipedia.org/wiki/FASTQ_format</a:t>
            </a:r>
          </a:p>
        </p:txBody>
      </p:sp>
    </p:spTree>
    <p:extLst>
      <p:ext uri="{BB962C8B-B14F-4D97-AF65-F5344CB8AC3E}">
        <p14:creationId xmlns:p14="http://schemas.microsoft.com/office/powerpoint/2010/main" val="29499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</a:t>
            </a:r>
            <a:r>
              <a:rPr lang="en-US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now come as </a:t>
            </a:r>
            <a:r>
              <a:rPr lang="en-US" dirty="0" err="1" smtClean="0"/>
              <a:t>gzipped</a:t>
            </a:r>
            <a:r>
              <a:rPr lang="en-US" dirty="0" smtClean="0"/>
              <a:t> chunks</a:t>
            </a:r>
          </a:p>
          <a:p>
            <a:pPr lvl="1"/>
            <a:r>
              <a:rPr lang="en-US" dirty="0" smtClean="0"/>
              <a:t>To make computer and administrators happy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gunzip</a:t>
            </a:r>
            <a:r>
              <a:rPr lang="en-US" dirty="0" smtClean="0"/>
              <a:t> –c *.fastq.gz &gt; </a:t>
            </a:r>
            <a:r>
              <a:rPr lang="en-US" dirty="0" err="1" smtClean="0"/>
              <a:t>all.fq</a:t>
            </a: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gunzip</a:t>
            </a:r>
            <a:r>
              <a:rPr lang="en-US" dirty="0" smtClean="0"/>
              <a:t> –c *R1*.fastq.gz &gt; all_R1.fq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21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Sam/bam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476709"/>
            <a:ext cx="7675350" cy="1194302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/>
              <a:t>S</a:t>
            </a:r>
            <a:r>
              <a:rPr lang="en-US" dirty="0"/>
              <a:t>equence </a:t>
            </a:r>
            <a:r>
              <a:rPr lang="en-US" u="sng" dirty="0" smtClean="0"/>
              <a:t>A</a:t>
            </a:r>
            <a:r>
              <a:rPr lang="en-US" dirty="0" smtClean="0"/>
              <a:t>lignment </a:t>
            </a:r>
            <a:r>
              <a:rPr lang="en-US" u="sng" dirty="0" smtClean="0"/>
              <a:t>M</a:t>
            </a:r>
            <a:r>
              <a:rPr lang="en-US" dirty="0" smtClean="0"/>
              <a:t>ap / binary format</a:t>
            </a:r>
          </a:p>
          <a:p>
            <a:r>
              <a:rPr lang="en-US" dirty="0" smtClean="0"/>
              <a:t>TAB-delimited</a:t>
            </a:r>
          </a:p>
          <a:p>
            <a:r>
              <a:rPr lang="en-US" dirty="0" smtClean="0"/>
              <a:t>header lines start with @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321983"/>
              </p:ext>
            </p:extLst>
          </p:nvPr>
        </p:nvGraphicFramePr>
        <p:xfrm>
          <a:off x="421106" y="2769118"/>
          <a:ext cx="8301788" cy="3665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6905"/>
                <a:gridCol w="1106905"/>
                <a:gridCol w="6087978"/>
              </a:tblGrid>
              <a:tr h="266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Field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Description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QNAME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Query template/pair NAME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FLAG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bitwise FLAG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RNAME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Reference sequence NAME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POS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1-based leftmost POSition/coordinate of clipped sequence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MAPQ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MAPping Quality (Phred-scaled)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CIAGR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extended CIGAR string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MRNM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Mate Reference sequence </a:t>
                      </a:r>
                      <a:r>
                        <a:rPr lang="en-US" sz="1800" u="none" strike="noStrike" dirty="0" err="1">
                          <a:effectLst/>
                        </a:rPr>
                        <a:t>NaMe</a:t>
                      </a:r>
                      <a:r>
                        <a:rPr lang="en-US" sz="1800" u="none" strike="noStrike" dirty="0">
                          <a:effectLst/>
                        </a:rPr>
                        <a:t> (‘=’ if same as RNAME)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MPOS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1-based Mate </a:t>
                      </a:r>
                      <a:r>
                        <a:rPr lang="en-US" sz="1800" u="none" strike="noStrike" dirty="0" err="1">
                          <a:effectLst/>
                        </a:rPr>
                        <a:t>POSistion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TLEN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inferred Template </a:t>
                      </a:r>
                      <a:r>
                        <a:rPr lang="en-US" sz="1800" u="none" strike="noStrike" dirty="0" err="1">
                          <a:effectLst/>
                        </a:rPr>
                        <a:t>LENgth</a:t>
                      </a:r>
                      <a:r>
                        <a:rPr lang="en-US" sz="1800" u="none" strike="noStrike" dirty="0">
                          <a:effectLst/>
                        </a:rPr>
                        <a:t> (insert size)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query </a:t>
                      </a:r>
                      <a:r>
                        <a:rPr lang="en-US" sz="1800" u="none" strike="noStrike" dirty="0" err="1">
                          <a:effectLst/>
                        </a:rPr>
                        <a:t>SEQuence</a:t>
                      </a:r>
                      <a:r>
                        <a:rPr lang="en-US" sz="1800" u="none" strike="noStrike" dirty="0">
                          <a:effectLst/>
                        </a:rPr>
                        <a:t> on the same strand as the reference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QUAL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query </a:t>
                      </a:r>
                      <a:r>
                        <a:rPr lang="en-US" sz="1800" u="none" strike="noStrike" dirty="0" err="1">
                          <a:effectLst/>
                        </a:rPr>
                        <a:t>QUALity</a:t>
                      </a:r>
                      <a:r>
                        <a:rPr lang="en-US" sz="1800" u="none" strike="noStrike" dirty="0">
                          <a:effectLst/>
                        </a:rPr>
                        <a:t> (ASCII-33 gives the </a:t>
                      </a:r>
                      <a:r>
                        <a:rPr lang="en-US" sz="1800" u="none" strike="noStrike" dirty="0" err="1">
                          <a:effectLst/>
                        </a:rPr>
                        <a:t>Phred</a:t>
                      </a:r>
                      <a:r>
                        <a:rPr lang="en-US" sz="1800" u="none" strike="noStrike" dirty="0">
                          <a:effectLst/>
                        </a:rPr>
                        <a:t> base quality)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12+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OPT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variable </a:t>
                      </a:r>
                      <a:r>
                        <a:rPr lang="en-US" sz="1800" u="none" strike="noStrike" dirty="0" err="1">
                          <a:effectLst/>
                        </a:rPr>
                        <a:t>OPTional</a:t>
                      </a:r>
                      <a:r>
                        <a:rPr lang="en-US" sz="1800" u="none" strike="noStrike" dirty="0">
                          <a:effectLst/>
                        </a:rPr>
                        <a:t> fields in the format TAG:VTYPE:VALUE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6441741"/>
            <a:ext cx="7886700" cy="512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See</a:t>
            </a:r>
            <a:r>
              <a:rPr lang="en-US" dirty="0"/>
              <a:t>: http://samtools.sourceforge.net/samtools.shtml</a:t>
            </a:r>
          </a:p>
        </p:txBody>
      </p:sp>
    </p:spTree>
    <p:extLst>
      <p:ext uri="{BB962C8B-B14F-4D97-AF65-F5344CB8AC3E}">
        <p14:creationId xmlns:p14="http://schemas.microsoft.com/office/powerpoint/2010/main" val="120866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VCF format: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540042"/>
            <a:ext cx="7675350" cy="1696453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V</a:t>
            </a:r>
            <a:r>
              <a:rPr lang="en-US" dirty="0" smtClean="0"/>
              <a:t>ariant </a:t>
            </a:r>
            <a:r>
              <a:rPr lang="en-US" u="sng" dirty="0" smtClean="0"/>
              <a:t>C</a:t>
            </a:r>
            <a:r>
              <a:rPr lang="en-US" dirty="0" smtClean="0"/>
              <a:t>all </a:t>
            </a:r>
            <a:r>
              <a:rPr lang="en-US" u="sng" dirty="0" smtClean="0"/>
              <a:t>F</a:t>
            </a:r>
            <a:r>
              <a:rPr lang="en-US" dirty="0" smtClean="0"/>
              <a:t>ormat (origins 1k genomes)</a:t>
            </a:r>
          </a:p>
          <a:p>
            <a:r>
              <a:rPr lang="en-US" dirty="0" smtClean="0"/>
              <a:t>TAB-delimited</a:t>
            </a:r>
          </a:p>
          <a:p>
            <a:r>
              <a:rPr lang="en-US" dirty="0" smtClean="0"/>
              <a:t>Header lines start with ##</a:t>
            </a:r>
          </a:p>
          <a:p>
            <a:r>
              <a:rPr lang="en-US" dirty="0" smtClean="0"/>
              <a:t>Column ID line starts with #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86895"/>
              </p:ext>
            </p:extLst>
          </p:nvPr>
        </p:nvGraphicFramePr>
        <p:xfrm>
          <a:off x="628650" y="3308685"/>
          <a:ext cx="7886700" cy="28743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7119"/>
                <a:gridCol w="1177119"/>
                <a:gridCol w="5532462"/>
              </a:tblGrid>
              <a:tr h="255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Field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Description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59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CHROM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CHROMosome 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59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POS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the left-most POSition of the variant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59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unique variant IDentifier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59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the REFerence allele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59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ALT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 </a:t>
                      </a:r>
                      <a:r>
                        <a:rPr lang="en-US" sz="1600" u="none" strike="noStrike" dirty="0" err="1">
                          <a:effectLst/>
                        </a:rPr>
                        <a:t>ALTernate</a:t>
                      </a:r>
                      <a:r>
                        <a:rPr lang="en-US" sz="1600" u="none" strike="noStrike" dirty="0">
                          <a:effectLst/>
                        </a:rPr>
                        <a:t> allele(s), separated by comma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59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QUAL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variant/reference QUALity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59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FILTER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FILTers</a:t>
                      </a:r>
                      <a:r>
                        <a:rPr lang="en-US" sz="1600" u="none" strike="noStrike" dirty="0">
                          <a:effectLst/>
                        </a:rPr>
                        <a:t> applied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08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INFO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INFOrmation</a:t>
                      </a:r>
                      <a:r>
                        <a:rPr lang="en-US" sz="1600" u="none" strike="noStrike" dirty="0">
                          <a:effectLst/>
                        </a:rPr>
                        <a:t> related to the variant, separated by semi-colon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2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FORMAT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FORMAT of the genotype fields, separated by colon (optional)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2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10+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SAMPLE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SAMPLE genotypes and per-sample information (optional)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6441741"/>
            <a:ext cx="7886700" cy="512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See: http://vcftools.sourceforge.net/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1318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2366</TotalTime>
  <Words>910</Words>
  <Application>Microsoft Office PowerPoint</Application>
  <PresentationFormat>On-screen Show (4:3)</PresentationFormat>
  <Paragraphs>276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Corbel</vt:lpstr>
      <vt:lpstr>Source Code Pro</vt:lpstr>
      <vt:lpstr>Source Code Pro Black</vt:lpstr>
      <vt:lpstr>Source Code Pro Semibold</vt:lpstr>
      <vt:lpstr>Depth</vt:lpstr>
      <vt:lpstr>PowerPoint Presentation</vt:lpstr>
      <vt:lpstr>Easy, right?</vt:lpstr>
      <vt:lpstr>Easy, right?</vt:lpstr>
      <vt:lpstr>What now?</vt:lpstr>
      <vt:lpstr>Data File Formats</vt:lpstr>
      <vt:lpstr>fastQ files</vt:lpstr>
      <vt:lpstr>fastQ files</vt:lpstr>
      <vt:lpstr>Sam/bam</vt:lpstr>
      <vt:lpstr>VCF format: variants</vt:lpstr>
      <vt:lpstr>Bed files: intervals</vt:lpstr>
      <vt:lpstr>How to get/install things</vt:lpstr>
      <vt:lpstr>From the Cloud!!</vt:lpstr>
      <vt:lpstr>PowerPoint Presentation</vt:lpstr>
      <vt:lpstr>“Installing”</vt:lpstr>
      <vt:lpstr>Your $PATH</vt:lpstr>
      <vt:lpstr>.bashrc</vt:lpstr>
      <vt:lpstr>PowerPoint Presentation</vt:lpstr>
      <vt:lpstr>Quality Control</vt:lpstr>
      <vt:lpstr>fastx</vt:lpstr>
      <vt:lpstr>Demultiplexing</vt:lpstr>
      <vt:lpstr>Mapping reads to a reference</vt:lpstr>
      <vt:lpstr>Mapping reads to a reference</vt:lpstr>
    </vt:vector>
  </TitlesOfParts>
  <Company>Yale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Computing  for Biologists</dc:title>
  <dc:creator>Benjamin Evans</dc:creator>
  <cp:lastModifiedBy>Benjamin Evans</cp:lastModifiedBy>
  <cp:revision>175</cp:revision>
  <dcterms:created xsi:type="dcterms:W3CDTF">2013-10-30T01:21:41Z</dcterms:created>
  <dcterms:modified xsi:type="dcterms:W3CDTF">2014-01-07T20:27:20Z</dcterms:modified>
</cp:coreProperties>
</file>