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71790" autoAdjust="0"/>
  </p:normalViewPr>
  <p:slideViewPr>
    <p:cSldViewPr snapToGrid="0">
      <p:cViewPr varScale="1">
        <p:scale>
          <a:sx n="95" d="100"/>
          <a:sy n="95" d="100"/>
        </p:scale>
        <p:origin x="2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bowtie2 --local -x ref -U </a:t>
            </a:r>
            <a:r>
              <a:rPr lang="en-US" dirty="0" err="1" smtClean="0"/>
              <a:t>name.fastq</a:t>
            </a:r>
            <a:r>
              <a:rPr lang="en-US" dirty="0" smtClean="0"/>
              <a:t> | </a:t>
            </a:r>
            <a:r>
              <a:rPr lang="en-US" dirty="0" err="1" smtClean="0"/>
              <a:t>samtools</a:t>
            </a:r>
            <a:r>
              <a:rPr lang="en-US" dirty="0" smtClean="0"/>
              <a:t> view -Su  - | </a:t>
            </a:r>
            <a:r>
              <a:rPr lang="en-US" dirty="0" err="1" smtClean="0"/>
              <a:t>samtools</a:t>
            </a:r>
            <a:r>
              <a:rPr lang="en-US" dirty="0" smtClean="0"/>
              <a:t> sort  - name &amp;&amp; </a:t>
            </a:r>
            <a:r>
              <a:rPr lang="en-US" dirty="0" err="1" smtClean="0"/>
              <a:t>samtools</a:t>
            </a:r>
            <a:r>
              <a:rPr lang="en-US" dirty="0" smtClean="0"/>
              <a:t> index </a:t>
            </a:r>
            <a:r>
              <a:rPr lang="en-US" dirty="0" err="1" smtClean="0"/>
              <a:t>name.bam</a:t>
            </a:r>
            <a:r>
              <a:rPr lang="en-US" dirty="0" smtClean="0"/>
              <a:t> &amp;&amp;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idxstats</a:t>
            </a:r>
            <a:r>
              <a:rPr lang="en-US" dirty="0" smtClean="0"/>
              <a:t> </a:t>
            </a:r>
            <a:r>
              <a:rPr lang="en-US" dirty="0" err="1" smtClean="0"/>
              <a:t>name.bam</a:t>
            </a:r>
            <a:r>
              <a:rPr lang="en-US" dirty="0" smtClean="0"/>
              <a:t> &gt; </a:t>
            </a:r>
            <a:r>
              <a:rPr lang="en-US" dirty="0" err="1" smtClean="0"/>
              <a:t>name.alnstats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mpileup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–Q 20 -f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ref.fa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aln1.bam aln2.bam |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bcftools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view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&gt;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var.raw.vcf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/>
          </a:bodyPr>
          <a:lstStyle/>
          <a:p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Source Code Pro" panose="020B0509030403020204" pitchFamily="49" charset="0"/>
              </a:rPr>
              <a:t>So you’ve got some next-gen sequence data</a:t>
            </a:r>
            <a:endParaRPr lang="en-US" sz="80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file format explanations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astq</a:t>
            </a:r>
            <a:r>
              <a:rPr lang="en-US" dirty="0" smtClean="0"/>
              <a:t>, </a:t>
            </a:r>
            <a:r>
              <a:rPr lang="en-US" dirty="0" err="1" smtClean="0"/>
              <a:t>sam</a:t>
            </a:r>
            <a:r>
              <a:rPr lang="en-US" dirty="0" smtClean="0"/>
              <a:t>/bam, </a:t>
            </a:r>
            <a:r>
              <a:rPr lang="en-US" dirty="0" err="1" smtClean="0"/>
              <a:t>vcf</a:t>
            </a:r>
            <a:r>
              <a:rPr lang="en-US" dirty="0" smtClean="0"/>
              <a:t>, bed</a:t>
            </a:r>
          </a:p>
          <a:p>
            <a:r>
              <a:rPr lang="en-US" dirty="0" smtClean="0"/>
              <a:t>Getting software</a:t>
            </a:r>
          </a:p>
          <a:p>
            <a:r>
              <a:rPr lang="en-US" dirty="0" smtClean="0"/>
              <a:t>‘Installing’ software</a:t>
            </a:r>
          </a:p>
          <a:p>
            <a:r>
              <a:rPr lang="en-US" dirty="0" smtClean="0"/>
              <a:t>Surveying sequencing success</a:t>
            </a:r>
          </a:p>
          <a:p>
            <a:r>
              <a:rPr lang="en-US" dirty="0" smtClean="0"/>
              <a:t>Mapping to a reference</a:t>
            </a:r>
          </a:p>
          <a:p>
            <a:r>
              <a:rPr lang="en-US" dirty="0" smtClean="0"/>
              <a:t>Poking around an alignment</a:t>
            </a:r>
          </a:p>
          <a:p>
            <a:r>
              <a:rPr lang="en-US" dirty="0" smtClean="0"/>
              <a:t>Variant calling</a:t>
            </a:r>
          </a:p>
          <a:p>
            <a:r>
              <a:rPr lang="en-US" dirty="0" smtClean="0"/>
              <a:t>Where to go from here?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34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1747</TotalTime>
  <Words>78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What now?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124</cp:revision>
  <dcterms:created xsi:type="dcterms:W3CDTF">2013-10-30T01:21:41Z</dcterms:created>
  <dcterms:modified xsi:type="dcterms:W3CDTF">2013-11-06T06:10:08Z</dcterms:modified>
</cp:coreProperties>
</file>