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5"/>
  </p:notesMasterIdLst>
  <p:sldIdLst>
    <p:sldId id="256" r:id="rId2"/>
    <p:sldId id="279" r:id="rId3"/>
    <p:sldId id="263" r:id="rId4"/>
    <p:sldId id="257" r:id="rId5"/>
    <p:sldId id="269" r:id="rId6"/>
    <p:sldId id="259" r:id="rId7"/>
    <p:sldId id="264" r:id="rId8"/>
    <p:sldId id="260" r:id="rId9"/>
    <p:sldId id="261" r:id="rId10"/>
    <p:sldId id="265" r:id="rId11"/>
    <p:sldId id="268" r:id="rId12"/>
    <p:sldId id="266" r:id="rId13"/>
    <p:sldId id="290" r:id="rId14"/>
    <p:sldId id="267" r:id="rId15"/>
    <p:sldId id="270" r:id="rId16"/>
    <p:sldId id="271" r:id="rId17"/>
    <p:sldId id="272" r:id="rId18"/>
    <p:sldId id="281" r:id="rId19"/>
    <p:sldId id="273" r:id="rId20"/>
    <p:sldId id="274" r:id="rId21"/>
    <p:sldId id="280" r:id="rId22"/>
    <p:sldId id="275" r:id="rId23"/>
    <p:sldId id="276" r:id="rId24"/>
    <p:sldId id="286" r:id="rId25"/>
    <p:sldId id="285" r:id="rId26"/>
    <p:sldId id="282" r:id="rId27"/>
    <p:sldId id="283" r:id="rId28"/>
    <p:sldId id="288" r:id="rId29"/>
    <p:sldId id="287" r:id="rId30"/>
    <p:sldId id="289" r:id="rId31"/>
    <p:sldId id="292" r:id="rId32"/>
    <p:sldId id="291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89173" autoAdjust="0"/>
  </p:normalViewPr>
  <p:slideViewPr>
    <p:cSldViewPr snapToGrid="0">
      <p:cViewPr>
        <p:scale>
          <a:sx n="40" d="100"/>
          <a:sy n="40" d="100"/>
        </p:scale>
        <p:origin x="2472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Formats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 custT="1"/>
      <dgm:spPr/>
      <dgm:t>
        <a:bodyPr/>
        <a:lstStyle/>
        <a:p>
          <a:r>
            <a:rPr lang="en-US" sz="1400" dirty="0" err="1" smtClean="0"/>
            <a:t>fastQ</a:t>
          </a:r>
          <a:endParaRPr lang="en-US" sz="1400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 custT="1"/>
      <dgm:spPr/>
      <dgm:t>
        <a:bodyPr/>
        <a:lstStyle/>
        <a:p>
          <a:r>
            <a:rPr lang="en-US" sz="1400" dirty="0" smtClean="0"/>
            <a:t>Sam Bam</a:t>
          </a:r>
          <a:endParaRPr lang="en-US" sz="1400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 custT="1"/>
      <dgm:spPr/>
      <dgm:t>
        <a:bodyPr/>
        <a:lstStyle/>
        <a:p>
          <a:r>
            <a:rPr lang="en-US" sz="1400" dirty="0" smtClean="0"/>
            <a:t>VCF</a:t>
          </a:r>
          <a:endParaRPr lang="en-US" sz="1400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D488886F-AF83-4AF1-BCA9-6BD2C845BCD3}">
      <dgm:prSet phldrT="[Text]" custT="1"/>
      <dgm:spPr/>
      <dgm:t>
        <a:bodyPr/>
        <a:lstStyle/>
        <a:p>
          <a:r>
            <a:rPr lang="en-US" sz="1400" dirty="0" smtClean="0"/>
            <a:t>BED</a:t>
          </a:r>
          <a:endParaRPr lang="en-US" sz="1400" dirty="0"/>
        </a:p>
      </dgm:t>
    </dgm:pt>
    <dgm:pt modelId="{A671AE12-B37E-46C9-9605-5C96754AE977}" type="parTrans" cxnId="{A6A476DA-4E6B-470B-B035-5F14BD6F7E5E}">
      <dgm:prSet/>
      <dgm:spPr/>
      <dgm:t>
        <a:bodyPr/>
        <a:lstStyle/>
        <a:p>
          <a:endParaRPr lang="en-US"/>
        </a:p>
      </dgm:t>
    </dgm:pt>
    <dgm:pt modelId="{15D35BB2-E484-421A-992D-239ABAFBA1F2}" type="sibTrans" cxnId="{A6A476DA-4E6B-470B-B035-5F14BD6F7E5E}">
      <dgm:prSet/>
      <dgm:spPr/>
      <dgm:t>
        <a:bodyPr/>
        <a:lstStyle/>
        <a:p>
          <a:endParaRPr lang="en-US"/>
        </a:p>
      </dgm:t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4"/>
      <dgm:spPr/>
    </dgm:pt>
    <dgm:pt modelId="{ED181B68-CCDA-4DFA-A046-9437A3156FBE}" type="pres">
      <dgm:prSet presAssocID="{1771423F-1998-4B3F-A6A8-581F4A2E303B}" presName="Chil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0D628-0177-416F-8BEB-C2721EC2A223}" type="pres">
      <dgm:prSet presAssocID="{7EA2C949-ADC7-4DC8-A9D3-03A86E80CC81}" presName="Accent2" presStyleCnt="0"/>
      <dgm:spPr/>
    </dgm:pt>
    <dgm:pt modelId="{BD777956-E05B-42B1-9C77-F5E796A0BF64}" type="pres">
      <dgm:prSet presAssocID="{7EA2C949-ADC7-4DC8-A9D3-03A86E80CC81}" presName="Accent" presStyleLbl="bgShp" presStyleIdx="1" presStyleCnt="4"/>
      <dgm:spPr/>
    </dgm:pt>
    <dgm:pt modelId="{3D4EB7D8-C8ED-4D65-B5EE-9A020CF4D066}" type="pres">
      <dgm:prSet presAssocID="{7EA2C949-ADC7-4DC8-A9D3-03A86E80CC81}" presName="Chil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B0170-3203-41A4-A966-877CC79F490E}" type="pres">
      <dgm:prSet presAssocID="{0CDFF82F-91C0-472E-A6CB-D15494DAD1F3}" presName="Accent3" presStyleCnt="0"/>
      <dgm:spPr/>
    </dgm:pt>
    <dgm:pt modelId="{ABB3A6EF-BFB5-4354-A94D-392CFC23BB10}" type="pres">
      <dgm:prSet presAssocID="{0CDFF82F-91C0-472E-A6CB-D15494DAD1F3}" presName="Accent" presStyleLbl="bgShp" presStyleIdx="2" presStyleCnt="4"/>
      <dgm:spPr/>
    </dgm:pt>
    <dgm:pt modelId="{D1C965B6-7962-4851-B1A1-7A8CFD9ED90D}" type="pres">
      <dgm:prSet presAssocID="{0CDFF82F-91C0-472E-A6CB-D15494DAD1F3}" presName="Child3" presStyleLbl="node1" presStyleIdx="2" presStyleCnt="4" custScaleX="1074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240F7-549D-4321-8E17-809EA7D97441}" type="pres">
      <dgm:prSet presAssocID="{D488886F-AF83-4AF1-BCA9-6BD2C845BCD3}" presName="Accent4" presStyleCnt="0"/>
      <dgm:spPr/>
    </dgm:pt>
    <dgm:pt modelId="{10EBD387-4E84-40ED-A3BB-105A9817424A}" type="pres">
      <dgm:prSet presAssocID="{D488886F-AF83-4AF1-BCA9-6BD2C845BCD3}" presName="Accent" presStyleLbl="bgShp" presStyleIdx="3" presStyleCnt="4"/>
      <dgm:spPr/>
    </dgm:pt>
    <dgm:pt modelId="{2868ECC3-436B-4DFA-931B-94FC99BBF36E}" type="pres">
      <dgm:prSet presAssocID="{D488886F-AF83-4AF1-BCA9-6BD2C845BCD3}" presName="Chil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D95C37-DD0C-4267-BA8A-8FDF283ED40F}" type="presOf" srcId="{D2E0EC13-B370-419D-8916-5096FDF48D81}" destId="{BDC36404-1C21-4524-8C65-D5C34F9F8594}" srcOrd="0" destOrd="0" presId="urn:microsoft.com/office/officeart/2011/layout/HexagonRadial"/>
    <dgm:cxn modelId="{2735D566-0668-4FF4-A74F-A1334981493F}" type="presOf" srcId="{0CDFF82F-91C0-472E-A6CB-D15494DAD1F3}" destId="{D1C965B6-7962-4851-B1A1-7A8CFD9ED90D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211349FF-6050-428F-8EA0-836DE14EB254}" type="presOf" srcId="{1771423F-1998-4B3F-A6A8-581F4A2E303B}" destId="{ED181B68-CCDA-4DFA-A046-9437A3156FBE}" srcOrd="0" destOrd="0" presId="urn:microsoft.com/office/officeart/2011/layout/HexagonRadial"/>
    <dgm:cxn modelId="{B8EE3C8C-5A4B-4698-AC2D-EDF4E55B0FDE}" type="presOf" srcId="{7EA2C949-ADC7-4DC8-A9D3-03A86E80CC81}" destId="{3D4EB7D8-C8ED-4D65-B5EE-9A020CF4D066}" srcOrd="0" destOrd="0" presId="urn:microsoft.com/office/officeart/2011/layout/HexagonRadial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F3094E9E-DE03-40D4-97DF-52B7EC1E85FB}" type="presOf" srcId="{971A4F3E-9ECD-4D28-9374-280E255993A9}" destId="{44C74DD0-AB87-4D08-AF38-77BB84DF5F0D}" srcOrd="0" destOrd="0" presId="urn:microsoft.com/office/officeart/2011/layout/HexagonRadial"/>
    <dgm:cxn modelId="{3C0C2644-0157-4C94-B857-B2B3568DD6B3}" type="presOf" srcId="{D488886F-AF83-4AF1-BCA9-6BD2C845BCD3}" destId="{2868ECC3-436B-4DFA-931B-94FC99BBF36E}" srcOrd="0" destOrd="0" presId="urn:microsoft.com/office/officeart/2011/layout/HexagonRadial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A6A476DA-4E6B-470B-B035-5F14BD6F7E5E}" srcId="{D2E0EC13-B370-419D-8916-5096FDF48D81}" destId="{D488886F-AF83-4AF1-BCA9-6BD2C845BCD3}" srcOrd="3" destOrd="0" parTransId="{A671AE12-B37E-46C9-9605-5C96754AE977}" sibTransId="{15D35BB2-E484-421A-992D-239ABAFBA1F2}"/>
    <dgm:cxn modelId="{3007BA87-58A5-4BE3-8BA0-39C5170D3DB5}" type="presParOf" srcId="{44C74DD0-AB87-4D08-AF38-77BB84DF5F0D}" destId="{BDC36404-1C21-4524-8C65-D5C34F9F8594}" srcOrd="0" destOrd="0" presId="urn:microsoft.com/office/officeart/2011/layout/HexagonRadial"/>
    <dgm:cxn modelId="{0E9ED000-C386-4E59-9694-BABB222AEAAC}" type="presParOf" srcId="{44C74DD0-AB87-4D08-AF38-77BB84DF5F0D}" destId="{5A6F3815-96BE-4927-BA62-77BD0485E19D}" srcOrd="1" destOrd="0" presId="urn:microsoft.com/office/officeart/2011/layout/HexagonRadial"/>
    <dgm:cxn modelId="{EE54FC38-6960-470D-AC75-3E03A3840491}" type="presParOf" srcId="{5A6F3815-96BE-4927-BA62-77BD0485E19D}" destId="{60F9D502-5993-40EF-B385-36A77EC49FFC}" srcOrd="0" destOrd="0" presId="urn:microsoft.com/office/officeart/2011/layout/HexagonRadial"/>
    <dgm:cxn modelId="{5068D6CF-C729-4F66-8F57-68A3692A75A0}" type="presParOf" srcId="{44C74DD0-AB87-4D08-AF38-77BB84DF5F0D}" destId="{ED181B68-CCDA-4DFA-A046-9437A3156FBE}" srcOrd="2" destOrd="0" presId="urn:microsoft.com/office/officeart/2011/layout/HexagonRadial"/>
    <dgm:cxn modelId="{CAD05371-B454-4777-9344-6A92D0558588}" type="presParOf" srcId="{44C74DD0-AB87-4D08-AF38-77BB84DF5F0D}" destId="{ED90D628-0177-416F-8BEB-C2721EC2A223}" srcOrd="3" destOrd="0" presId="urn:microsoft.com/office/officeart/2011/layout/HexagonRadial"/>
    <dgm:cxn modelId="{28D18DA6-67C3-406F-AE0E-539477373076}" type="presParOf" srcId="{ED90D628-0177-416F-8BEB-C2721EC2A223}" destId="{BD777956-E05B-42B1-9C77-F5E796A0BF64}" srcOrd="0" destOrd="0" presId="urn:microsoft.com/office/officeart/2011/layout/HexagonRadial"/>
    <dgm:cxn modelId="{11B91761-A914-4F66-8A2D-DCF054694831}" type="presParOf" srcId="{44C74DD0-AB87-4D08-AF38-77BB84DF5F0D}" destId="{3D4EB7D8-C8ED-4D65-B5EE-9A020CF4D066}" srcOrd="4" destOrd="0" presId="urn:microsoft.com/office/officeart/2011/layout/HexagonRadial"/>
    <dgm:cxn modelId="{FE6350CF-4D9F-4AE5-8A5C-1D1757A99115}" type="presParOf" srcId="{44C74DD0-AB87-4D08-AF38-77BB84DF5F0D}" destId="{002B0170-3203-41A4-A966-877CC79F490E}" srcOrd="5" destOrd="0" presId="urn:microsoft.com/office/officeart/2011/layout/HexagonRadial"/>
    <dgm:cxn modelId="{6888088E-4F9A-4657-8C64-6920A74DA8EF}" type="presParOf" srcId="{002B0170-3203-41A4-A966-877CC79F490E}" destId="{ABB3A6EF-BFB5-4354-A94D-392CFC23BB10}" srcOrd="0" destOrd="0" presId="urn:microsoft.com/office/officeart/2011/layout/HexagonRadial"/>
    <dgm:cxn modelId="{7AC85915-AAAF-4B6C-AE9F-BABEA7AEDE3B}" type="presParOf" srcId="{44C74DD0-AB87-4D08-AF38-77BB84DF5F0D}" destId="{D1C965B6-7962-4851-B1A1-7A8CFD9ED90D}" srcOrd="6" destOrd="0" presId="urn:microsoft.com/office/officeart/2011/layout/HexagonRadial"/>
    <dgm:cxn modelId="{0E0CEE01-F37D-4468-B504-CD02C567FABE}" type="presParOf" srcId="{44C74DD0-AB87-4D08-AF38-77BB84DF5F0D}" destId="{F46240F7-549D-4321-8E17-809EA7D97441}" srcOrd="7" destOrd="0" presId="urn:microsoft.com/office/officeart/2011/layout/HexagonRadial"/>
    <dgm:cxn modelId="{8CB53174-7B76-4F38-A0D5-CD39E4EE1407}" type="presParOf" srcId="{F46240F7-549D-4321-8E17-809EA7D97441}" destId="{10EBD387-4E84-40ED-A3BB-105A9817424A}" srcOrd="0" destOrd="0" presId="urn:microsoft.com/office/officeart/2011/layout/HexagonRadial"/>
    <dgm:cxn modelId="{0FF112BC-4DEA-457B-813D-D98582B2BC4A}" type="presParOf" srcId="{44C74DD0-AB87-4D08-AF38-77BB84DF5F0D}" destId="{2868ECC3-436B-4DFA-931B-94FC99BBF36E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771423F-1998-4B3F-A6A8-581F4A2E303B}">
      <dgm:prSet phldrT="[Text]" custT="1"/>
      <dgm:spPr/>
      <dgm:t>
        <a:bodyPr/>
        <a:lstStyle/>
        <a:p>
          <a:r>
            <a:rPr lang="en-US" sz="1400" dirty="0" smtClean="0"/>
            <a:t>Download</a:t>
          </a:r>
          <a:endParaRPr lang="en-US" sz="1400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 custT="1"/>
      <dgm:spPr/>
      <dgm:t>
        <a:bodyPr/>
        <a:lstStyle/>
        <a:p>
          <a:r>
            <a:rPr lang="en-US" sz="1400" dirty="0" smtClean="0"/>
            <a:t>Compile?</a:t>
          </a:r>
          <a:endParaRPr lang="en-US" sz="1400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 custT="1"/>
      <dgm:spPr/>
      <dgm:t>
        <a:bodyPr/>
        <a:lstStyle/>
        <a:p>
          <a:r>
            <a:rPr lang="en-US" sz="1400" dirty="0" smtClean="0"/>
            <a:t>PATH variable</a:t>
          </a:r>
          <a:endParaRPr lang="en-US" sz="1400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D488886F-AF83-4AF1-BCA9-6BD2C845BCD3}">
      <dgm:prSet phldrT="[Text]" custT="1"/>
      <dgm:spPr/>
      <dgm:t>
        <a:bodyPr/>
        <a:lstStyle/>
        <a:p>
          <a:r>
            <a:rPr lang="en-US" sz="1400" dirty="0" smtClean="0"/>
            <a:t>Saving your PATH</a:t>
          </a:r>
          <a:endParaRPr lang="en-US" sz="1400" dirty="0"/>
        </a:p>
      </dgm:t>
    </dgm:pt>
    <dgm:pt modelId="{A671AE12-B37E-46C9-9605-5C96754AE977}" type="parTrans" cxnId="{A6A476DA-4E6B-470B-B035-5F14BD6F7E5E}">
      <dgm:prSet/>
      <dgm:spPr/>
      <dgm:t>
        <a:bodyPr/>
        <a:lstStyle/>
        <a:p>
          <a:endParaRPr lang="en-US"/>
        </a:p>
      </dgm:t>
    </dgm:pt>
    <dgm:pt modelId="{15D35BB2-E484-421A-992D-239ABAFBA1F2}" type="sibTrans" cxnId="{A6A476DA-4E6B-470B-B035-5F14BD6F7E5E}">
      <dgm:prSet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B1407DF4-3D3A-4DA9-BC1D-89C7114BD880}">
      <dgm:prSet phldrT="[Text]" custT="1"/>
      <dgm:spPr/>
      <dgm:t>
        <a:bodyPr/>
        <a:lstStyle/>
        <a:p>
          <a:r>
            <a:rPr lang="en-US" sz="1400" dirty="0" smtClean="0"/>
            <a:t>Extract</a:t>
          </a:r>
          <a:endParaRPr lang="en-US" sz="1400" dirty="0"/>
        </a:p>
      </dgm:t>
    </dgm:pt>
    <dgm:pt modelId="{D92E85E6-60C8-45A1-ACAE-3774CBDFEAAE}" type="parTrans" cxnId="{C95FC61B-0DA0-40B8-9737-0D19ADE1AE56}">
      <dgm:prSet/>
      <dgm:spPr/>
    </dgm:pt>
    <dgm:pt modelId="{35D48723-4F60-4247-B988-A6FB9CE46A95}" type="sibTrans" cxnId="{C95FC61B-0DA0-40B8-9737-0D19ADE1AE56}">
      <dgm:prSet/>
      <dgm:spPr/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5"/>
      <dgm:spPr/>
    </dgm:pt>
    <dgm:pt modelId="{ED181B68-CCDA-4DFA-A046-9437A3156FBE}" type="pres">
      <dgm:prSet presAssocID="{1771423F-1998-4B3F-A6A8-581F4A2E303B}" presName="Child1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4BE02-5F8C-4352-92B1-29C09C6CD4C9}" type="pres">
      <dgm:prSet presAssocID="{B1407DF4-3D3A-4DA9-BC1D-89C7114BD880}" presName="Accent2" presStyleCnt="0"/>
      <dgm:spPr/>
    </dgm:pt>
    <dgm:pt modelId="{195961ED-5344-4155-9410-7CAB3D835268}" type="pres">
      <dgm:prSet presAssocID="{B1407DF4-3D3A-4DA9-BC1D-89C7114BD880}" presName="Accent" presStyleLbl="bgShp" presStyleIdx="1" presStyleCnt="5"/>
      <dgm:spPr/>
    </dgm:pt>
    <dgm:pt modelId="{5E12E220-98E1-45A0-9911-9D05671F8CEF}" type="pres">
      <dgm:prSet presAssocID="{B1407DF4-3D3A-4DA9-BC1D-89C7114BD880}" presName="Child2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6BEBD-37DE-46AA-8324-FCFBCA8E62C4}" type="pres">
      <dgm:prSet presAssocID="{7EA2C949-ADC7-4DC8-A9D3-03A86E80CC81}" presName="Accent3" presStyleCnt="0"/>
      <dgm:spPr/>
    </dgm:pt>
    <dgm:pt modelId="{BD777956-E05B-42B1-9C77-F5E796A0BF64}" type="pres">
      <dgm:prSet presAssocID="{7EA2C949-ADC7-4DC8-A9D3-03A86E80CC81}" presName="Accent" presStyleLbl="bgShp" presStyleIdx="2" presStyleCnt="5"/>
      <dgm:spPr/>
    </dgm:pt>
    <dgm:pt modelId="{4C6A3471-5859-46C6-BA6E-792FA5F7B81D}" type="pres">
      <dgm:prSet presAssocID="{7EA2C949-ADC7-4DC8-A9D3-03A86E80CC81}" presName="Child3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141C6-4F01-488C-BBAD-E898C81E274A}" type="pres">
      <dgm:prSet presAssocID="{0CDFF82F-91C0-472E-A6CB-D15494DAD1F3}" presName="Accent4" presStyleCnt="0"/>
      <dgm:spPr/>
    </dgm:pt>
    <dgm:pt modelId="{ABB3A6EF-BFB5-4354-A94D-392CFC23BB10}" type="pres">
      <dgm:prSet presAssocID="{0CDFF82F-91C0-472E-A6CB-D15494DAD1F3}" presName="Accent" presStyleLbl="bgShp" presStyleIdx="3" presStyleCnt="5"/>
      <dgm:spPr/>
    </dgm:pt>
    <dgm:pt modelId="{E64D574F-E886-44CE-B827-ED6412F943D0}" type="pres">
      <dgm:prSet presAssocID="{0CDFF82F-91C0-472E-A6CB-D15494DAD1F3}" presName="Child4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8BE5C-E895-4F20-9E3A-1FFD91309CFF}" type="pres">
      <dgm:prSet presAssocID="{D488886F-AF83-4AF1-BCA9-6BD2C845BCD3}" presName="Accent5" presStyleCnt="0"/>
      <dgm:spPr/>
    </dgm:pt>
    <dgm:pt modelId="{10EBD387-4E84-40ED-A3BB-105A9817424A}" type="pres">
      <dgm:prSet presAssocID="{D488886F-AF83-4AF1-BCA9-6BD2C845BCD3}" presName="Accent" presStyleLbl="bgShp" presStyleIdx="4" presStyleCnt="5"/>
      <dgm:spPr/>
    </dgm:pt>
    <dgm:pt modelId="{AD19A7FE-D61A-4500-A238-BF76C9B0D013}" type="pres">
      <dgm:prSet presAssocID="{D488886F-AF83-4AF1-BCA9-6BD2C845BCD3}" presName="Child5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2825D9-CCAD-4373-81DD-CDA8E3BB8EFD}" type="presOf" srcId="{971A4F3E-9ECD-4D28-9374-280E255993A9}" destId="{44C74DD0-AB87-4D08-AF38-77BB84DF5F0D}" srcOrd="0" destOrd="0" presId="urn:microsoft.com/office/officeart/2011/layout/HexagonRadial"/>
    <dgm:cxn modelId="{C74D53FC-6C50-4151-B1A2-5AC5DBFABEF1}" type="presOf" srcId="{D488886F-AF83-4AF1-BCA9-6BD2C845BCD3}" destId="{AD19A7FE-D61A-4500-A238-BF76C9B0D013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010D9CC9-DD75-4CF7-82D2-9C51986F167B}" type="presOf" srcId="{1771423F-1998-4B3F-A6A8-581F4A2E303B}" destId="{ED181B68-CCDA-4DFA-A046-9437A3156FBE}" srcOrd="0" destOrd="0" presId="urn:microsoft.com/office/officeart/2011/layout/HexagonRadial"/>
    <dgm:cxn modelId="{C9A4092B-D371-4F51-8B45-FF7DE5E761D6}" srcId="{D2E0EC13-B370-419D-8916-5096FDF48D81}" destId="{0CDFF82F-91C0-472E-A6CB-D15494DAD1F3}" srcOrd="3" destOrd="0" parTransId="{C3661F8B-CF87-45AB-B96B-A8F3B14C93F8}" sibTransId="{9F80B5C6-E74B-4366-9CDF-82CD755C36FD}"/>
    <dgm:cxn modelId="{B616400D-89F9-4710-9BE1-44BB088603F7}" srcId="{D2E0EC13-B370-419D-8916-5096FDF48D81}" destId="{7EA2C949-ADC7-4DC8-A9D3-03A86E80CC81}" srcOrd="2" destOrd="0" parTransId="{6E9A3879-219F-4C5D-BD96-DF2D678C1C8C}" sibTransId="{E9B6DB3F-FE33-4BAC-9884-D8D1F58B5362}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5C698F4F-76DA-4AB2-8D88-354ED98531F0}" type="presOf" srcId="{D2E0EC13-B370-419D-8916-5096FDF48D81}" destId="{BDC36404-1C21-4524-8C65-D5C34F9F8594}" srcOrd="0" destOrd="0" presId="urn:microsoft.com/office/officeart/2011/layout/HexagonRadial"/>
    <dgm:cxn modelId="{C95FC61B-0DA0-40B8-9737-0D19ADE1AE56}" srcId="{D2E0EC13-B370-419D-8916-5096FDF48D81}" destId="{B1407DF4-3D3A-4DA9-BC1D-89C7114BD880}" srcOrd="1" destOrd="0" parTransId="{D92E85E6-60C8-45A1-ACAE-3774CBDFEAAE}" sibTransId="{35D48723-4F60-4247-B988-A6FB9CE46A95}"/>
    <dgm:cxn modelId="{28A10192-748E-4654-9732-291F69879FB7}" type="presOf" srcId="{7EA2C949-ADC7-4DC8-A9D3-03A86E80CC81}" destId="{4C6A3471-5859-46C6-BA6E-792FA5F7B81D}" srcOrd="0" destOrd="0" presId="urn:microsoft.com/office/officeart/2011/layout/HexagonRadial"/>
    <dgm:cxn modelId="{FA59DF6B-E5D9-44F5-9890-84DD036D3EFF}" type="presOf" srcId="{0CDFF82F-91C0-472E-A6CB-D15494DAD1F3}" destId="{E64D574F-E886-44CE-B827-ED6412F943D0}" srcOrd="0" destOrd="0" presId="urn:microsoft.com/office/officeart/2011/layout/HexagonRadial"/>
    <dgm:cxn modelId="{19F086C0-B397-4CDB-AE5C-74DAF599F900}" type="presOf" srcId="{B1407DF4-3D3A-4DA9-BC1D-89C7114BD880}" destId="{5E12E220-98E1-45A0-9911-9D05671F8CEF}" srcOrd="0" destOrd="0" presId="urn:microsoft.com/office/officeart/2011/layout/HexagonRadial"/>
    <dgm:cxn modelId="{A6A476DA-4E6B-470B-B035-5F14BD6F7E5E}" srcId="{D2E0EC13-B370-419D-8916-5096FDF48D81}" destId="{D488886F-AF83-4AF1-BCA9-6BD2C845BCD3}" srcOrd="4" destOrd="0" parTransId="{A671AE12-B37E-46C9-9605-5C96754AE977}" sibTransId="{15D35BB2-E484-421A-992D-239ABAFBA1F2}"/>
    <dgm:cxn modelId="{7ACC8756-7658-401E-BE7C-DBF4C8FFAC92}" type="presParOf" srcId="{44C74DD0-AB87-4D08-AF38-77BB84DF5F0D}" destId="{BDC36404-1C21-4524-8C65-D5C34F9F8594}" srcOrd="0" destOrd="0" presId="urn:microsoft.com/office/officeart/2011/layout/HexagonRadial"/>
    <dgm:cxn modelId="{6E354FFB-65CA-4026-BD32-1B10CDB6B267}" type="presParOf" srcId="{44C74DD0-AB87-4D08-AF38-77BB84DF5F0D}" destId="{5A6F3815-96BE-4927-BA62-77BD0485E19D}" srcOrd="1" destOrd="0" presId="urn:microsoft.com/office/officeart/2011/layout/HexagonRadial"/>
    <dgm:cxn modelId="{F7597EF2-7CE9-4BD0-B855-498E55F2B695}" type="presParOf" srcId="{5A6F3815-96BE-4927-BA62-77BD0485E19D}" destId="{60F9D502-5993-40EF-B385-36A77EC49FFC}" srcOrd="0" destOrd="0" presId="urn:microsoft.com/office/officeart/2011/layout/HexagonRadial"/>
    <dgm:cxn modelId="{EF93358E-9618-4354-86E0-D46D0B398646}" type="presParOf" srcId="{44C74DD0-AB87-4D08-AF38-77BB84DF5F0D}" destId="{ED181B68-CCDA-4DFA-A046-9437A3156FBE}" srcOrd="2" destOrd="0" presId="urn:microsoft.com/office/officeart/2011/layout/HexagonRadial"/>
    <dgm:cxn modelId="{56C79CB7-2862-4887-BED4-5BB3F3E35079}" type="presParOf" srcId="{44C74DD0-AB87-4D08-AF38-77BB84DF5F0D}" destId="{5564BE02-5F8C-4352-92B1-29C09C6CD4C9}" srcOrd="3" destOrd="0" presId="urn:microsoft.com/office/officeart/2011/layout/HexagonRadial"/>
    <dgm:cxn modelId="{B607F1F2-4D63-4C15-9AAD-6E9CC540FDAA}" type="presParOf" srcId="{5564BE02-5F8C-4352-92B1-29C09C6CD4C9}" destId="{195961ED-5344-4155-9410-7CAB3D835268}" srcOrd="0" destOrd="0" presId="urn:microsoft.com/office/officeart/2011/layout/HexagonRadial"/>
    <dgm:cxn modelId="{1E5C7F0A-ECBF-4B14-AEA9-ACAC1AC84B18}" type="presParOf" srcId="{44C74DD0-AB87-4D08-AF38-77BB84DF5F0D}" destId="{5E12E220-98E1-45A0-9911-9D05671F8CEF}" srcOrd="4" destOrd="0" presId="urn:microsoft.com/office/officeart/2011/layout/HexagonRadial"/>
    <dgm:cxn modelId="{3F8BAB2B-ABEF-459F-92E4-20477980FDC5}" type="presParOf" srcId="{44C74DD0-AB87-4D08-AF38-77BB84DF5F0D}" destId="{52C6BEBD-37DE-46AA-8324-FCFBCA8E62C4}" srcOrd="5" destOrd="0" presId="urn:microsoft.com/office/officeart/2011/layout/HexagonRadial"/>
    <dgm:cxn modelId="{8DA68C0D-9D58-45FC-973D-9D92E30AAB15}" type="presParOf" srcId="{52C6BEBD-37DE-46AA-8324-FCFBCA8E62C4}" destId="{BD777956-E05B-42B1-9C77-F5E796A0BF64}" srcOrd="0" destOrd="0" presId="urn:microsoft.com/office/officeart/2011/layout/HexagonRadial"/>
    <dgm:cxn modelId="{81CA7F37-C25A-4A46-8613-F30FC50A87A9}" type="presParOf" srcId="{44C74DD0-AB87-4D08-AF38-77BB84DF5F0D}" destId="{4C6A3471-5859-46C6-BA6E-792FA5F7B81D}" srcOrd="6" destOrd="0" presId="urn:microsoft.com/office/officeart/2011/layout/HexagonRadial"/>
    <dgm:cxn modelId="{6B76B0E6-F5A5-41AB-B363-DF93C69D3FCB}" type="presParOf" srcId="{44C74DD0-AB87-4D08-AF38-77BB84DF5F0D}" destId="{D39141C6-4F01-488C-BBAD-E898C81E274A}" srcOrd="7" destOrd="0" presId="urn:microsoft.com/office/officeart/2011/layout/HexagonRadial"/>
    <dgm:cxn modelId="{A620C35F-8D4B-4B12-B3F9-39331E8E7C09}" type="presParOf" srcId="{D39141C6-4F01-488C-BBAD-E898C81E274A}" destId="{ABB3A6EF-BFB5-4354-A94D-392CFC23BB10}" srcOrd="0" destOrd="0" presId="urn:microsoft.com/office/officeart/2011/layout/HexagonRadial"/>
    <dgm:cxn modelId="{6A768A8B-BD40-4607-97A0-A8232B027806}" type="presParOf" srcId="{44C74DD0-AB87-4D08-AF38-77BB84DF5F0D}" destId="{E64D574F-E886-44CE-B827-ED6412F943D0}" srcOrd="8" destOrd="0" presId="urn:microsoft.com/office/officeart/2011/layout/HexagonRadial"/>
    <dgm:cxn modelId="{7446AF16-257F-4C0B-947A-BAB1EEB517A7}" type="presParOf" srcId="{44C74DD0-AB87-4D08-AF38-77BB84DF5F0D}" destId="{C408BE5C-E895-4F20-9E3A-1FFD91309CFF}" srcOrd="9" destOrd="0" presId="urn:microsoft.com/office/officeart/2011/layout/HexagonRadial"/>
    <dgm:cxn modelId="{F57355A1-CB88-4E1F-942E-A242DAB93521}" type="presParOf" srcId="{C408BE5C-E895-4F20-9E3A-1FFD91309CFF}" destId="{10EBD387-4E84-40ED-A3BB-105A9817424A}" srcOrd="0" destOrd="0" presId="urn:microsoft.com/office/officeart/2011/layout/HexagonRadial"/>
    <dgm:cxn modelId="{5FC06B4B-B28E-48F2-8295-548A8E7222CF}" type="presParOf" srcId="{44C74DD0-AB87-4D08-AF38-77BB84DF5F0D}" destId="{AD19A7FE-D61A-4500-A238-BF76C9B0D013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Quality Control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 custT="1"/>
      <dgm:spPr/>
      <dgm:t>
        <a:bodyPr/>
        <a:lstStyle/>
        <a:p>
          <a:r>
            <a:rPr lang="en-US" sz="1400" dirty="0" err="1" smtClean="0"/>
            <a:t>fastqc</a:t>
          </a:r>
          <a:endParaRPr lang="en-US" sz="1400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 custT="1"/>
      <dgm:spPr/>
      <dgm:t>
        <a:bodyPr/>
        <a:lstStyle/>
        <a:p>
          <a:r>
            <a:rPr lang="en-US" sz="1400" dirty="0" err="1" smtClean="0"/>
            <a:t>fastx</a:t>
          </a:r>
          <a:endParaRPr lang="en-US" sz="1400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 custT="1"/>
      <dgm:spPr/>
      <dgm:t>
        <a:bodyPr/>
        <a:lstStyle/>
        <a:p>
          <a:r>
            <a:rPr lang="en-US" sz="1400" dirty="0" smtClean="0"/>
            <a:t>De-multiplexing</a:t>
          </a:r>
          <a:endParaRPr lang="en-US" sz="1400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5386E957-BE7A-4CF8-8140-A16394409407}" type="pres">
      <dgm:prSet presAssocID="{971A4F3E-9ECD-4D28-9374-280E255993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83A633-9DBF-4950-BA0B-AEB5F92C0AAB}" type="pres">
      <dgm:prSet presAssocID="{D2E0EC13-B370-419D-8916-5096FDF48D81}" presName="root" presStyleCnt="0"/>
      <dgm:spPr/>
    </dgm:pt>
    <dgm:pt modelId="{CA39A075-9FD5-407D-AF75-04B183738490}" type="pres">
      <dgm:prSet presAssocID="{D2E0EC13-B370-419D-8916-5096FDF48D81}" presName="rootComposite" presStyleCnt="0"/>
      <dgm:spPr/>
    </dgm:pt>
    <dgm:pt modelId="{890229F2-4C81-4E2C-97E1-DE4B198FA041}" type="pres">
      <dgm:prSet presAssocID="{D2E0EC13-B370-419D-8916-5096FDF48D81}" presName="rootText" presStyleLbl="node1" presStyleIdx="0" presStyleCnt="1"/>
      <dgm:spPr/>
      <dgm:t>
        <a:bodyPr/>
        <a:lstStyle/>
        <a:p>
          <a:endParaRPr lang="en-US"/>
        </a:p>
      </dgm:t>
    </dgm:pt>
    <dgm:pt modelId="{BE28F255-486C-4D76-A958-61BC56D97C15}" type="pres">
      <dgm:prSet presAssocID="{D2E0EC13-B370-419D-8916-5096FDF48D81}" presName="rootConnector" presStyleLbl="node1" presStyleIdx="0" presStyleCnt="1"/>
      <dgm:spPr/>
      <dgm:t>
        <a:bodyPr/>
        <a:lstStyle/>
        <a:p>
          <a:endParaRPr lang="en-US"/>
        </a:p>
      </dgm:t>
    </dgm:pt>
    <dgm:pt modelId="{1CF852E6-3207-4AF5-9170-6748109DDBBD}" type="pres">
      <dgm:prSet presAssocID="{D2E0EC13-B370-419D-8916-5096FDF48D81}" presName="childShape" presStyleCnt="0"/>
      <dgm:spPr/>
    </dgm:pt>
    <dgm:pt modelId="{89FD5070-D8E7-450F-9A96-FA48D75D34C4}" type="pres">
      <dgm:prSet presAssocID="{7B5F1B24-373C-4959-A8D8-3BF91F9CF3A5}" presName="Name13" presStyleLbl="parChTrans1D2" presStyleIdx="0" presStyleCnt="3"/>
      <dgm:spPr/>
      <dgm:t>
        <a:bodyPr/>
        <a:lstStyle/>
        <a:p>
          <a:endParaRPr lang="en-US"/>
        </a:p>
      </dgm:t>
    </dgm:pt>
    <dgm:pt modelId="{7E555C0E-871D-429E-AF7F-3237A0956AC5}" type="pres">
      <dgm:prSet presAssocID="{1771423F-1998-4B3F-A6A8-581F4A2E303B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9C49C-A705-4A42-BDDF-09348979E810}" type="pres">
      <dgm:prSet presAssocID="{6E9A3879-219F-4C5D-BD96-DF2D678C1C8C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B3C51AA-3C26-4ED4-8524-01BC6968AD27}" type="pres">
      <dgm:prSet presAssocID="{7EA2C949-ADC7-4DC8-A9D3-03A86E80CC81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5FE8C-50B7-44A4-A96D-C794CF63393E}" type="pres">
      <dgm:prSet presAssocID="{C3661F8B-CF87-45AB-B96B-A8F3B14C93F8}" presName="Name13" presStyleLbl="parChTrans1D2" presStyleIdx="2" presStyleCnt="3"/>
      <dgm:spPr/>
      <dgm:t>
        <a:bodyPr/>
        <a:lstStyle/>
        <a:p>
          <a:endParaRPr lang="en-US"/>
        </a:p>
      </dgm:t>
    </dgm:pt>
    <dgm:pt modelId="{4A110478-E613-4230-8078-A9211BADDF5A}" type="pres">
      <dgm:prSet presAssocID="{0CDFF82F-91C0-472E-A6CB-D15494DAD1F3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402835A5-E599-44F4-8C61-793A0EFB6036}" type="presOf" srcId="{971A4F3E-9ECD-4D28-9374-280E255993A9}" destId="{5386E957-BE7A-4CF8-8140-A16394409407}" srcOrd="0" destOrd="0" presId="urn:microsoft.com/office/officeart/2005/8/layout/hierarchy3"/>
    <dgm:cxn modelId="{A49E5F14-2CF3-4C9E-AE15-0101E06BA77F}" type="presOf" srcId="{D2E0EC13-B370-419D-8916-5096FDF48D81}" destId="{BE28F255-486C-4D76-A958-61BC56D97C15}" srcOrd="1" destOrd="0" presId="urn:microsoft.com/office/officeart/2005/8/layout/hierarchy3"/>
    <dgm:cxn modelId="{BD5A3368-1A61-4685-9A59-55356442995C}" type="presOf" srcId="{7EA2C949-ADC7-4DC8-A9D3-03A86E80CC81}" destId="{1B3C51AA-3C26-4ED4-8524-01BC6968AD27}" srcOrd="0" destOrd="0" presId="urn:microsoft.com/office/officeart/2005/8/layout/hierarchy3"/>
    <dgm:cxn modelId="{AC0F9D64-0560-45A0-98CC-9B95FAA0BFA0}" type="presOf" srcId="{6E9A3879-219F-4C5D-BD96-DF2D678C1C8C}" destId="{57F9C49C-A705-4A42-BDDF-09348979E810}" srcOrd="0" destOrd="0" presId="urn:microsoft.com/office/officeart/2005/8/layout/hierarchy3"/>
    <dgm:cxn modelId="{01CF1611-03FA-4A65-851D-586238BD82A3}" type="presOf" srcId="{D2E0EC13-B370-419D-8916-5096FDF48D81}" destId="{890229F2-4C81-4E2C-97E1-DE4B198FA041}" srcOrd="0" destOrd="0" presId="urn:microsoft.com/office/officeart/2005/8/layout/hierarchy3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ECABE8C1-ACE9-4D9D-88A4-2C86EC5F1595}" type="presOf" srcId="{C3661F8B-CF87-45AB-B96B-A8F3B14C93F8}" destId="{6B05FE8C-50B7-44A4-A96D-C794CF63393E}" srcOrd="0" destOrd="0" presId="urn:microsoft.com/office/officeart/2005/8/layout/hierarchy3"/>
    <dgm:cxn modelId="{F6D41D34-798B-44CE-BFF3-29BBAA8DD6B1}" type="presOf" srcId="{7B5F1B24-373C-4959-A8D8-3BF91F9CF3A5}" destId="{89FD5070-D8E7-450F-9A96-FA48D75D34C4}" srcOrd="0" destOrd="0" presId="urn:microsoft.com/office/officeart/2005/8/layout/hierarchy3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34B2050C-D703-4DBF-8B3E-80F55C2FCC9C}" type="presOf" srcId="{1771423F-1998-4B3F-A6A8-581F4A2E303B}" destId="{7E555C0E-871D-429E-AF7F-3237A0956AC5}" srcOrd="0" destOrd="0" presId="urn:microsoft.com/office/officeart/2005/8/layout/hierarchy3"/>
    <dgm:cxn modelId="{1942AD97-E5A1-4990-9D60-82609D3A4E38}" type="presOf" srcId="{0CDFF82F-91C0-472E-A6CB-D15494DAD1F3}" destId="{4A110478-E613-4230-8078-A9211BADDF5A}" srcOrd="0" destOrd="0" presId="urn:microsoft.com/office/officeart/2005/8/layout/hierarchy3"/>
    <dgm:cxn modelId="{4D8A7247-FC50-4147-9076-C32FF306B727}" type="presParOf" srcId="{5386E957-BE7A-4CF8-8140-A16394409407}" destId="{E283A633-9DBF-4950-BA0B-AEB5F92C0AAB}" srcOrd="0" destOrd="0" presId="urn:microsoft.com/office/officeart/2005/8/layout/hierarchy3"/>
    <dgm:cxn modelId="{918F6E5C-AD1F-4B80-8CB9-D1C8AF9554EA}" type="presParOf" srcId="{E283A633-9DBF-4950-BA0B-AEB5F92C0AAB}" destId="{CA39A075-9FD5-407D-AF75-04B183738490}" srcOrd="0" destOrd="0" presId="urn:microsoft.com/office/officeart/2005/8/layout/hierarchy3"/>
    <dgm:cxn modelId="{8A2F3A80-43CE-44CD-8ACB-605A395EC4B0}" type="presParOf" srcId="{CA39A075-9FD5-407D-AF75-04B183738490}" destId="{890229F2-4C81-4E2C-97E1-DE4B198FA041}" srcOrd="0" destOrd="0" presId="urn:microsoft.com/office/officeart/2005/8/layout/hierarchy3"/>
    <dgm:cxn modelId="{E727A539-CAEC-4A60-9520-CBB56A7445EA}" type="presParOf" srcId="{CA39A075-9FD5-407D-AF75-04B183738490}" destId="{BE28F255-486C-4D76-A958-61BC56D97C15}" srcOrd="1" destOrd="0" presId="urn:microsoft.com/office/officeart/2005/8/layout/hierarchy3"/>
    <dgm:cxn modelId="{12F55EBD-84EE-4C0F-B15A-2AFE8CDDBEFE}" type="presParOf" srcId="{E283A633-9DBF-4950-BA0B-AEB5F92C0AAB}" destId="{1CF852E6-3207-4AF5-9170-6748109DDBBD}" srcOrd="1" destOrd="0" presId="urn:microsoft.com/office/officeart/2005/8/layout/hierarchy3"/>
    <dgm:cxn modelId="{6742FF3F-243F-4C42-B08B-05153B0A32B6}" type="presParOf" srcId="{1CF852E6-3207-4AF5-9170-6748109DDBBD}" destId="{89FD5070-D8E7-450F-9A96-FA48D75D34C4}" srcOrd="0" destOrd="0" presId="urn:microsoft.com/office/officeart/2005/8/layout/hierarchy3"/>
    <dgm:cxn modelId="{1EF6BD18-A346-4C98-B4D5-254DFAB1D52C}" type="presParOf" srcId="{1CF852E6-3207-4AF5-9170-6748109DDBBD}" destId="{7E555C0E-871D-429E-AF7F-3237A0956AC5}" srcOrd="1" destOrd="0" presId="urn:microsoft.com/office/officeart/2005/8/layout/hierarchy3"/>
    <dgm:cxn modelId="{D25DA5E3-3C1E-4767-911A-C9539DFA3911}" type="presParOf" srcId="{1CF852E6-3207-4AF5-9170-6748109DDBBD}" destId="{57F9C49C-A705-4A42-BDDF-09348979E810}" srcOrd="2" destOrd="0" presId="urn:microsoft.com/office/officeart/2005/8/layout/hierarchy3"/>
    <dgm:cxn modelId="{CAB5FE32-A87A-4730-B43B-64993EC76F60}" type="presParOf" srcId="{1CF852E6-3207-4AF5-9170-6748109DDBBD}" destId="{1B3C51AA-3C26-4ED4-8524-01BC6968AD27}" srcOrd="3" destOrd="0" presId="urn:microsoft.com/office/officeart/2005/8/layout/hierarchy3"/>
    <dgm:cxn modelId="{9B4C0FD7-7FD5-4120-864D-6BFFC933D627}" type="presParOf" srcId="{1CF852E6-3207-4AF5-9170-6748109DDBBD}" destId="{6B05FE8C-50B7-44A4-A96D-C794CF63393E}" srcOrd="4" destOrd="0" presId="urn:microsoft.com/office/officeart/2005/8/layout/hierarchy3"/>
    <dgm:cxn modelId="{CFDB53E8-5E63-4AE8-8718-87DD477C3847}" type="presParOf" srcId="{1CF852E6-3207-4AF5-9170-6748109DDBBD}" destId="{4A110478-E613-4230-8078-A9211BADDF5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Mapping to Reference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smtClean="0"/>
            <a:t>bowtie2 </a:t>
          </a:r>
          <a:r>
            <a:rPr lang="en-US" dirty="0" err="1" smtClean="0"/>
            <a:t>samtools</a:t>
          </a:r>
          <a:endParaRPr lang="en-US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/>
      <dgm:spPr/>
      <dgm:t>
        <a:bodyPr/>
        <a:lstStyle/>
        <a:p>
          <a:r>
            <a:rPr lang="en-US" dirty="0" err="1" smtClean="0"/>
            <a:t>deduping</a:t>
          </a:r>
          <a:r>
            <a:rPr lang="en-US" dirty="0" smtClean="0"/>
            <a:t> and </a:t>
          </a:r>
          <a:r>
            <a:rPr lang="en-US" dirty="0" err="1" smtClean="0"/>
            <a:t>picard</a:t>
          </a:r>
          <a:endParaRPr lang="en-US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/>
      <dgm:spPr/>
      <dgm:t>
        <a:bodyPr/>
        <a:lstStyle/>
        <a:p>
          <a:r>
            <a:rPr lang="en-US" dirty="0" smtClean="0"/>
            <a:t>Viewing alignments</a:t>
          </a:r>
          <a:endParaRPr lang="en-US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4B21FC30-2B9F-48F2-9E4D-7ADEC91863DC}" type="pres">
      <dgm:prSet presAssocID="{971A4F3E-9ECD-4D28-9374-280E255993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045823D-5A3D-4682-ABE7-98E23DC30BE6}" type="pres">
      <dgm:prSet presAssocID="{D2E0EC13-B370-419D-8916-5096FDF48D81}" presName="root" presStyleCnt="0"/>
      <dgm:spPr/>
    </dgm:pt>
    <dgm:pt modelId="{A1EB6CA3-97BB-4DBF-8DF0-668B6B5A48A8}" type="pres">
      <dgm:prSet presAssocID="{D2E0EC13-B370-419D-8916-5096FDF48D81}" presName="rootComposite" presStyleCnt="0"/>
      <dgm:spPr/>
    </dgm:pt>
    <dgm:pt modelId="{E0DA3741-E622-4828-A798-80D68D015F8D}" type="pres">
      <dgm:prSet presAssocID="{D2E0EC13-B370-419D-8916-5096FDF48D81}" presName="rootText" presStyleLbl="node1" presStyleIdx="0" presStyleCnt="1"/>
      <dgm:spPr/>
      <dgm:t>
        <a:bodyPr/>
        <a:lstStyle/>
        <a:p>
          <a:endParaRPr lang="en-US"/>
        </a:p>
      </dgm:t>
    </dgm:pt>
    <dgm:pt modelId="{D44C9632-3466-48A6-96AD-C578119010C9}" type="pres">
      <dgm:prSet presAssocID="{D2E0EC13-B370-419D-8916-5096FDF48D81}" presName="rootConnector" presStyleLbl="node1" presStyleIdx="0" presStyleCnt="1"/>
      <dgm:spPr/>
      <dgm:t>
        <a:bodyPr/>
        <a:lstStyle/>
        <a:p>
          <a:endParaRPr lang="en-US"/>
        </a:p>
      </dgm:t>
    </dgm:pt>
    <dgm:pt modelId="{C218BDF4-4D21-40F9-B0EF-D66FB6014DFB}" type="pres">
      <dgm:prSet presAssocID="{D2E0EC13-B370-419D-8916-5096FDF48D81}" presName="childShape" presStyleCnt="0"/>
      <dgm:spPr/>
    </dgm:pt>
    <dgm:pt modelId="{5C142B66-030E-4B79-9525-186B2523E1AF}" type="pres">
      <dgm:prSet presAssocID="{7B5F1B24-373C-4959-A8D8-3BF91F9CF3A5}" presName="Name13" presStyleLbl="parChTrans1D2" presStyleIdx="0" presStyleCnt="3"/>
      <dgm:spPr/>
      <dgm:t>
        <a:bodyPr/>
        <a:lstStyle/>
        <a:p>
          <a:endParaRPr lang="en-US"/>
        </a:p>
      </dgm:t>
    </dgm:pt>
    <dgm:pt modelId="{2CD5756A-F66F-4405-AF81-901C8ED0AB1D}" type="pres">
      <dgm:prSet presAssocID="{1771423F-1998-4B3F-A6A8-581F4A2E303B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29EA4-D076-4EEE-87F5-7D710039D980}" type="pres">
      <dgm:prSet presAssocID="{6E9A3879-219F-4C5D-BD96-DF2D678C1C8C}" presName="Name13" presStyleLbl="parChTrans1D2" presStyleIdx="1" presStyleCnt="3"/>
      <dgm:spPr/>
      <dgm:t>
        <a:bodyPr/>
        <a:lstStyle/>
        <a:p>
          <a:endParaRPr lang="en-US"/>
        </a:p>
      </dgm:t>
    </dgm:pt>
    <dgm:pt modelId="{C18E1433-F31D-4FC2-A33F-988C25E9E7FE}" type="pres">
      <dgm:prSet presAssocID="{7EA2C949-ADC7-4DC8-A9D3-03A86E80CC81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40801-1272-44E8-A298-FAB165D75990}" type="pres">
      <dgm:prSet presAssocID="{C3661F8B-CF87-45AB-B96B-A8F3B14C93F8}" presName="Name13" presStyleLbl="parChTrans1D2" presStyleIdx="2" presStyleCnt="3"/>
      <dgm:spPr/>
      <dgm:t>
        <a:bodyPr/>
        <a:lstStyle/>
        <a:p>
          <a:endParaRPr lang="en-US"/>
        </a:p>
      </dgm:t>
    </dgm:pt>
    <dgm:pt modelId="{BD0F666B-E3B7-4119-B078-7265DACE0A4D}" type="pres">
      <dgm:prSet presAssocID="{0CDFF82F-91C0-472E-A6CB-D15494DAD1F3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AB954A-6D7F-434E-94B7-15735361F789}" type="presOf" srcId="{1771423F-1998-4B3F-A6A8-581F4A2E303B}" destId="{2CD5756A-F66F-4405-AF81-901C8ED0AB1D}" srcOrd="0" destOrd="0" presId="urn:microsoft.com/office/officeart/2005/8/layout/hierarchy3"/>
    <dgm:cxn modelId="{84A87F7A-F0FF-4214-A29E-A34CCD00A58A}" type="presOf" srcId="{971A4F3E-9ECD-4D28-9374-280E255993A9}" destId="{4B21FC30-2B9F-48F2-9E4D-7ADEC91863DC}" srcOrd="0" destOrd="0" presId="urn:microsoft.com/office/officeart/2005/8/layout/hierarchy3"/>
    <dgm:cxn modelId="{0C2FA193-3826-4A90-85CA-41CD670DC71E}" type="presOf" srcId="{D2E0EC13-B370-419D-8916-5096FDF48D81}" destId="{E0DA3741-E622-4828-A798-80D68D015F8D}" srcOrd="0" destOrd="0" presId="urn:microsoft.com/office/officeart/2005/8/layout/hierarchy3"/>
    <dgm:cxn modelId="{CA0C390B-D40E-424A-89A5-D86819833089}" type="presOf" srcId="{0CDFF82F-91C0-472E-A6CB-D15494DAD1F3}" destId="{BD0F666B-E3B7-4119-B078-7265DACE0A4D}" srcOrd="0" destOrd="0" presId="urn:microsoft.com/office/officeart/2005/8/layout/hierarchy3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D2658736-F565-43AA-A0FC-483970016DC4}" type="presOf" srcId="{6E9A3879-219F-4C5D-BD96-DF2D678C1C8C}" destId="{9D929EA4-D076-4EEE-87F5-7D710039D980}" srcOrd="0" destOrd="0" presId="urn:microsoft.com/office/officeart/2005/8/layout/hierarchy3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DA00DD0D-5573-428C-AE72-BCBB428F5A92}" type="presOf" srcId="{7B5F1B24-373C-4959-A8D8-3BF91F9CF3A5}" destId="{5C142B66-030E-4B79-9525-186B2523E1AF}" srcOrd="0" destOrd="0" presId="urn:microsoft.com/office/officeart/2005/8/layout/hierarchy3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4AFD4657-F9F0-444B-8CA7-AE9DB5AF740B}" type="presOf" srcId="{7EA2C949-ADC7-4DC8-A9D3-03A86E80CC81}" destId="{C18E1433-F31D-4FC2-A33F-988C25E9E7FE}" srcOrd="0" destOrd="0" presId="urn:microsoft.com/office/officeart/2005/8/layout/hierarchy3"/>
    <dgm:cxn modelId="{EE719058-DED0-44BA-AE85-085F401F9076}" type="presOf" srcId="{D2E0EC13-B370-419D-8916-5096FDF48D81}" destId="{D44C9632-3466-48A6-96AD-C578119010C9}" srcOrd="1" destOrd="0" presId="urn:microsoft.com/office/officeart/2005/8/layout/hierarchy3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FF37DB91-30EE-413A-9E31-43BD93CDE636}" type="presOf" srcId="{C3661F8B-CF87-45AB-B96B-A8F3B14C93F8}" destId="{96340801-1272-44E8-A298-FAB165D75990}" srcOrd="0" destOrd="0" presId="urn:microsoft.com/office/officeart/2005/8/layout/hierarchy3"/>
    <dgm:cxn modelId="{9B509A09-CF60-47A2-A789-BF5FE6761456}" type="presParOf" srcId="{4B21FC30-2B9F-48F2-9E4D-7ADEC91863DC}" destId="{6045823D-5A3D-4682-ABE7-98E23DC30BE6}" srcOrd="0" destOrd="0" presId="urn:microsoft.com/office/officeart/2005/8/layout/hierarchy3"/>
    <dgm:cxn modelId="{1E71007A-2A26-4673-96C2-FE6A446399F5}" type="presParOf" srcId="{6045823D-5A3D-4682-ABE7-98E23DC30BE6}" destId="{A1EB6CA3-97BB-4DBF-8DF0-668B6B5A48A8}" srcOrd="0" destOrd="0" presId="urn:microsoft.com/office/officeart/2005/8/layout/hierarchy3"/>
    <dgm:cxn modelId="{C306C297-A575-4042-9903-AC93DF63FF01}" type="presParOf" srcId="{A1EB6CA3-97BB-4DBF-8DF0-668B6B5A48A8}" destId="{E0DA3741-E622-4828-A798-80D68D015F8D}" srcOrd="0" destOrd="0" presId="urn:microsoft.com/office/officeart/2005/8/layout/hierarchy3"/>
    <dgm:cxn modelId="{872E5A07-B1C6-46EC-8C37-B87296FE7FA3}" type="presParOf" srcId="{A1EB6CA3-97BB-4DBF-8DF0-668B6B5A48A8}" destId="{D44C9632-3466-48A6-96AD-C578119010C9}" srcOrd="1" destOrd="0" presId="urn:microsoft.com/office/officeart/2005/8/layout/hierarchy3"/>
    <dgm:cxn modelId="{818149B1-E466-48CF-92ED-9CFD9899EAF4}" type="presParOf" srcId="{6045823D-5A3D-4682-ABE7-98E23DC30BE6}" destId="{C218BDF4-4D21-40F9-B0EF-D66FB6014DFB}" srcOrd="1" destOrd="0" presId="urn:microsoft.com/office/officeart/2005/8/layout/hierarchy3"/>
    <dgm:cxn modelId="{FC83F06F-17E9-4066-B012-063B2D45A00B}" type="presParOf" srcId="{C218BDF4-4D21-40F9-B0EF-D66FB6014DFB}" destId="{5C142B66-030E-4B79-9525-186B2523E1AF}" srcOrd="0" destOrd="0" presId="urn:microsoft.com/office/officeart/2005/8/layout/hierarchy3"/>
    <dgm:cxn modelId="{F32F7871-EE2A-4409-8AE0-14EFA34E115A}" type="presParOf" srcId="{C218BDF4-4D21-40F9-B0EF-D66FB6014DFB}" destId="{2CD5756A-F66F-4405-AF81-901C8ED0AB1D}" srcOrd="1" destOrd="0" presId="urn:microsoft.com/office/officeart/2005/8/layout/hierarchy3"/>
    <dgm:cxn modelId="{41B4FB06-8162-4A5E-B55E-00D6B2157E1A}" type="presParOf" srcId="{C218BDF4-4D21-40F9-B0EF-D66FB6014DFB}" destId="{9D929EA4-D076-4EEE-87F5-7D710039D980}" srcOrd="2" destOrd="0" presId="urn:microsoft.com/office/officeart/2005/8/layout/hierarchy3"/>
    <dgm:cxn modelId="{EE03690A-C423-4F50-AD3E-037E8E9CCB37}" type="presParOf" srcId="{C218BDF4-4D21-40F9-B0EF-D66FB6014DFB}" destId="{C18E1433-F31D-4FC2-A33F-988C25E9E7FE}" srcOrd="3" destOrd="0" presId="urn:microsoft.com/office/officeart/2005/8/layout/hierarchy3"/>
    <dgm:cxn modelId="{98AD0796-77B5-4DC5-B811-534BCBAAB3E9}" type="presParOf" srcId="{C218BDF4-4D21-40F9-B0EF-D66FB6014DFB}" destId="{96340801-1272-44E8-A298-FAB165D75990}" srcOrd="4" destOrd="0" presId="urn:microsoft.com/office/officeart/2005/8/layout/hierarchy3"/>
    <dgm:cxn modelId="{BB88EA59-F80E-4C4E-8A9A-BA57895F4431}" type="presParOf" srcId="{C218BDF4-4D21-40F9-B0EF-D66FB6014DFB}" destId="{BD0F666B-E3B7-4119-B078-7265DACE0A4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05/8/layout/hierarchy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Variant Calling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/>
      <dgm:spPr/>
      <dgm:t>
        <a:bodyPr/>
        <a:lstStyle/>
        <a:p>
          <a:r>
            <a:rPr lang="en-US" dirty="0" err="1" smtClean="0"/>
            <a:t>vcftools</a:t>
          </a:r>
          <a:endParaRPr lang="en-US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err="1" smtClean="0"/>
            <a:t>samtools</a:t>
          </a:r>
          <a:endParaRPr lang="en-US" dirty="0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E89032C0-DA3D-4451-AA22-D8606A374DDE}" type="pres">
      <dgm:prSet presAssocID="{971A4F3E-9ECD-4D28-9374-280E255993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4F8050-FB75-403B-9559-47241C956104}" type="pres">
      <dgm:prSet presAssocID="{D2E0EC13-B370-419D-8916-5096FDF48D81}" presName="root" presStyleCnt="0"/>
      <dgm:spPr/>
    </dgm:pt>
    <dgm:pt modelId="{D1E4300A-4E11-4A5A-A93A-DB5316A2953F}" type="pres">
      <dgm:prSet presAssocID="{D2E0EC13-B370-419D-8916-5096FDF48D81}" presName="rootComposite" presStyleCnt="0"/>
      <dgm:spPr/>
    </dgm:pt>
    <dgm:pt modelId="{BF9BF3B1-BE98-4878-BCD1-DC2568A97189}" type="pres">
      <dgm:prSet presAssocID="{D2E0EC13-B370-419D-8916-5096FDF48D81}" presName="rootText" presStyleLbl="node1" presStyleIdx="0" presStyleCnt="1"/>
      <dgm:spPr/>
      <dgm:t>
        <a:bodyPr/>
        <a:lstStyle/>
        <a:p>
          <a:endParaRPr lang="en-US"/>
        </a:p>
      </dgm:t>
    </dgm:pt>
    <dgm:pt modelId="{5902B9BE-6FE7-4574-9117-F180B775E4D5}" type="pres">
      <dgm:prSet presAssocID="{D2E0EC13-B370-419D-8916-5096FDF48D81}" presName="rootConnector" presStyleLbl="node1" presStyleIdx="0" presStyleCnt="1"/>
      <dgm:spPr/>
      <dgm:t>
        <a:bodyPr/>
        <a:lstStyle/>
        <a:p>
          <a:endParaRPr lang="en-US"/>
        </a:p>
      </dgm:t>
    </dgm:pt>
    <dgm:pt modelId="{DDA6BC2C-079C-4062-A990-99A430A73F3C}" type="pres">
      <dgm:prSet presAssocID="{D2E0EC13-B370-419D-8916-5096FDF48D81}" presName="childShape" presStyleCnt="0"/>
      <dgm:spPr/>
    </dgm:pt>
    <dgm:pt modelId="{E049D4AF-853A-4A15-B106-2AEB5545FBE7}" type="pres">
      <dgm:prSet presAssocID="{7B5F1B24-373C-4959-A8D8-3BF91F9CF3A5}" presName="Name13" presStyleLbl="parChTrans1D2" presStyleIdx="0" presStyleCnt="2"/>
      <dgm:spPr/>
      <dgm:t>
        <a:bodyPr/>
        <a:lstStyle/>
        <a:p>
          <a:endParaRPr lang="en-US"/>
        </a:p>
      </dgm:t>
    </dgm:pt>
    <dgm:pt modelId="{7C80D73E-2C9F-4CB6-AA12-8548B0EE18AE}" type="pres">
      <dgm:prSet presAssocID="{1771423F-1998-4B3F-A6A8-581F4A2E303B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CE467-CCDB-4EAD-B0C3-9F205AF8A72F}" type="pres">
      <dgm:prSet presAssocID="{C3661F8B-CF87-45AB-B96B-A8F3B14C93F8}" presName="Name13" presStyleLbl="parChTrans1D2" presStyleIdx="1" presStyleCnt="2"/>
      <dgm:spPr/>
      <dgm:t>
        <a:bodyPr/>
        <a:lstStyle/>
        <a:p>
          <a:endParaRPr lang="en-US"/>
        </a:p>
      </dgm:t>
    </dgm:pt>
    <dgm:pt modelId="{894E7BB7-BF3B-406E-B653-1705CFEB33A9}" type="pres">
      <dgm:prSet presAssocID="{0CDFF82F-91C0-472E-A6CB-D15494DAD1F3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BE402-C3C2-4972-848B-E12E9D06F678}" type="presOf" srcId="{7B5F1B24-373C-4959-A8D8-3BF91F9CF3A5}" destId="{E049D4AF-853A-4A15-B106-2AEB5545FBE7}" srcOrd="0" destOrd="0" presId="urn:microsoft.com/office/officeart/2005/8/layout/hierarchy3"/>
    <dgm:cxn modelId="{4F4A0846-F61E-4784-AD0B-59F2E537B07F}" type="presOf" srcId="{D2E0EC13-B370-419D-8916-5096FDF48D81}" destId="{5902B9BE-6FE7-4574-9117-F180B775E4D5}" srcOrd="1" destOrd="0" presId="urn:microsoft.com/office/officeart/2005/8/layout/hierarchy3"/>
    <dgm:cxn modelId="{CD23D2CA-0302-443D-A628-B46D57161783}" type="presOf" srcId="{971A4F3E-9ECD-4D28-9374-280E255993A9}" destId="{E89032C0-DA3D-4451-AA22-D8606A374DDE}" srcOrd="0" destOrd="0" presId="urn:microsoft.com/office/officeart/2005/8/layout/hierarchy3"/>
    <dgm:cxn modelId="{8BB273E4-63C3-4875-9B69-8C8501AE9CC2}" type="presOf" srcId="{1771423F-1998-4B3F-A6A8-581F4A2E303B}" destId="{7C80D73E-2C9F-4CB6-AA12-8548B0EE18AE}" srcOrd="0" destOrd="0" presId="urn:microsoft.com/office/officeart/2005/8/layout/hierarchy3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58835795-2897-4569-9361-59123C6B4D36}" type="presOf" srcId="{D2E0EC13-B370-419D-8916-5096FDF48D81}" destId="{BF9BF3B1-BE98-4878-BCD1-DC2568A97189}" srcOrd="0" destOrd="0" presId="urn:microsoft.com/office/officeart/2005/8/layout/hierarchy3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C8E58F5D-C397-4641-A339-D773E6A68000}" type="presOf" srcId="{0CDFF82F-91C0-472E-A6CB-D15494DAD1F3}" destId="{894E7BB7-BF3B-406E-B653-1705CFEB33A9}" srcOrd="0" destOrd="0" presId="urn:microsoft.com/office/officeart/2005/8/layout/hierarchy3"/>
    <dgm:cxn modelId="{C9A4092B-D371-4F51-8B45-FF7DE5E761D6}" srcId="{D2E0EC13-B370-419D-8916-5096FDF48D81}" destId="{0CDFF82F-91C0-472E-A6CB-D15494DAD1F3}" srcOrd="1" destOrd="0" parTransId="{C3661F8B-CF87-45AB-B96B-A8F3B14C93F8}" sibTransId="{9F80B5C6-E74B-4366-9CDF-82CD755C36FD}"/>
    <dgm:cxn modelId="{19919D6E-5D3E-47A7-8837-9FA0FC46F8BF}" type="presOf" srcId="{C3661F8B-CF87-45AB-B96B-A8F3B14C93F8}" destId="{C6ACE467-CCDB-4EAD-B0C3-9F205AF8A72F}" srcOrd="0" destOrd="0" presId="urn:microsoft.com/office/officeart/2005/8/layout/hierarchy3"/>
    <dgm:cxn modelId="{28EECF6F-08FA-4D66-908F-DF573717F60C}" type="presParOf" srcId="{E89032C0-DA3D-4451-AA22-D8606A374DDE}" destId="{FE4F8050-FB75-403B-9559-47241C956104}" srcOrd="0" destOrd="0" presId="urn:microsoft.com/office/officeart/2005/8/layout/hierarchy3"/>
    <dgm:cxn modelId="{A4D0EC74-FD88-42ED-9DA9-626C8471EEF5}" type="presParOf" srcId="{FE4F8050-FB75-403B-9559-47241C956104}" destId="{D1E4300A-4E11-4A5A-A93A-DB5316A2953F}" srcOrd="0" destOrd="0" presId="urn:microsoft.com/office/officeart/2005/8/layout/hierarchy3"/>
    <dgm:cxn modelId="{A5AAD37C-E762-4FA5-89BC-A7521AB9139C}" type="presParOf" srcId="{D1E4300A-4E11-4A5A-A93A-DB5316A2953F}" destId="{BF9BF3B1-BE98-4878-BCD1-DC2568A97189}" srcOrd="0" destOrd="0" presId="urn:microsoft.com/office/officeart/2005/8/layout/hierarchy3"/>
    <dgm:cxn modelId="{36E6A0EE-DC8D-4476-AC21-1FD83605B856}" type="presParOf" srcId="{D1E4300A-4E11-4A5A-A93A-DB5316A2953F}" destId="{5902B9BE-6FE7-4574-9117-F180B775E4D5}" srcOrd="1" destOrd="0" presId="urn:microsoft.com/office/officeart/2005/8/layout/hierarchy3"/>
    <dgm:cxn modelId="{7564972F-4DA7-4A6B-9C2E-D6F3E81FFF36}" type="presParOf" srcId="{FE4F8050-FB75-403B-9559-47241C956104}" destId="{DDA6BC2C-079C-4062-A990-99A430A73F3C}" srcOrd="1" destOrd="0" presId="urn:microsoft.com/office/officeart/2005/8/layout/hierarchy3"/>
    <dgm:cxn modelId="{76743195-7D55-45C5-B7C8-AAB66317064C}" type="presParOf" srcId="{DDA6BC2C-079C-4062-A990-99A430A73F3C}" destId="{E049D4AF-853A-4A15-B106-2AEB5545FBE7}" srcOrd="0" destOrd="0" presId="urn:microsoft.com/office/officeart/2005/8/layout/hierarchy3"/>
    <dgm:cxn modelId="{CA0849C6-9057-45F2-94DF-9489227534D9}" type="presParOf" srcId="{DDA6BC2C-079C-4062-A990-99A430A73F3C}" destId="{7C80D73E-2C9F-4CB6-AA12-8548B0EE18AE}" srcOrd="1" destOrd="0" presId="urn:microsoft.com/office/officeart/2005/8/layout/hierarchy3"/>
    <dgm:cxn modelId="{31AE9D8F-0E38-460D-9B6A-935BE9E6B69B}" type="presParOf" srcId="{DDA6BC2C-079C-4062-A990-99A430A73F3C}" destId="{C6ACE467-CCDB-4EAD-B0C3-9F205AF8A72F}" srcOrd="2" destOrd="0" presId="urn:microsoft.com/office/officeart/2005/8/layout/hierarchy3"/>
    <dgm:cxn modelId="{CBDC8D8B-BDB7-4DC9-860A-A8C72DF8B9FB}" type="presParOf" srcId="{DDA6BC2C-079C-4062-A990-99A430A73F3C}" destId="{894E7BB7-BF3B-406E-B653-1705CFEB33A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stacks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smtClean="0"/>
            <a:t>In </a:t>
          </a:r>
          <a:r>
            <a:rPr lang="en-US" dirty="0" err="1" smtClean="0"/>
            <a:t>silico</a:t>
          </a:r>
          <a:r>
            <a:rPr lang="en-US" dirty="0" smtClean="0"/>
            <a:t> digesting</a:t>
          </a:r>
          <a:endParaRPr lang="en-US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/>
      <dgm:spPr/>
      <dgm:t>
        <a:bodyPr/>
        <a:lstStyle/>
        <a:p>
          <a:r>
            <a:rPr lang="en-US" dirty="0" smtClean="0"/>
            <a:t>running stacks</a:t>
          </a:r>
          <a:endParaRPr lang="en-US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/>
      <dgm:spPr/>
      <dgm:t>
        <a:bodyPr/>
        <a:lstStyle/>
        <a:p>
          <a:r>
            <a:rPr lang="en-US" dirty="0" smtClean="0"/>
            <a:t>viewing results</a:t>
          </a:r>
          <a:endParaRPr lang="en-US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D71D11A0-0AF3-4689-8B26-D3D9E9DABBB8}">
      <dgm:prSet phldrT="[Text]"/>
      <dgm:spPr/>
      <dgm:t>
        <a:bodyPr/>
        <a:lstStyle/>
        <a:p>
          <a:r>
            <a:rPr lang="en-US" dirty="0" smtClean="0"/>
            <a:t>Pre-process</a:t>
          </a:r>
          <a:endParaRPr lang="en-US" dirty="0"/>
        </a:p>
      </dgm:t>
    </dgm:pt>
    <dgm:pt modelId="{26294CAE-457B-4881-9D2C-DD7DBA83D1C3}" type="parTrans" cxnId="{30ECB6C8-E510-4B34-8020-A36E8EA5E64F}">
      <dgm:prSet/>
      <dgm:spPr/>
      <dgm:t>
        <a:bodyPr/>
        <a:lstStyle/>
        <a:p>
          <a:endParaRPr lang="en-US"/>
        </a:p>
      </dgm:t>
    </dgm:pt>
    <dgm:pt modelId="{E18FCC16-747E-459B-9CD8-B1E365D3A6E0}" type="sibTrans" cxnId="{30ECB6C8-E510-4B34-8020-A36E8EA5E64F}">
      <dgm:prSet/>
      <dgm:spPr/>
      <dgm:t>
        <a:bodyPr/>
        <a:lstStyle/>
        <a:p>
          <a:endParaRPr lang="en-US"/>
        </a:p>
      </dgm:t>
    </dgm:pt>
    <dgm:pt modelId="{3A464F86-B4C7-42F3-8DA8-3EFFBB85AEBA}" type="pres">
      <dgm:prSet presAssocID="{971A4F3E-9ECD-4D28-9374-280E255993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1328DC-EF73-46BD-BD39-83A2375FF857}" type="pres">
      <dgm:prSet presAssocID="{D2E0EC13-B370-419D-8916-5096FDF48D81}" presName="root" presStyleCnt="0"/>
      <dgm:spPr/>
      <dgm:t>
        <a:bodyPr/>
        <a:lstStyle/>
        <a:p>
          <a:endParaRPr lang="en-US"/>
        </a:p>
      </dgm:t>
    </dgm:pt>
    <dgm:pt modelId="{B5AC153F-932B-410E-BFCC-E9B933AD27D7}" type="pres">
      <dgm:prSet presAssocID="{D2E0EC13-B370-419D-8916-5096FDF48D81}" presName="rootComposite" presStyleCnt="0"/>
      <dgm:spPr/>
      <dgm:t>
        <a:bodyPr/>
        <a:lstStyle/>
        <a:p>
          <a:endParaRPr lang="en-US"/>
        </a:p>
      </dgm:t>
    </dgm:pt>
    <dgm:pt modelId="{B8649AA7-A845-46F9-91ED-53E9D9C45381}" type="pres">
      <dgm:prSet presAssocID="{D2E0EC13-B370-419D-8916-5096FDF48D81}" presName="rootText" presStyleLbl="node1" presStyleIdx="0" presStyleCnt="1"/>
      <dgm:spPr/>
      <dgm:t>
        <a:bodyPr/>
        <a:lstStyle/>
        <a:p>
          <a:endParaRPr lang="en-US"/>
        </a:p>
      </dgm:t>
    </dgm:pt>
    <dgm:pt modelId="{06386A6E-5392-48D1-830E-6AF2EB2B65BD}" type="pres">
      <dgm:prSet presAssocID="{D2E0EC13-B370-419D-8916-5096FDF48D81}" presName="rootConnector" presStyleLbl="node1" presStyleIdx="0" presStyleCnt="1"/>
      <dgm:spPr/>
      <dgm:t>
        <a:bodyPr/>
        <a:lstStyle/>
        <a:p>
          <a:endParaRPr lang="en-US"/>
        </a:p>
      </dgm:t>
    </dgm:pt>
    <dgm:pt modelId="{DF087A8D-B6C6-4201-85F6-68A97563C5B1}" type="pres">
      <dgm:prSet presAssocID="{D2E0EC13-B370-419D-8916-5096FDF48D81}" presName="childShape" presStyleCnt="0"/>
      <dgm:spPr/>
      <dgm:t>
        <a:bodyPr/>
        <a:lstStyle/>
        <a:p>
          <a:endParaRPr lang="en-US"/>
        </a:p>
      </dgm:t>
    </dgm:pt>
    <dgm:pt modelId="{5E66C067-E52C-4129-8E90-67B0B39ABFDB}" type="pres">
      <dgm:prSet presAssocID="{7B5F1B24-373C-4959-A8D8-3BF91F9CF3A5}" presName="Name13" presStyleLbl="parChTrans1D2" presStyleIdx="0" presStyleCnt="4"/>
      <dgm:spPr/>
      <dgm:t>
        <a:bodyPr/>
        <a:lstStyle/>
        <a:p>
          <a:endParaRPr lang="en-US"/>
        </a:p>
      </dgm:t>
    </dgm:pt>
    <dgm:pt modelId="{CDFE0F22-838F-4AA0-B6E5-F7C621D6F0CE}" type="pres">
      <dgm:prSet presAssocID="{1771423F-1998-4B3F-A6A8-581F4A2E303B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DBB12-D724-46E9-8501-A9D3EEAB3BB0}" type="pres">
      <dgm:prSet presAssocID="{26294CAE-457B-4881-9D2C-DD7DBA83D1C3}" presName="Name13" presStyleLbl="parChTrans1D2" presStyleIdx="1" presStyleCnt="4"/>
      <dgm:spPr/>
      <dgm:t>
        <a:bodyPr/>
        <a:lstStyle/>
        <a:p>
          <a:endParaRPr lang="en-US"/>
        </a:p>
      </dgm:t>
    </dgm:pt>
    <dgm:pt modelId="{DCCBFA6E-E639-4EE5-8F3A-7DE057D3A494}" type="pres">
      <dgm:prSet presAssocID="{D71D11A0-0AF3-4689-8B26-D3D9E9DABBB8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2719E-C32F-4275-BA19-0A6A41580E30}" type="pres">
      <dgm:prSet presAssocID="{6E9A3879-219F-4C5D-BD96-DF2D678C1C8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6558F567-E39A-4508-9EEC-0A13E39CFF8F}" type="pres">
      <dgm:prSet presAssocID="{7EA2C949-ADC7-4DC8-A9D3-03A86E80CC8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258E8-E111-4D75-A336-0F6D20530B1D}" type="pres">
      <dgm:prSet presAssocID="{C3661F8B-CF87-45AB-B96B-A8F3B14C93F8}" presName="Name13" presStyleLbl="parChTrans1D2" presStyleIdx="3" presStyleCnt="4"/>
      <dgm:spPr/>
      <dgm:t>
        <a:bodyPr/>
        <a:lstStyle/>
        <a:p>
          <a:endParaRPr lang="en-US"/>
        </a:p>
      </dgm:t>
    </dgm:pt>
    <dgm:pt modelId="{EAA42077-9C38-4BE1-BE7D-55B01458F168}" type="pres">
      <dgm:prSet presAssocID="{0CDFF82F-91C0-472E-A6CB-D15494DAD1F3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9DE6B-73CB-4519-8AB6-A85B4E8AEFB9}" type="presOf" srcId="{971A4F3E-9ECD-4D28-9374-280E255993A9}" destId="{3A464F86-B4C7-42F3-8DA8-3EFFBB85AEBA}" srcOrd="0" destOrd="0" presId="urn:microsoft.com/office/officeart/2005/8/layout/hierarchy3"/>
    <dgm:cxn modelId="{2D6FBD51-3226-4204-896C-4D91B5EFCC93}" type="presOf" srcId="{C3661F8B-CF87-45AB-B96B-A8F3B14C93F8}" destId="{229258E8-E111-4D75-A336-0F6D20530B1D}" srcOrd="0" destOrd="0" presId="urn:microsoft.com/office/officeart/2005/8/layout/hierarchy3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78A46F68-9AAB-4F40-B0DD-AC1D63F04C32}" type="presOf" srcId="{7B5F1B24-373C-4959-A8D8-3BF91F9CF3A5}" destId="{5E66C067-E52C-4129-8E90-67B0B39ABFDB}" srcOrd="0" destOrd="0" presId="urn:microsoft.com/office/officeart/2005/8/layout/hierarchy3"/>
    <dgm:cxn modelId="{30ECB6C8-E510-4B34-8020-A36E8EA5E64F}" srcId="{D2E0EC13-B370-419D-8916-5096FDF48D81}" destId="{D71D11A0-0AF3-4689-8B26-D3D9E9DABBB8}" srcOrd="1" destOrd="0" parTransId="{26294CAE-457B-4881-9D2C-DD7DBA83D1C3}" sibTransId="{E18FCC16-747E-459B-9CD8-B1E365D3A6E0}"/>
    <dgm:cxn modelId="{287C06E9-9B04-451A-A24F-7E8A602FB6E8}" type="presOf" srcId="{D71D11A0-0AF3-4689-8B26-D3D9E9DABBB8}" destId="{DCCBFA6E-E639-4EE5-8F3A-7DE057D3A494}" srcOrd="0" destOrd="0" presId="urn:microsoft.com/office/officeart/2005/8/layout/hierarchy3"/>
    <dgm:cxn modelId="{B9F3B496-EA9C-4749-82FF-123D3698C53B}" type="presOf" srcId="{1771423F-1998-4B3F-A6A8-581F4A2E303B}" destId="{CDFE0F22-838F-4AA0-B6E5-F7C621D6F0CE}" srcOrd="0" destOrd="0" presId="urn:microsoft.com/office/officeart/2005/8/layout/hierarchy3"/>
    <dgm:cxn modelId="{AA5E3A26-2FBC-4A93-83EA-61813307CB2E}" type="presOf" srcId="{D2E0EC13-B370-419D-8916-5096FDF48D81}" destId="{06386A6E-5392-48D1-830E-6AF2EB2B65BD}" srcOrd="1" destOrd="0" presId="urn:microsoft.com/office/officeart/2005/8/layout/hierarchy3"/>
    <dgm:cxn modelId="{610A32A4-9B52-41D3-A2F9-2A642548075C}" type="presOf" srcId="{0CDFF82F-91C0-472E-A6CB-D15494DAD1F3}" destId="{EAA42077-9C38-4BE1-BE7D-55B01458F168}" srcOrd="0" destOrd="0" presId="urn:microsoft.com/office/officeart/2005/8/layout/hierarchy3"/>
    <dgm:cxn modelId="{C9A4092B-D371-4F51-8B45-FF7DE5E761D6}" srcId="{D2E0EC13-B370-419D-8916-5096FDF48D81}" destId="{0CDFF82F-91C0-472E-A6CB-D15494DAD1F3}" srcOrd="3" destOrd="0" parTransId="{C3661F8B-CF87-45AB-B96B-A8F3B14C93F8}" sibTransId="{9F80B5C6-E74B-4366-9CDF-82CD755C36FD}"/>
    <dgm:cxn modelId="{1AEAABEE-0ED6-4FD5-98F5-1D516FDF8553}" type="presOf" srcId="{D2E0EC13-B370-419D-8916-5096FDF48D81}" destId="{B8649AA7-A845-46F9-91ED-53E9D9C45381}" srcOrd="0" destOrd="0" presId="urn:microsoft.com/office/officeart/2005/8/layout/hierarchy3"/>
    <dgm:cxn modelId="{B616400D-89F9-4710-9BE1-44BB088603F7}" srcId="{D2E0EC13-B370-419D-8916-5096FDF48D81}" destId="{7EA2C949-ADC7-4DC8-A9D3-03A86E80CC81}" srcOrd="2" destOrd="0" parTransId="{6E9A3879-219F-4C5D-BD96-DF2D678C1C8C}" sibTransId="{E9B6DB3F-FE33-4BAC-9884-D8D1F58B5362}"/>
    <dgm:cxn modelId="{075C4192-BE12-467F-9BE0-6C4EEEFA74CC}" type="presOf" srcId="{6E9A3879-219F-4C5D-BD96-DF2D678C1C8C}" destId="{E1A2719E-C32F-4275-BA19-0A6A41580E30}" srcOrd="0" destOrd="0" presId="urn:microsoft.com/office/officeart/2005/8/layout/hierarchy3"/>
    <dgm:cxn modelId="{C759290E-7E77-4010-80CD-D3953AD7525F}" type="presOf" srcId="{26294CAE-457B-4881-9D2C-DD7DBA83D1C3}" destId="{CC4DBB12-D724-46E9-8501-A9D3EEAB3BB0}" srcOrd="0" destOrd="0" presId="urn:microsoft.com/office/officeart/2005/8/layout/hierarchy3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A67F4D6E-23F6-4DC2-B832-EF537540E021}" type="presOf" srcId="{7EA2C949-ADC7-4DC8-A9D3-03A86E80CC81}" destId="{6558F567-E39A-4508-9EEC-0A13E39CFF8F}" srcOrd="0" destOrd="0" presId="urn:microsoft.com/office/officeart/2005/8/layout/hierarchy3"/>
    <dgm:cxn modelId="{36B6FE10-7D33-467E-890A-4FEEC6D3A66F}" type="presParOf" srcId="{3A464F86-B4C7-42F3-8DA8-3EFFBB85AEBA}" destId="{CE1328DC-EF73-46BD-BD39-83A2375FF857}" srcOrd="0" destOrd="0" presId="urn:microsoft.com/office/officeart/2005/8/layout/hierarchy3"/>
    <dgm:cxn modelId="{EEA229E2-51F0-4A51-97FB-0A4DA082DE71}" type="presParOf" srcId="{CE1328DC-EF73-46BD-BD39-83A2375FF857}" destId="{B5AC153F-932B-410E-BFCC-E9B933AD27D7}" srcOrd="0" destOrd="0" presId="urn:microsoft.com/office/officeart/2005/8/layout/hierarchy3"/>
    <dgm:cxn modelId="{677ECC2B-D184-495F-AA11-62B783B4FEB2}" type="presParOf" srcId="{B5AC153F-932B-410E-BFCC-E9B933AD27D7}" destId="{B8649AA7-A845-46F9-91ED-53E9D9C45381}" srcOrd="0" destOrd="0" presId="urn:microsoft.com/office/officeart/2005/8/layout/hierarchy3"/>
    <dgm:cxn modelId="{5A074EA3-409C-45BD-950B-2C305BE937E1}" type="presParOf" srcId="{B5AC153F-932B-410E-BFCC-E9B933AD27D7}" destId="{06386A6E-5392-48D1-830E-6AF2EB2B65BD}" srcOrd="1" destOrd="0" presId="urn:microsoft.com/office/officeart/2005/8/layout/hierarchy3"/>
    <dgm:cxn modelId="{E86D243C-7466-4B74-9EDC-2973699DA128}" type="presParOf" srcId="{CE1328DC-EF73-46BD-BD39-83A2375FF857}" destId="{DF087A8D-B6C6-4201-85F6-68A97563C5B1}" srcOrd="1" destOrd="0" presId="urn:microsoft.com/office/officeart/2005/8/layout/hierarchy3"/>
    <dgm:cxn modelId="{AC7B0D07-F9E3-4F05-9AE1-BCBAF1D48B7A}" type="presParOf" srcId="{DF087A8D-B6C6-4201-85F6-68A97563C5B1}" destId="{5E66C067-E52C-4129-8E90-67B0B39ABFDB}" srcOrd="0" destOrd="0" presId="urn:microsoft.com/office/officeart/2005/8/layout/hierarchy3"/>
    <dgm:cxn modelId="{500FE591-6425-44E4-B2F9-11E932192D5C}" type="presParOf" srcId="{DF087A8D-B6C6-4201-85F6-68A97563C5B1}" destId="{CDFE0F22-838F-4AA0-B6E5-F7C621D6F0CE}" srcOrd="1" destOrd="0" presId="urn:microsoft.com/office/officeart/2005/8/layout/hierarchy3"/>
    <dgm:cxn modelId="{D0C54940-116F-4DC3-8580-F6D0134B2E7A}" type="presParOf" srcId="{DF087A8D-B6C6-4201-85F6-68A97563C5B1}" destId="{CC4DBB12-D724-46E9-8501-A9D3EEAB3BB0}" srcOrd="2" destOrd="0" presId="urn:microsoft.com/office/officeart/2005/8/layout/hierarchy3"/>
    <dgm:cxn modelId="{7C9ABB07-13CE-4CD4-9F3C-444D34DF47E3}" type="presParOf" srcId="{DF087A8D-B6C6-4201-85F6-68A97563C5B1}" destId="{DCCBFA6E-E639-4EE5-8F3A-7DE057D3A494}" srcOrd="3" destOrd="0" presId="urn:microsoft.com/office/officeart/2005/8/layout/hierarchy3"/>
    <dgm:cxn modelId="{792FF6DA-C697-4CED-889F-6C547E77B3FB}" type="presParOf" srcId="{DF087A8D-B6C6-4201-85F6-68A97563C5B1}" destId="{E1A2719E-C32F-4275-BA19-0A6A41580E30}" srcOrd="4" destOrd="0" presId="urn:microsoft.com/office/officeart/2005/8/layout/hierarchy3"/>
    <dgm:cxn modelId="{B1542F84-DD98-4E4E-B336-8C658911DEC9}" type="presParOf" srcId="{DF087A8D-B6C6-4201-85F6-68A97563C5B1}" destId="{6558F567-E39A-4508-9EEC-0A13E39CFF8F}" srcOrd="5" destOrd="0" presId="urn:microsoft.com/office/officeart/2005/8/layout/hierarchy3"/>
    <dgm:cxn modelId="{EB654FD2-291A-42E3-B2DA-36648ED68751}" type="presParOf" srcId="{DF087A8D-B6C6-4201-85F6-68A97563C5B1}" destId="{229258E8-E111-4D75-A336-0F6D20530B1D}" srcOrd="6" destOrd="0" presId="urn:microsoft.com/office/officeart/2005/8/layout/hierarchy3"/>
    <dgm:cxn modelId="{6DEDEA19-1EF9-4B6B-94E9-85AEA58F7EB0}" type="presParOf" srcId="{DF087A8D-B6C6-4201-85F6-68A97563C5B1}" destId="{EAA42077-9C38-4BE1-BE7D-55B01458F1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05/8/layout/hierarchy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phasing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err="1" smtClean="0"/>
            <a:t>extractHAIRS</a:t>
          </a:r>
          <a:endParaRPr lang="en-US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D71D11A0-0AF3-4689-8B26-D3D9E9DABBB8}">
      <dgm:prSet phldrT="[Text]"/>
      <dgm:spPr/>
      <dgm:t>
        <a:bodyPr/>
        <a:lstStyle/>
        <a:p>
          <a:r>
            <a:rPr lang="en-US" dirty="0" smtClean="0"/>
            <a:t>HAPCUT</a:t>
          </a:r>
          <a:endParaRPr lang="en-US" dirty="0"/>
        </a:p>
      </dgm:t>
    </dgm:pt>
    <dgm:pt modelId="{26294CAE-457B-4881-9D2C-DD7DBA83D1C3}" type="parTrans" cxnId="{30ECB6C8-E510-4B34-8020-A36E8EA5E64F}">
      <dgm:prSet/>
      <dgm:spPr/>
      <dgm:t>
        <a:bodyPr/>
        <a:lstStyle/>
        <a:p>
          <a:endParaRPr lang="en-US"/>
        </a:p>
      </dgm:t>
    </dgm:pt>
    <dgm:pt modelId="{E18FCC16-747E-459B-9CD8-B1E365D3A6E0}" type="sibTrans" cxnId="{30ECB6C8-E510-4B34-8020-A36E8EA5E64F}">
      <dgm:prSet/>
      <dgm:spPr/>
      <dgm:t>
        <a:bodyPr/>
        <a:lstStyle/>
        <a:p>
          <a:endParaRPr lang="en-US"/>
        </a:p>
      </dgm:t>
    </dgm:pt>
    <dgm:pt modelId="{3A464F86-B4C7-42F3-8DA8-3EFFBB85AEBA}" type="pres">
      <dgm:prSet presAssocID="{971A4F3E-9ECD-4D28-9374-280E255993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1328DC-EF73-46BD-BD39-83A2375FF857}" type="pres">
      <dgm:prSet presAssocID="{D2E0EC13-B370-419D-8916-5096FDF48D81}" presName="root" presStyleCnt="0"/>
      <dgm:spPr/>
    </dgm:pt>
    <dgm:pt modelId="{B5AC153F-932B-410E-BFCC-E9B933AD27D7}" type="pres">
      <dgm:prSet presAssocID="{D2E0EC13-B370-419D-8916-5096FDF48D81}" presName="rootComposite" presStyleCnt="0"/>
      <dgm:spPr/>
    </dgm:pt>
    <dgm:pt modelId="{B8649AA7-A845-46F9-91ED-53E9D9C45381}" type="pres">
      <dgm:prSet presAssocID="{D2E0EC13-B370-419D-8916-5096FDF48D81}" presName="rootText" presStyleLbl="node1" presStyleIdx="0" presStyleCnt="1"/>
      <dgm:spPr/>
      <dgm:t>
        <a:bodyPr/>
        <a:lstStyle/>
        <a:p>
          <a:endParaRPr lang="en-US"/>
        </a:p>
      </dgm:t>
    </dgm:pt>
    <dgm:pt modelId="{06386A6E-5392-48D1-830E-6AF2EB2B65BD}" type="pres">
      <dgm:prSet presAssocID="{D2E0EC13-B370-419D-8916-5096FDF48D81}" presName="rootConnector" presStyleLbl="node1" presStyleIdx="0" presStyleCnt="1"/>
      <dgm:spPr/>
      <dgm:t>
        <a:bodyPr/>
        <a:lstStyle/>
        <a:p>
          <a:endParaRPr lang="en-US"/>
        </a:p>
      </dgm:t>
    </dgm:pt>
    <dgm:pt modelId="{DF087A8D-B6C6-4201-85F6-68A97563C5B1}" type="pres">
      <dgm:prSet presAssocID="{D2E0EC13-B370-419D-8916-5096FDF48D81}" presName="childShape" presStyleCnt="0"/>
      <dgm:spPr/>
    </dgm:pt>
    <dgm:pt modelId="{5E66C067-E52C-4129-8E90-67B0B39ABFDB}" type="pres">
      <dgm:prSet presAssocID="{7B5F1B24-373C-4959-A8D8-3BF91F9CF3A5}" presName="Name13" presStyleLbl="parChTrans1D2" presStyleIdx="0" presStyleCnt="2"/>
      <dgm:spPr/>
      <dgm:t>
        <a:bodyPr/>
        <a:lstStyle/>
        <a:p>
          <a:endParaRPr lang="en-US"/>
        </a:p>
      </dgm:t>
    </dgm:pt>
    <dgm:pt modelId="{CDFE0F22-838F-4AA0-B6E5-F7C621D6F0CE}" type="pres">
      <dgm:prSet presAssocID="{1771423F-1998-4B3F-A6A8-581F4A2E303B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DBB12-D724-46E9-8501-A9D3EEAB3BB0}" type="pres">
      <dgm:prSet presAssocID="{26294CAE-457B-4881-9D2C-DD7DBA83D1C3}" presName="Name13" presStyleLbl="parChTrans1D2" presStyleIdx="1" presStyleCnt="2"/>
      <dgm:spPr/>
      <dgm:t>
        <a:bodyPr/>
        <a:lstStyle/>
        <a:p>
          <a:endParaRPr lang="en-US"/>
        </a:p>
      </dgm:t>
    </dgm:pt>
    <dgm:pt modelId="{DCCBFA6E-E639-4EE5-8F3A-7DE057D3A494}" type="pres">
      <dgm:prSet presAssocID="{D71D11A0-0AF3-4689-8B26-D3D9E9DABBB8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ECB6C8-E510-4B34-8020-A36E8EA5E64F}" srcId="{D2E0EC13-B370-419D-8916-5096FDF48D81}" destId="{D71D11A0-0AF3-4689-8B26-D3D9E9DABBB8}" srcOrd="1" destOrd="0" parTransId="{26294CAE-457B-4881-9D2C-DD7DBA83D1C3}" sibTransId="{E18FCC16-747E-459B-9CD8-B1E365D3A6E0}"/>
    <dgm:cxn modelId="{817E7C21-D120-409F-8024-DCE2C19232B7}" type="presOf" srcId="{D2E0EC13-B370-419D-8916-5096FDF48D81}" destId="{B8649AA7-A845-46F9-91ED-53E9D9C45381}" srcOrd="0" destOrd="0" presId="urn:microsoft.com/office/officeart/2005/8/layout/hierarchy3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D991C5E2-BF04-42BF-BC63-8307404F99A6}" type="presOf" srcId="{D2E0EC13-B370-419D-8916-5096FDF48D81}" destId="{06386A6E-5392-48D1-830E-6AF2EB2B65BD}" srcOrd="1" destOrd="0" presId="urn:microsoft.com/office/officeart/2005/8/layout/hierarchy3"/>
    <dgm:cxn modelId="{BEF2BA55-05FA-4265-B07C-5326F9A9AFA2}" type="presOf" srcId="{D71D11A0-0AF3-4689-8B26-D3D9E9DABBB8}" destId="{DCCBFA6E-E639-4EE5-8F3A-7DE057D3A494}" srcOrd="0" destOrd="0" presId="urn:microsoft.com/office/officeart/2005/8/layout/hierarchy3"/>
    <dgm:cxn modelId="{17A762DE-97B3-4D31-9613-2C0CD1F433BF}" type="presOf" srcId="{971A4F3E-9ECD-4D28-9374-280E255993A9}" destId="{3A464F86-B4C7-42F3-8DA8-3EFFBB85AEBA}" srcOrd="0" destOrd="0" presId="urn:microsoft.com/office/officeart/2005/8/layout/hierarchy3"/>
    <dgm:cxn modelId="{B087CE68-7F6F-4A68-BB15-8267BB4D277B}" type="presOf" srcId="{26294CAE-457B-4881-9D2C-DD7DBA83D1C3}" destId="{CC4DBB12-D724-46E9-8501-A9D3EEAB3BB0}" srcOrd="0" destOrd="0" presId="urn:microsoft.com/office/officeart/2005/8/layout/hierarchy3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72632A21-98E2-4490-BA27-34ECED3E3205}" type="presOf" srcId="{7B5F1B24-373C-4959-A8D8-3BF91F9CF3A5}" destId="{5E66C067-E52C-4129-8E90-67B0B39ABFDB}" srcOrd="0" destOrd="0" presId="urn:microsoft.com/office/officeart/2005/8/layout/hierarchy3"/>
    <dgm:cxn modelId="{E20FEF62-5175-4906-B7FC-ABA17BCFF856}" type="presOf" srcId="{1771423F-1998-4B3F-A6A8-581F4A2E303B}" destId="{CDFE0F22-838F-4AA0-B6E5-F7C621D6F0CE}" srcOrd="0" destOrd="0" presId="urn:microsoft.com/office/officeart/2005/8/layout/hierarchy3"/>
    <dgm:cxn modelId="{924632F1-32F6-4FB1-B74D-CF42A7460BAA}" type="presParOf" srcId="{3A464F86-B4C7-42F3-8DA8-3EFFBB85AEBA}" destId="{CE1328DC-EF73-46BD-BD39-83A2375FF857}" srcOrd="0" destOrd="0" presId="urn:microsoft.com/office/officeart/2005/8/layout/hierarchy3"/>
    <dgm:cxn modelId="{59DA3D16-75CC-4B99-9087-857A60FFB15F}" type="presParOf" srcId="{CE1328DC-EF73-46BD-BD39-83A2375FF857}" destId="{B5AC153F-932B-410E-BFCC-E9B933AD27D7}" srcOrd="0" destOrd="0" presId="urn:microsoft.com/office/officeart/2005/8/layout/hierarchy3"/>
    <dgm:cxn modelId="{93BC603D-A6B4-4B66-B8DE-AAC393225611}" type="presParOf" srcId="{B5AC153F-932B-410E-BFCC-E9B933AD27D7}" destId="{B8649AA7-A845-46F9-91ED-53E9D9C45381}" srcOrd="0" destOrd="0" presId="urn:microsoft.com/office/officeart/2005/8/layout/hierarchy3"/>
    <dgm:cxn modelId="{E433829F-E782-4F87-A339-42CB01DFD884}" type="presParOf" srcId="{B5AC153F-932B-410E-BFCC-E9B933AD27D7}" destId="{06386A6E-5392-48D1-830E-6AF2EB2B65BD}" srcOrd="1" destOrd="0" presId="urn:microsoft.com/office/officeart/2005/8/layout/hierarchy3"/>
    <dgm:cxn modelId="{5A657FB7-56B0-4F78-A6C1-35C9A62EA058}" type="presParOf" srcId="{CE1328DC-EF73-46BD-BD39-83A2375FF857}" destId="{DF087A8D-B6C6-4201-85F6-68A97563C5B1}" srcOrd="1" destOrd="0" presId="urn:microsoft.com/office/officeart/2005/8/layout/hierarchy3"/>
    <dgm:cxn modelId="{59D34790-AF87-44B2-B052-8D09CC3A0EB6}" type="presParOf" srcId="{DF087A8D-B6C6-4201-85F6-68A97563C5B1}" destId="{5E66C067-E52C-4129-8E90-67B0B39ABFDB}" srcOrd="0" destOrd="0" presId="urn:microsoft.com/office/officeart/2005/8/layout/hierarchy3"/>
    <dgm:cxn modelId="{A92AADB9-2A03-485F-90D8-EBF251202B7B}" type="presParOf" srcId="{DF087A8D-B6C6-4201-85F6-68A97563C5B1}" destId="{CDFE0F22-838F-4AA0-B6E5-F7C621D6F0CE}" srcOrd="1" destOrd="0" presId="urn:microsoft.com/office/officeart/2005/8/layout/hierarchy3"/>
    <dgm:cxn modelId="{C7F7E876-66BA-4758-9954-44F027A8B286}" type="presParOf" srcId="{DF087A8D-B6C6-4201-85F6-68A97563C5B1}" destId="{CC4DBB12-D724-46E9-8501-A9D3EEAB3BB0}" srcOrd="2" destOrd="0" presId="urn:microsoft.com/office/officeart/2005/8/layout/hierarchy3"/>
    <dgm:cxn modelId="{4A2A5E78-8229-4FE0-8B86-01AD6CBE93DB}" type="presParOf" srcId="{DF087A8D-B6C6-4201-85F6-68A97563C5B1}" destId="{DCCBFA6E-E639-4EE5-8F3A-7DE057D3A49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2DE84A-310A-42C5-8931-9BE2CF8E7828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4AFCB1C-8925-4EE0-9C37-CDED455CD921}">
      <dgm:prSet phldrT="[Text]"/>
      <dgm:spPr/>
      <dgm:t>
        <a:bodyPr/>
        <a:lstStyle/>
        <a:p>
          <a:r>
            <a:rPr lang="en-US" dirty="0" smtClean="0"/>
            <a:t>Index reference genome</a:t>
          </a:r>
          <a:endParaRPr lang="en-US" dirty="0"/>
        </a:p>
      </dgm:t>
    </dgm:pt>
    <dgm:pt modelId="{8F414D0E-8F66-4755-9BF7-5176239FF389}" type="parTrans" cxnId="{E651C4B6-6251-4983-942E-F6E7F304EDBD}">
      <dgm:prSet/>
      <dgm:spPr/>
      <dgm:t>
        <a:bodyPr/>
        <a:lstStyle/>
        <a:p>
          <a:endParaRPr lang="en-US"/>
        </a:p>
      </dgm:t>
    </dgm:pt>
    <dgm:pt modelId="{E5790946-2A36-4674-A1CC-61AC66C5EC73}" type="sibTrans" cxnId="{E651C4B6-6251-4983-942E-F6E7F304EDBD}">
      <dgm:prSet/>
      <dgm:spPr/>
      <dgm:t>
        <a:bodyPr/>
        <a:lstStyle/>
        <a:p>
          <a:endParaRPr lang="en-US"/>
        </a:p>
      </dgm:t>
    </dgm:pt>
    <dgm:pt modelId="{94CC6899-4718-473C-BF64-8D7E6CB2B53A}">
      <dgm:prSet phldrT="[Text]"/>
      <dgm:spPr/>
      <dgm:t>
        <a:bodyPr/>
        <a:lstStyle/>
        <a:p>
          <a:r>
            <a:rPr lang="en-US" dirty="0" smtClean="0"/>
            <a:t>Map reads to genome</a:t>
          </a:r>
          <a:endParaRPr lang="en-US" dirty="0"/>
        </a:p>
      </dgm:t>
    </dgm:pt>
    <dgm:pt modelId="{28B573FF-4BE6-4C00-9F75-C30B5B98A768}" type="parTrans" cxnId="{882B9417-7F63-4ABB-98D7-DF751197D00A}">
      <dgm:prSet/>
      <dgm:spPr/>
      <dgm:t>
        <a:bodyPr/>
        <a:lstStyle/>
        <a:p>
          <a:endParaRPr lang="en-US"/>
        </a:p>
      </dgm:t>
    </dgm:pt>
    <dgm:pt modelId="{D85CE811-39BD-493A-8B16-2E5FE7EAEF82}" type="sibTrans" cxnId="{882B9417-7F63-4ABB-98D7-DF751197D00A}">
      <dgm:prSet/>
      <dgm:spPr/>
      <dgm:t>
        <a:bodyPr/>
        <a:lstStyle/>
        <a:p>
          <a:endParaRPr lang="en-US"/>
        </a:p>
      </dgm:t>
    </dgm:pt>
    <dgm:pt modelId="{83FA5D2B-13A4-4D06-A7BB-CD82AA283C72}">
      <dgm:prSet phldrT="[Text]"/>
      <dgm:spPr/>
      <dgm:t>
        <a:bodyPr/>
        <a:lstStyle/>
        <a:p>
          <a:r>
            <a:rPr lang="en-US" dirty="0" smtClean="0"/>
            <a:t>Sort bam file</a:t>
          </a:r>
          <a:endParaRPr lang="en-US" dirty="0"/>
        </a:p>
      </dgm:t>
    </dgm:pt>
    <dgm:pt modelId="{2A6B9524-9F47-470E-A586-B285355D6A8E}" type="parTrans" cxnId="{B9B6D7F1-4891-42C8-B66B-AB6BC6F0F733}">
      <dgm:prSet/>
      <dgm:spPr/>
      <dgm:t>
        <a:bodyPr/>
        <a:lstStyle/>
        <a:p>
          <a:endParaRPr lang="en-US"/>
        </a:p>
      </dgm:t>
    </dgm:pt>
    <dgm:pt modelId="{E585E579-89E2-4E14-9986-F4DBD29943DC}" type="sibTrans" cxnId="{B9B6D7F1-4891-42C8-B66B-AB6BC6F0F733}">
      <dgm:prSet/>
      <dgm:spPr/>
      <dgm:t>
        <a:bodyPr/>
        <a:lstStyle/>
        <a:p>
          <a:endParaRPr lang="en-US"/>
        </a:p>
      </dgm:t>
    </dgm:pt>
    <dgm:pt modelId="{28A0ED45-215F-4773-A297-CD3F873B1244}">
      <dgm:prSet phldrT="[Text]"/>
      <dgm:spPr/>
      <dgm:t>
        <a:bodyPr/>
        <a:lstStyle/>
        <a:p>
          <a:r>
            <a:rPr lang="en-US" dirty="0" smtClean="0"/>
            <a:t>Index bam file</a:t>
          </a:r>
          <a:endParaRPr lang="en-US" dirty="0"/>
        </a:p>
      </dgm:t>
    </dgm:pt>
    <dgm:pt modelId="{A0428274-1939-45AD-AC4E-582FE4DFA20C}" type="parTrans" cxnId="{ABB917E9-B574-42AA-862E-BA71F6F4DEA0}">
      <dgm:prSet/>
      <dgm:spPr/>
      <dgm:t>
        <a:bodyPr/>
        <a:lstStyle/>
        <a:p>
          <a:endParaRPr lang="en-US"/>
        </a:p>
      </dgm:t>
    </dgm:pt>
    <dgm:pt modelId="{CAFC95F5-5C72-4E5B-AEF0-8D462416A6C1}" type="sibTrans" cxnId="{ABB917E9-B574-42AA-862E-BA71F6F4DEA0}">
      <dgm:prSet/>
      <dgm:spPr/>
      <dgm:t>
        <a:bodyPr/>
        <a:lstStyle/>
        <a:p>
          <a:endParaRPr lang="en-US"/>
        </a:p>
      </dgm:t>
    </dgm:pt>
    <dgm:pt modelId="{2EADC7CA-6BB1-4523-9F6E-50174BA04BA3}">
      <dgm:prSet phldrT="[Text]"/>
      <dgm:spPr/>
      <dgm:t>
        <a:bodyPr/>
        <a:lstStyle/>
        <a:p>
          <a:r>
            <a:rPr lang="en-US" dirty="0" smtClean="0"/>
            <a:t>De-dupe bam file</a:t>
          </a:r>
          <a:endParaRPr lang="en-US" dirty="0"/>
        </a:p>
      </dgm:t>
    </dgm:pt>
    <dgm:pt modelId="{191C197C-BF7E-495C-A705-E4EFD83BB0DA}" type="parTrans" cxnId="{FBCC0618-09E4-45D2-8D5D-1EB64F5ACED4}">
      <dgm:prSet/>
      <dgm:spPr/>
      <dgm:t>
        <a:bodyPr/>
        <a:lstStyle/>
        <a:p>
          <a:endParaRPr lang="en-US"/>
        </a:p>
      </dgm:t>
    </dgm:pt>
    <dgm:pt modelId="{7410A4C0-E57B-45D2-91BA-68285158EBE0}" type="sibTrans" cxnId="{FBCC0618-09E4-45D2-8D5D-1EB64F5ACED4}">
      <dgm:prSet/>
      <dgm:spPr/>
      <dgm:t>
        <a:bodyPr/>
        <a:lstStyle/>
        <a:p>
          <a:endParaRPr lang="en-US"/>
        </a:p>
      </dgm:t>
    </dgm:pt>
    <dgm:pt modelId="{54B3C8BC-A69D-4347-A384-BCDAD18C0836}" type="pres">
      <dgm:prSet presAssocID="{182DE84A-310A-42C5-8931-9BE2CF8E782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3FF43-1C31-4F8E-95CE-83252CE903E3}" type="pres">
      <dgm:prSet presAssocID="{182DE84A-310A-42C5-8931-9BE2CF8E7828}" presName="dummyMaxCanvas" presStyleCnt="0">
        <dgm:presLayoutVars/>
      </dgm:prSet>
      <dgm:spPr/>
    </dgm:pt>
    <dgm:pt modelId="{C608549B-17A2-4ED1-A811-BB31B2DF9C38}" type="pres">
      <dgm:prSet presAssocID="{182DE84A-310A-42C5-8931-9BE2CF8E782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4863B-082A-4BA0-8D39-A584C5679122}" type="pres">
      <dgm:prSet presAssocID="{182DE84A-310A-42C5-8931-9BE2CF8E782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415E9-2A2B-42FF-9E9B-87713D272204}" type="pres">
      <dgm:prSet presAssocID="{182DE84A-310A-42C5-8931-9BE2CF8E782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80144-879F-4170-ABD0-9A2CE9976DA3}" type="pres">
      <dgm:prSet presAssocID="{182DE84A-310A-42C5-8931-9BE2CF8E782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11C94-3791-48F3-A652-211FD2AC6587}" type="pres">
      <dgm:prSet presAssocID="{182DE84A-310A-42C5-8931-9BE2CF8E782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2FED-0633-406F-8CC3-BA8461C466A8}" type="pres">
      <dgm:prSet presAssocID="{182DE84A-310A-42C5-8931-9BE2CF8E782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223E5-3455-4054-B576-173AAA5F104D}" type="pres">
      <dgm:prSet presAssocID="{182DE84A-310A-42C5-8931-9BE2CF8E782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C1947-6AA3-4B17-BFCE-5DAD21B83F58}" type="pres">
      <dgm:prSet presAssocID="{182DE84A-310A-42C5-8931-9BE2CF8E782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488A0-550E-4A28-986F-DE6E212332C5}" type="pres">
      <dgm:prSet presAssocID="{182DE84A-310A-42C5-8931-9BE2CF8E782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05666-E85E-4843-B606-3018CA04CAB8}" type="pres">
      <dgm:prSet presAssocID="{182DE84A-310A-42C5-8931-9BE2CF8E782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DEE5E-BC32-4B72-A4DB-A6E334D3014B}" type="pres">
      <dgm:prSet presAssocID="{182DE84A-310A-42C5-8931-9BE2CF8E782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FDA17-D7A6-444D-8ADB-C8E43DAE0D7C}" type="pres">
      <dgm:prSet presAssocID="{182DE84A-310A-42C5-8931-9BE2CF8E782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40E31-2DC9-40DB-8242-7B7304DE7107}" type="pres">
      <dgm:prSet presAssocID="{182DE84A-310A-42C5-8931-9BE2CF8E782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D3F1-DA46-4E3A-8FB1-135058159E3E}" type="pres">
      <dgm:prSet presAssocID="{182DE84A-310A-42C5-8931-9BE2CF8E782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2A5084-C496-4E6A-A5E5-F375AB93480D}" type="presOf" srcId="{28A0ED45-215F-4773-A297-CD3F873B1244}" destId="{F328D3F1-DA46-4E3A-8FB1-135058159E3E}" srcOrd="1" destOrd="0" presId="urn:microsoft.com/office/officeart/2005/8/layout/vProcess5"/>
    <dgm:cxn modelId="{B9B6D7F1-4891-42C8-B66B-AB6BC6F0F733}" srcId="{182DE84A-310A-42C5-8931-9BE2CF8E7828}" destId="{83FA5D2B-13A4-4D06-A7BB-CD82AA283C72}" srcOrd="2" destOrd="0" parTransId="{2A6B9524-9F47-470E-A586-B285355D6A8E}" sibTransId="{E585E579-89E2-4E14-9986-F4DBD29943DC}"/>
    <dgm:cxn modelId="{82DE317E-ECDD-41E4-BA9F-D69021F3BC65}" type="presOf" srcId="{7410A4C0-E57B-45D2-91BA-68285158EBE0}" destId="{A9E488A0-550E-4A28-986F-DE6E212332C5}" srcOrd="0" destOrd="0" presId="urn:microsoft.com/office/officeart/2005/8/layout/vProcess5"/>
    <dgm:cxn modelId="{F9367E38-1199-43C5-A4FD-E931D3E50B7C}" type="presOf" srcId="{2EADC7CA-6BB1-4523-9F6E-50174BA04BA3}" destId="{3D680144-879F-4170-ABD0-9A2CE9976DA3}" srcOrd="0" destOrd="0" presId="urn:microsoft.com/office/officeart/2005/8/layout/vProcess5"/>
    <dgm:cxn modelId="{1D057E29-B1A8-4EBB-B916-792E3D95AA72}" type="presOf" srcId="{34AFCB1C-8925-4EE0-9C37-CDED455CD921}" destId="{BDD05666-E85E-4843-B606-3018CA04CAB8}" srcOrd="1" destOrd="0" presId="urn:microsoft.com/office/officeart/2005/8/layout/vProcess5"/>
    <dgm:cxn modelId="{7FFFC006-04FE-49BB-B744-720C00E465F5}" type="presOf" srcId="{E585E579-89E2-4E14-9986-F4DBD29943DC}" destId="{991C1947-6AA3-4B17-BFCE-5DAD21B83F58}" srcOrd="0" destOrd="0" presId="urn:microsoft.com/office/officeart/2005/8/layout/vProcess5"/>
    <dgm:cxn modelId="{882B9417-7F63-4ABB-98D7-DF751197D00A}" srcId="{182DE84A-310A-42C5-8931-9BE2CF8E7828}" destId="{94CC6899-4718-473C-BF64-8D7E6CB2B53A}" srcOrd="1" destOrd="0" parTransId="{28B573FF-4BE6-4C00-9F75-C30B5B98A768}" sibTransId="{D85CE811-39BD-493A-8B16-2E5FE7EAEF82}"/>
    <dgm:cxn modelId="{F768C7AA-0F86-4459-8C68-FDDA34668CBA}" type="presOf" srcId="{2EADC7CA-6BB1-4523-9F6E-50174BA04BA3}" destId="{21B40E31-2DC9-40DB-8242-7B7304DE7107}" srcOrd="1" destOrd="0" presId="urn:microsoft.com/office/officeart/2005/8/layout/vProcess5"/>
    <dgm:cxn modelId="{B1C080EC-E8D6-41D7-8927-6FA18A16BF4E}" type="presOf" srcId="{D85CE811-39BD-493A-8B16-2E5FE7EAEF82}" destId="{AEF223E5-3455-4054-B576-173AAA5F104D}" srcOrd="0" destOrd="0" presId="urn:microsoft.com/office/officeart/2005/8/layout/vProcess5"/>
    <dgm:cxn modelId="{BD7F18D5-0A71-4746-96B3-E8EA683004BE}" type="presOf" srcId="{83FA5D2B-13A4-4D06-A7BB-CD82AA283C72}" destId="{954415E9-2A2B-42FF-9E9B-87713D272204}" srcOrd="0" destOrd="0" presId="urn:microsoft.com/office/officeart/2005/8/layout/vProcess5"/>
    <dgm:cxn modelId="{FBCC0618-09E4-45D2-8D5D-1EB64F5ACED4}" srcId="{182DE84A-310A-42C5-8931-9BE2CF8E7828}" destId="{2EADC7CA-6BB1-4523-9F6E-50174BA04BA3}" srcOrd="3" destOrd="0" parTransId="{191C197C-BF7E-495C-A705-E4EFD83BB0DA}" sibTransId="{7410A4C0-E57B-45D2-91BA-68285158EBE0}"/>
    <dgm:cxn modelId="{665327C8-1BD9-4918-87B4-BAB253F5B32A}" type="presOf" srcId="{28A0ED45-215F-4773-A297-CD3F873B1244}" destId="{D7311C94-3791-48F3-A652-211FD2AC6587}" srcOrd="0" destOrd="0" presId="urn:microsoft.com/office/officeart/2005/8/layout/vProcess5"/>
    <dgm:cxn modelId="{ABB917E9-B574-42AA-862E-BA71F6F4DEA0}" srcId="{182DE84A-310A-42C5-8931-9BE2CF8E7828}" destId="{28A0ED45-215F-4773-A297-CD3F873B1244}" srcOrd="4" destOrd="0" parTransId="{A0428274-1939-45AD-AC4E-582FE4DFA20C}" sibTransId="{CAFC95F5-5C72-4E5B-AEF0-8D462416A6C1}"/>
    <dgm:cxn modelId="{57B7EC7D-C296-4D58-97EA-3F1D2C2DD4B2}" type="presOf" srcId="{94CC6899-4718-473C-BF64-8D7E6CB2B53A}" destId="{FA84863B-082A-4BA0-8D39-A584C5679122}" srcOrd="0" destOrd="0" presId="urn:microsoft.com/office/officeart/2005/8/layout/vProcess5"/>
    <dgm:cxn modelId="{94A01A46-4B94-4E02-8EFC-F2BF33EE2369}" type="presOf" srcId="{E5790946-2A36-4674-A1CC-61AC66C5EC73}" destId="{3C812FED-0633-406F-8CC3-BA8461C466A8}" srcOrd="0" destOrd="0" presId="urn:microsoft.com/office/officeart/2005/8/layout/vProcess5"/>
    <dgm:cxn modelId="{FD9B88A2-775B-4B45-B171-33EFC9DCC320}" type="presOf" srcId="{182DE84A-310A-42C5-8931-9BE2CF8E7828}" destId="{54B3C8BC-A69D-4347-A384-BCDAD18C0836}" srcOrd="0" destOrd="0" presId="urn:microsoft.com/office/officeart/2005/8/layout/vProcess5"/>
    <dgm:cxn modelId="{9112588C-BFD9-45AB-8E40-4F1B28E995E2}" type="presOf" srcId="{34AFCB1C-8925-4EE0-9C37-CDED455CD921}" destId="{C608549B-17A2-4ED1-A811-BB31B2DF9C38}" srcOrd="0" destOrd="0" presId="urn:microsoft.com/office/officeart/2005/8/layout/vProcess5"/>
    <dgm:cxn modelId="{E651C4B6-6251-4983-942E-F6E7F304EDBD}" srcId="{182DE84A-310A-42C5-8931-9BE2CF8E7828}" destId="{34AFCB1C-8925-4EE0-9C37-CDED455CD921}" srcOrd="0" destOrd="0" parTransId="{8F414D0E-8F66-4755-9BF7-5176239FF389}" sibTransId="{E5790946-2A36-4674-A1CC-61AC66C5EC73}"/>
    <dgm:cxn modelId="{1AAA31B5-C051-47B5-B190-9FE806C7BDBB}" type="presOf" srcId="{83FA5D2B-13A4-4D06-A7BB-CD82AA283C72}" destId="{BB6FDA17-D7A6-444D-8ADB-C8E43DAE0D7C}" srcOrd="1" destOrd="0" presId="urn:microsoft.com/office/officeart/2005/8/layout/vProcess5"/>
    <dgm:cxn modelId="{08AB5D50-3015-4B0A-BB14-6F09E1E0C7AC}" type="presOf" srcId="{94CC6899-4718-473C-BF64-8D7E6CB2B53A}" destId="{2F0DEE5E-BC32-4B72-A4DB-A6E334D3014B}" srcOrd="1" destOrd="0" presId="urn:microsoft.com/office/officeart/2005/8/layout/vProcess5"/>
    <dgm:cxn modelId="{9C0C2261-C077-468E-A0DC-5BB2CA53FDC6}" type="presParOf" srcId="{54B3C8BC-A69D-4347-A384-BCDAD18C0836}" destId="{E0E3FF43-1C31-4F8E-95CE-83252CE903E3}" srcOrd="0" destOrd="0" presId="urn:microsoft.com/office/officeart/2005/8/layout/vProcess5"/>
    <dgm:cxn modelId="{56784066-CED2-4C3F-A83E-C2F72DCB1C23}" type="presParOf" srcId="{54B3C8BC-A69D-4347-A384-BCDAD18C0836}" destId="{C608549B-17A2-4ED1-A811-BB31B2DF9C38}" srcOrd="1" destOrd="0" presId="urn:microsoft.com/office/officeart/2005/8/layout/vProcess5"/>
    <dgm:cxn modelId="{77807EFA-5099-460C-A42D-ED9FEB2DD371}" type="presParOf" srcId="{54B3C8BC-A69D-4347-A384-BCDAD18C0836}" destId="{FA84863B-082A-4BA0-8D39-A584C5679122}" srcOrd="2" destOrd="0" presId="urn:microsoft.com/office/officeart/2005/8/layout/vProcess5"/>
    <dgm:cxn modelId="{91BB1A61-F72E-4570-8781-AF5C62D86768}" type="presParOf" srcId="{54B3C8BC-A69D-4347-A384-BCDAD18C0836}" destId="{954415E9-2A2B-42FF-9E9B-87713D272204}" srcOrd="3" destOrd="0" presId="urn:microsoft.com/office/officeart/2005/8/layout/vProcess5"/>
    <dgm:cxn modelId="{276AEDD2-3E1E-4504-AC0E-E0D7870C6890}" type="presParOf" srcId="{54B3C8BC-A69D-4347-A384-BCDAD18C0836}" destId="{3D680144-879F-4170-ABD0-9A2CE9976DA3}" srcOrd="4" destOrd="0" presId="urn:microsoft.com/office/officeart/2005/8/layout/vProcess5"/>
    <dgm:cxn modelId="{3096129E-1619-477D-9319-501351CC1AC4}" type="presParOf" srcId="{54B3C8BC-A69D-4347-A384-BCDAD18C0836}" destId="{D7311C94-3791-48F3-A652-211FD2AC6587}" srcOrd="5" destOrd="0" presId="urn:microsoft.com/office/officeart/2005/8/layout/vProcess5"/>
    <dgm:cxn modelId="{FF7362B3-B04F-4319-8C5A-F4638CE03850}" type="presParOf" srcId="{54B3C8BC-A69D-4347-A384-BCDAD18C0836}" destId="{3C812FED-0633-406F-8CC3-BA8461C466A8}" srcOrd="6" destOrd="0" presId="urn:microsoft.com/office/officeart/2005/8/layout/vProcess5"/>
    <dgm:cxn modelId="{182E0E3B-D3D6-4AA4-946A-2A3AAB59CAE8}" type="presParOf" srcId="{54B3C8BC-A69D-4347-A384-BCDAD18C0836}" destId="{AEF223E5-3455-4054-B576-173AAA5F104D}" srcOrd="7" destOrd="0" presId="urn:microsoft.com/office/officeart/2005/8/layout/vProcess5"/>
    <dgm:cxn modelId="{8119D8ED-C4B6-427E-8B12-EF36260443AF}" type="presParOf" srcId="{54B3C8BC-A69D-4347-A384-BCDAD18C0836}" destId="{991C1947-6AA3-4B17-BFCE-5DAD21B83F58}" srcOrd="8" destOrd="0" presId="urn:microsoft.com/office/officeart/2005/8/layout/vProcess5"/>
    <dgm:cxn modelId="{A58BC853-6A10-4680-B8B7-81A41E12B02E}" type="presParOf" srcId="{54B3C8BC-A69D-4347-A384-BCDAD18C0836}" destId="{A9E488A0-550E-4A28-986F-DE6E212332C5}" srcOrd="9" destOrd="0" presId="urn:microsoft.com/office/officeart/2005/8/layout/vProcess5"/>
    <dgm:cxn modelId="{3F8DC162-D990-4C8A-86B0-55CCF4B5F532}" type="presParOf" srcId="{54B3C8BC-A69D-4347-A384-BCDAD18C0836}" destId="{BDD05666-E85E-4843-B606-3018CA04CAB8}" srcOrd="10" destOrd="0" presId="urn:microsoft.com/office/officeart/2005/8/layout/vProcess5"/>
    <dgm:cxn modelId="{E54F6F0B-4E33-4BAF-BECF-0B8BC0921D88}" type="presParOf" srcId="{54B3C8BC-A69D-4347-A384-BCDAD18C0836}" destId="{2F0DEE5E-BC32-4B72-A4DB-A6E334D3014B}" srcOrd="11" destOrd="0" presId="urn:microsoft.com/office/officeart/2005/8/layout/vProcess5"/>
    <dgm:cxn modelId="{7CA7BF8D-B37E-4BEF-85ED-E111EADF29D2}" type="presParOf" srcId="{54B3C8BC-A69D-4347-A384-BCDAD18C0836}" destId="{BB6FDA17-D7A6-444D-8ADB-C8E43DAE0D7C}" srcOrd="12" destOrd="0" presId="urn:microsoft.com/office/officeart/2005/8/layout/vProcess5"/>
    <dgm:cxn modelId="{9C5F1D2E-F1AB-41FD-AA1F-7E93B9DE6D86}" type="presParOf" srcId="{54B3C8BC-A69D-4347-A384-BCDAD18C0836}" destId="{21B40E31-2DC9-40DB-8242-7B7304DE7107}" srcOrd="13" destOrd="0" presId="urn:microsoft.com/office/officeart/2005/8/layout/vProcess5"/>
    <dgm:cxn modelId="{1DF6F1AD-9420-47C3-836F-6226E1B64EE6}" type="presParOf" srcId="{54B3C8BC-A69D-4347-A384-BCDAD18C0836}" destId="{F328D3F1-DA46-4E3A-8FB1-135058159E3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bowtie2 --local -x ref -U </a:t>
            </a:r>
            <a:r>
              <a:rPr lang="en-US" dirty="0" err="1" smtClean="0"/>
              <a:t>name.fastq</a:t>
            </a:r>
            <a:r>
              <a:rPr lang="en-US" dirty="0" smtClean="0"/>
              <a:t> | </a:t>
            </a:r>
            <a:r>
              <a:rPr lang="en-US" dirty="0" err="1" smtClean="0"/>
              <a:t>samtools</a:t>
            </a:r>
            <a:r>
              <a:rPr lang="en-US" dirty="0" smtClean="0"/>
              <a:t> view -Su  - | </a:t>
            </a:r>
            <a:r>
              <a:rPr lang="en-US" dirty="0" err="1" smtClean="0"/>
              <a:t>samtools</a:t>
            </a:r>
            <a:r>
              <a:rPr lang="en-US" dirty="0" smtClean="0"/>
              <a:t> sort  - name &amp;&amp; </a:t>
            </a:r>
            <a:r>
              <a:rPr lang="en-US" dirty="0" err="1" smtClean="0"/>
              <a:t>samtools</a:t>
            </a:r>
            <a:r>
              <a:rPr lang="en-US" dirty="0" smtClean="0"/>
              <a:t> index </a:t>
            </a:r>
            <a:r>
              <a:rPr lang="en-US" dirty="0" err="1" smtClean="0"/>
              <a:t>name.bam</a:t>
            </a:r>
            <a:r>
              <a:rPr lang="en-US" dirty="0" smtClean="0"/>
              <a:t> &amp;&amp;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idxstats</a:t>
            </a:r>
            <a:r>
              <a:rPr lang="en-US" dirty="0" smtClean="0"/>
              <a:t> </a:t>
            </a:r>
            <a:r>
              <a:rPr lang="en-US" dirty="0" err="1" smtClean="0"/>
              <a:t>name.bam</a:t>
            </a:r>
            <a:r>
              <a:rPr lang="en-US" dirty="0" smtClean="0"/>
              <a:t> &gt; </a:t>
            </a:r>
            <a:r>
              <a:rPr lang="en-US" dirty="0" err="1" smtClean="0"/>
              <a:t>name.alnstats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mpileup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–Q 20 -f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ref.fa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aln1.bam aln2.bam |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bcftools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&gt;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var.raw.vcf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work\Desktop\AGO02.1.fq_fastqc\fastqc_repo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2236" y="660446"/>
            <a:ext cx="856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ource Code Pro" panose="020B0509030403020204" pitchFamily="49" charset="0"/>
              </a:rPr>
              <a:t>“Hands On”</a:t>
            </a:r>
          </a:p>
          <a:p>
            <a:r>
              <a:rPr lang="en-US" sz="7200" b="1" dirty="0" smtClean="0">
                <a:latin typeface="Source Code Pro" panose="020B0509030403020204" pitchFamily="49" charset="0"/>
              </a:rPr>
              <a:t>Bioinformatics</a:t>
            </a:r>
            <a:endParaRPr lang="en-US" sz="7200" b="1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39" y="3169328"/>
            <a:ext cx="2011911" cy="200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6" y="3169328"/>
            <a:ext cx="3348257" cy="2008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36" y="5377950"/>
            <a:ext cx="4443227" cy="747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097" y="3169328"/>
            <a:ext cx="2827516" cy="2008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48235" r="9218" b="32826"/>
          <a:stretch/>
        </p:blipFill>
        <p:spPr>
          <a:xfrm>
            <a:off x="5116874" y="5377951"/>
            <a:ext cx="3743864" cy="7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1146"/>
            <a:ext cx="7886700" cy="1325563"/>
          </a:xfrm>
        </p:spPr>
        <p:txBody>
          <a:bodyPr/>
          <a:lstStyle/>
          <a:p>
            <a:r>
              <a:rPr lang="en-US" dirty="0" smtClean="0"/>
              <a:t>Bed files: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245060"/>
            <a:ext cx="7675350" cy="1449371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S</a:t>
            </a:r>
            <a:r>
              <a:rPr lang="en-US" dirty="0"/>
              <a:t>equence </a:t>
            </a:r>
            <a:r>
              <a:rPr lang="en-US" u="sng" dirty="0" smtClean="0"/>
              <a:t>A</a:t>
            </a:r>
            <a:r>
              <a:rPr lang="en-US" dirty="0" smtClean="0"/>
              <a:t>lignment </a:t>
            </a:r>
            <a:r>
              <a:rPr lang="en-US" u="sng" dirty="0" smtClean="0"/>
              <a:t>M</a:t>
            </a:r>
            <a:r>
              <a:rPr lang="en-US" dirty="0" smtClean="0"/>
              <a:t>ap / binary format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/>
              <a:t>First 100bp: </a:t>
            </a:r>
            <a:r>
              <a:rPr lang="en-US" dirty="0" err="1"/>
              <a:t>chromStart</a:t>
            </a:r>
            <a:r>
              <a:rPr lang="en-US" dirty="0"/>
              <a:t>=0, </a:t>
            </a:r>
            <a:r>
              <a:rPr lang="en-US" dirty="0" err="1" smtClean="0"/>
              <a:t>chromEnd</a:t>
            </a:r>
            <a:r>
              <a:rPr lang="en-US" dirty="0" smtClean="0"/>
              <a:t>=100 [0,100)</a:t>
            </a:r>
          </a:p>
          <a:p>
            <a:r>
              <a:rPr lang="en-US" dirty="0" smtClean="0"/>
              <a:t>Only require first 3 fields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16184"/>
              </p:ext>
            </p:extLst>
          </p:nvPr>
        </p:nvGraphicFramePr>
        <p:xfrm>
          <a:off x="421106" y="2769118"/>
          <a:ext cx="8301788" cy="366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7134"/>
                <a:gridCol w="1476676"/>
                <a:gridCol w="6087978"/>
              </a:tblGrid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Name of the chromosome or scaffold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chromStart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Starting position of the feature,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0-based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Ending position of the feature, </a:t>
                      </a:r>
                      <a:r>
                        <a:rPr lang="en-US" sz="1800" b="1" u="none" strike="noStrike" dirty="0" smtClean="0">
                          <a:effectLst/>
                        </a:rPr>
                        <a:t>not included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in feature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Defines the name of the BED 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 score between 0 and 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strand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Defines the strand - either '+' or '-'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thickStart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Starting position at which the feature is drawn thickly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thickEnd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Ending position at which the feature is drawn thickly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itemRgb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RGB value of the form R,G,B 0-255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The number of blocks (exons)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comma-separated list of the block 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blockStarts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comma-separated list of block starts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510527"/>
            <a:ext cx="8173974" cy="44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See</a:t>
            </a:r>
            <a:r>
              <a:rPr lang="en-US" dirty="0"/>
              <a:t>: https://genome.ucsc.edu/FAQ/FAQformat.html#format1</a:t>
            </a:r>
          </a:p>
        </p:txBody>
      </p:sp>
    </p:spTree>
    <p:extLst>
      <p:ext uri="{BB962C8B-B14F-4D97-AF65-F5344CB8AC3E}">
        <p14:creationId xmlns:p14="http://schemas.microsoft.com/office/powerpoint/2010/main" val="186072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get/install things</a:t>
            </a:r>
            <a:endParaRPr lang="en-US" dirty="0"/>
          </a:p>
        </p:txBody>
      </p:sp>
      <p:pic>
        <p:nvPicPr>
          <p:cNvPr id="1026" name="Picture 2" descr="http://www.shivkaushal.co.uk/blog/wp-content/uploads/2010/12/Pack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8" y="2902998"/>
            <a:ext cx="2639197" cy="25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3695985"/>
              </p:ext>
            </p:extLst>
          </p:nvPr>
        </p:nvGraphicFramePr>
        <p:xfrm>
          <a:off x="3480048" y="2236476"/>
          <a:ext cx="4714042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689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Cloud!!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downloading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or curl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wget</a:t>
            </a:r>
            <a:r>
              <a:rPr lang="en-US" dirty="0"/>
              <a:t> http://</a:t>
            </a:r>
            <a:r>
              <a:rPr lang="en-US" dirty="0" smtClean="0"/>
              <a:t>sourceforge.net/projects/samtools/files/samtools/0.1.19/samtools-0.1.19.tar.bz2/download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between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scp</a:t>
            </a:r>
            <a:r>
              <a:rPr lang="en-US" dirty="0" smtClean="0"/>
              <a:t> from 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#remote to local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 err="1" smtClean="0"/>
              <a:t>ben@computer</a:t>
            </a:r>
            <a:r>
              <a:rPr lang="en-US" dirty="0" smtClean="0"/>
              <a:t>:/path/to/file ./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#local to remote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scp</a:t>
            </a:r>
            <a:r>
              <a:rPr lang="en-US" dirty="0" smtClean="0"/>
              <a:t> ./file </a:t>
            </a:r>
            <a:r>
              <a:rPr lang="en-US" dirty="0" err="1"/>
              <a:t>ben@computer</a:t>
            </a:r>
            <a:r>
              <a:rPr lang="en-US" dirty="0"/>
              <a:t>:/</a:t>
            </a:r>
            <a:r>
              <a:rPr lang="en-US" dirty="0" smtClean="0"/>
              <a:t>path/to/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3036164"/>
            <a:ext cx="7675350" cy="3451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tar, </a:t>
            </a:r>
            <a:r>
              <a:rPr lang="en-US" dirty="0" err="1" smtClean="0"/>
              <a:t>gunzip</a:t>
            </a:r>
            <a:r>
              <a:rPr lang="en-US" dirty="0"/>
              <a:t>,</a:t>
            </a:r>
            <a:r>
              <a:rPr lang="en-US" dirty="0" smtClean="0"/>
              <a:t> unzip</a:t>
            </a:r>
          </a:p>
          <a:p>
            <a:pPr marL="0" indent="0">
              <a:buNone/>
            </a:pPr>
            <a:r>
              <a:rPr lang="en-US" dirty="0" smtClean="0"/>
              <a:t>tar.gz/bz2, .</a:t>
            </a:r>
            <a:r>
              <a:rPr lang="en-US" dirty="0" err="1" smtClean="0"/>
              <a:t>gz</a:t>
            </a:r>
            <a:r>
              <a:rPr lang="en-US" dirty="0" smtClean="0"/>
              <a:t>, .zip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tar </a:t>
            </a:r>
            <a:r>
              <a:rPr lang="en-US" dirty="0" err="1"/>
              <a:t>xf</a:t>
            </a:r>
            <a:r>
              <a:rPr lang="en-US" dirty="0"/>
              <a:t> </a:t>
            </a:r>
            <a:r>
              <a:rPr lang="en-US" dirty="0" smtClean="0"/>
              <a:t>samtools-0.1.19.tar.bz2</a:t>
            </a:r>
          </a:p>
          <a:p>
            <a:pPr marL="0" indent="0">
              <a:buNone/>
            </a:pPr>
            <a:r>
              <a:rPr lang="en-US" dirty="0" smtClean="0"/>
              <a:t>x -&gt; </a:t>
            </a:r>
            <a:r>
              <a:rPr lang="en-US" dirty="0" err="1" smtClean="0"/>
              <a:t>e</a:t>
            </a:r>
            <a:r>
              <a:rPr lang="en-US" u="sng" dirty="0" err="1" smtClean="0"/>
              <a:t>X</a:t>
            </a:r>
            <a:r>
              <a:rPr lang="en-US" dirty="0" err="1" smtClean="0"/>
              <a:t>pand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 -&gt; work on a </a:t>
            </a:r>
            <a:r>
              <a:rPr lang="en-US" u="sng" dirty="0" smtClean="0"/>
              <a:t>F</a:t>
            </a:r>
            <a:r>
              <a:rPr lang="en-US" dirty="0" smtClean="0"/>
              <a:t>ile</a:t>
            </a:r>
          </a:p>
          <a:p>
            <a:pPr marL="0" indent="0">
              <a:buNone/>
            </a:pPr>
            <a:r>
              <a:rPr lang="en-US" dirty="0" smtClean="0"/>
              <a:t>v -&gt; </a:t>
            </a:r>
            <a:r>
              <a:rPr lang="en-US" u="sng" dirty="0" smtClean="0"/>
              <a:t>V</a:t>
            </a:r>
            <a:r>
              <a:rPr lang="en-US" dirty="0" smtClean="0"/>
              <a:t>erbose output</a:t>
            </a:r>
          </a:p>
          <a:p>
            <a:pPr marL="0" indent="0">
              <a:buNone/>
            </a:pPr>
            <a:r>
              <a:rPr lang="en-US" dirty="0" smtClean="0"/>
              <a:t>j/z -&gt; j=bzip2, z=</a:t>
            </a:r>
            <a:r>
              <a:rPr lang="en-US" dirty="0" err="1" smtClean="0"/>
              <a:t>gzipped</a:t>
            </a:r>
            <a:endParaRPr lang="en-US" dirty="0"/>
          </a:p>
        </p:txBody>
      </p:sp>
      <p:pic>
        <p:nvPicPr>
          <p:cNvPr id="3074" name="Picture 2" descr="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457339"/>
            <a:ext cx="67913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3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“Installing”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08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Usually, our academic kin provide sparse documentation and some source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Lucky: executable is pre-compiled</a:t>
            </a:r>
          </a:p>
          <a:p>
            <a:r>
              <a:rPr lang="en-US" dirty="0" smtClean="0"/>
              <a:t>Annoying: examine readme or install file documentation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./configure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make</a:t>
            </a:r>
          </a:p>
          <a:p>
            <a:pPr marL="0" indent="0">
              <a:buNone/>
            </a:pPr>
            <a:r>
              <a:rPr lang="en-US" dirty="0" smtClean="0"/>
              <a:t>#if you are an admin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make install</a:t>
            </a:r>
          </a:p>
          <a:p>
            <a:pPr marL="0" indent="0">
              <a:buNone/>
            </a:pPr>
            <a:r>
              <a:rPr lang="en-US" dirty="0" smtClean="0"/>
              <a:t>#if you’re not…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0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$PATH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variable in your shell that keeps track of where to look for programs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OSX, Windows, Unix all use a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echo $PATH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Moving an executable into one of these directories will make it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8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file, run every time your shell starts</a:t>
            </a:r>
          </a:p>
          <a:p>
            <a:endParaRPr lang="en-US" dirty="0" smtClean="0"/>
          </a:p>
          <a:p>
            <a:r>
              <a:rPr lang="en-US" dirty="0" smtClean="0"/>
              <a:t>Can set environmental variables, define aliases,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add your own directory to your path: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PATH=/</a:t>
            </a:r>
            <a:r>
              <a:rPr lang="en-US" dirty="0" smtClean="0"/>
              <a:t>home/ben/bin:$PATH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0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68337269"/>
              </p:ext>
            </p:extLst>
          </p:nvPr>
        </p:nvGraphicFramePr>
        <p:xfrm>
          <a:off x="416371" y="2092623"/>
          <a:ext cx="1344972" cy="324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5545688"/>
              </p:ext>
            </p:extLst>
          </p:nvPr>
        </p:nvGraphicFramePr>
        <p:xfrm>
          <a:off x="2018814" y="2092623"/>
          <a:ext cx="1452281" cy="32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7560313"/>
              </p:ext>
            </p:extLst>
          </p:nvPr>
        </p:nvGraphicFramePr>
        <p:xfrm>
          <a:off x="3728566" y="2092623"/>
          <a:ext cx="1365898" cy="255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77103812"/>
              </p:ext>
            </p:extLst>
          </p:nvPr>
        </p:nvGraphicFramePr>
        <p:xfrm>
          <a:off x="6974467" y="2092623"/>
          <a:ext cx="1330084" cy="356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5141347"/>
              </p:ext>
            </p:extLst>
          </p:nvPr>
        </p:nvGraphicFramePr>
        <p:xfrm>
          <a:off x="5351935" y="2092623"/>
          <a:ext cx="1365061" cy="261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1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Surveying sequencing success with </a:t>
            </a:r>
            <a:r>
              <a:rPr lang="en-US" dirty="0" err="1" smtClean="0"/>
              <a:t>fastqc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$ </a:t>
            </a:r>
            <a:r>
              <a:rPr lang="en-US" sz="2200" dirty="0" err="1"/>
              <a:t>fastqc</a:t>
            </a:r>
            <a:r>
              <a:rPr lang="en-US" sz="2200" dirty="0"/>
              <a:t> --</a:t>
            </a:r>
            <a:r>
              <a:rPr lang="en-US" sz="2200" dirty="0" err="1"/>
              <a:t>noextract</a:t>
            </a:r>
            <a:r>
              <a:rPr lang="en-US" sz="2200" dirty="0"/>
              <a:t> -t 4 </a:t>
            </a:r>
            <a:r>
              <a:rPr lang="en-US" sz="2200" dirty="0" smtClean="0"/>
              <a:t>s_2_sequence.txt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noextract</a:t>
            </a:r>
            <a:r>
              <a:rPr lang="en-US" dirty="0"/>
              <a:t> -t 4 </a:t>
            </a:r>
            <a:r>
              <a:rPr lang="en-US" dirty="0" smtClean="0"/>
              <a:t>*R1*.fastq.gz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9543" y="6311899"/>
            <a:ext cx="6024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http://www.bioinformatics.babraham.ac.uk/projects/fastqc/</a:t>
            </a:r>
          </a:p>
        </p:txBody>
      </p:sp>
    </p:spTree>
    <p:extLst>
      <p:ext uri="{BB962C8B-B14F-4D97-AF65-F5344CB8AC3E}">
        <p14:creationId xmlns:p14="http://schemas.microsoft.com/office/powerpoint/2010/main" val="28196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right?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5" y="2552590"/>
            <a:ext cx="8799430" cy="13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are using PHRED+33 encoded </a:t>
            </a:r>
            <a:r>
              <a:rPr lang="en-US" dirty="0" err="1"/>
              <a:t>fastq</a:t>
            </a:r>
            <a:r>
              <a:rPr lang="en-US" dirty="0"/>
              <a:t>, use -</a:t>
            </a:r>
            <a:r>
              <a:rPr lang="en-US" dirty="0" smtClean="0"/>
              <a:t>Q33</a:t>
            </a:r>
          </a:p>
          <a:p>
            <a:r>
              <a:rPr lang="en-US" dirty="0" smtClean="0"/>
              <a:t>Keep reads where 80% are &gt;=Q20: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fastq_quality_filter</a:t>
            </a:r>
            <a:r>
              <a:rPr lang="en-US" dirty="0" smtClean="0"/>
              <a:t> </a:t>
            </a:r>
            <a:r>
              <a:rPr lang="en-US" dirty="0"/>
              <a:t>-Q33 -</a:t>
            </a:r>
            <a:r>
              <a:rPr lang="en-US" dirty="0" err="1"/>
              <a:t>i</a:t>
            </a:r>
            <a:r>
              <a:rPr lang="en-US" dirty="0"/>
              <a:t> fastq1.fastq </a:t>
            </a:r>
            <a:r>
              <a:rPr lang="en-US" dirty="0" smtClean="0"/>
              <a:t>-q </a:t>
            </a:r>
            <a:r>
              <a:rPr lang="en-US" dirty="0"/>
              <a:t>20 -p 80 -o </a:t>
            </a:r>
            <a:r>
              <a:rPr lang="en-US" dirty="0" err="1"/>
              <a:t>quality_filtered.fastq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2568" y="6311899"/>
            <a:ext cx="546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http://hannonlab.cshl.edu/fastx_toolkit/download.html</a:t>
            </a:r>
          </a:p>
        </p:txBody>
      </p:sp>
    </p:spTree>
    <p:extLst>
      <p:ext uri="{BB962C8B-B14F-4D97-AF65-F5344CB8AC3E}">
        <p14:creationId xmlns:p14="http://schemas.microsoft.com/office/powerpoint/2010/main" val="222614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sequencing center can usually do this for you (unless you used custom barcodes)</a:t>
            </a:r>
          </a:p>
          <a:p>
            <a:r>
              <a:rPr lang="en-US" dirty="0" smtClean="0"/>
              <a:t>Stacks’ </a:t>
            </a:r>
            <a:r>
              <a:rPr lang="en-US" b="1" dirty="0" err="1" smtClean="0"/>
              <a:t>process_radtags</a:t>
            </a:r>
            <a:r>
              <a:rPr lang="en-US" dirty="0" smtClean="0"/>
              <a:t> and </a:t>
            </a:r>
            <a:r>
              <a:rPr lang="en-US" b="1" dirty="0" err="1"/>
              <a:t>process_shortreads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33718" y="6311899"/>
            <a:ext cx="661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http://creskolab.uoregon.edu/stacks/comp/process_radtags.php</a:t>
            </a:r>
          </a:p>
        </p:txBody>
      </p:sp>
    </p:spTree>
    <p:extLst>
      <p:ext uri="{BB962C8B-B14F-4D97-AF65-F5344CB8AC3E}">
        <p14:creationId xmlns:p14="http://schemas.microsoft.com/office/powerpoint/2010/main" val="238874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reads to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1901161"/>
            <a:ext cx="8222052" cy="921938"/>
          </a:xfrm>
        </p:spPr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short read mappers</a:t>
            </a:r>
          </a:p>
          <a:p>
            <a:pPr lvl="1"/>
            <a:r>
              <a:rPr lang="en-US" dirty="0" smtClean="0"/>
              <a:t>We’ll use bowtie2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0816675"/>
              </p:ext>
            </p:extLst>
          </p:nvPr>
        </p:nvGraphicFramePr>
        <p:xfrm>
          <a:off x="628650" y="2823099"/>
          <a:ext cx="7810859" cy="298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694373" y="6147735"/>
            <a:ext cx="6449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http://bowtie-bio.sourceforge.net/bowtie2/index.shtml </a:t>
            </a:r>
            <a:r>
              <a:rPr lang="en-US" dirty="0" smtClean="0"/>
              <a:t>http</a:t>
            </a:r>
            <a:r>
              <a:rPr lang="en-US" dirty="0"/>
              <a:t>://samtools.sourceforge.net/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737424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reads to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2087591"/>
            <a:ext cx="8222052" cy="4770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Index:</a:t>
            </a:r>
          </a:p>
          <a:p>
            <a:pPr marL="0" indent="0">
              <a:buNone/>
            </a:pPr>
            <a:r>
              <a:rPr lang="en-US" dirty="0" smtClean="0"/>
              <a:t>$ bowtie2-build </a:t>
            </a:r>
            <a:r>
              <a:rPr lang="en-US" dirty="0" err="1" smtClean="0"/>
              <a:t>ref.fasta</a:t>
            </a:r>
            <a:r>
              <a:rPr lang="en-US" dirty="0" smtClean="0"/>
              <a:t> ref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Align &amp; produce bam file:</a:t>
            </a:r>
          </a:p>
          <a:p>
            <a:pPr marL="0" indent="0">
              <a:buNone/>
            </a:pPr>
            <a:r>
              <a:rPr lang="en-US" dirty="0" smtClean="0"/>
              <a:t>$ bowtie2 </a:t>
            </a:r>
            <a:r>
              <a:rPr lang="en-US" dirty="0"/>
              <a:t>-x </a:t>
            </a:r>
            <a:r>
              <a:rPr lang="en-US" dirty="0" smtClean="0"/>
              <a:t>path/to/ref </a:t>
            </a:r>
            <a:r>
              <a:rPr lang="en-US" dirty="0"/>
              <a:t>-U sequences/fastq1.fastq | </a:t>
            </a:r>
            <a:r>
              <a:rPr lang="en-US" dirty="0" err="1"/>
              <a:t>samtools</a:t>
            </a:r>
            <a:r>
              <a:rPr lang="en-US" dirty="0"/>
              <a:t> view -Shu - |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sort  - </a:t>
            </a: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samtools</a:t>
            </a:r>
            <a:r>
              <a:rPr lang="en-US" dirty="0" smtClean="0"/>
              <a:t> index sample1.bam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sam</a:t>
            </a:r>
            <a:r>
              <a:rPr lang="en-US" dirty="0" smtClean="0"/>
              <a:t> file input</a:t>
            </a:r>
          </a:p>
          <a:p>
            <a:pPr marL="0" indent="0">
              <a:buNone/>
            </a:pPr>
            <a:r>
              <a:rPr lang="en-US" dirty="0" smtClean="0"/>
              <a:t>h = include header info</a:t>
            </a:r>
          </a:p>
          <a:p>
            <a:pPr marL="0" indent="0">
              <a:buNone/>
            </a:pPr>
            <a:r>
              <a:rPr lang="en-US" dirty="0" smtClean="0"/>
              <a:t>u = output uncompressed bam (faster pipes)</a:t>
            </a:r>
          </a:p>
        </p:txBody>
      </p:sp>
    </p:spTree>
    <p:extLst>
      <p:ext uri="{BB962C8B-B14F-4D97-AF65-F5344CB8AC3E}">
        <p14:creationId xmlns:p14="http://schemas.microsoft.com/office/powerpoint/2010/main" val="42692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6" y="301093"/>
            <a:ext cx="8279607" cy="6303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4898" y="4272197"/>
            <a:ext cx="455045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7285" y="6265017"/>
            <a:ext cx="4500484" cy="3322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icard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Why wouldn’t you do this for rad-tags?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java -jar </a:t>
            </a:r>
            <a:r>
              <a:rPr lang="en-US" dirty="0" smtClean="0"/>
              <a:t>MarkDuplicates.jar </a:t>
            </a:r>
            <a:r>
              <a:rPr lang="en-US" dirty="0"/>
              <a:t>\</a:t>
            </a:r>
          </a:p>
          <a:p>
            <a:pPr marL="0" indent="0">
              <a:buNone/>
            </a:pPr>
            <a:r>
              <a:rPr lang="en-US" dirty="0"/>
              <a:t>	 INPUT=</a:t>
            </a:r>
            <a:r>
              <a:rPr lang="en-US" dirty="0" err="1"/>
              <a:t>in.bam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	 OUTPUT=</a:t>
            </a:r>
            <a:r>
              <a:rPr lang="en-US" dirty="0" err="1"/>
              <a:t>out.bam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	 METRICS_FILE=out.txt \</a:t>
            </a:r>
          </a:p>
          <a:p>
            <a:pPr marL="0" indent="0">
              <a:buNone/>
            </a:pPr>
            <a:r>
              <a:rPr lang="en-US" dirty="0"/>
              <a:t>	 ASSUME_SORTED=true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5886" y="6488668"/>
            <a:ext cx="7746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http://picard.sourceforge.net/command-line-overview.shtml#MarkDuplicates</a:t>
            </a:r>
          </a:p>
        </p:txBody>
      </p:sp>
    </p:spTree>
    <p:extLst>
      <p:ext uri="{BB962C8B-B14F-4D97-AF65-F5344CB8AC3E}">
        <p14:creationId xmlns:p14="http://schemas.microsoft.com/office/powerpoint/2010/main" val="257415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samtools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samtools</a:t>
            </a:r>
            <a:r>
              <a:rPr lang="en-US" dirty="0"/>
              <a:t> </a:t>
            </a:r>
            <a:r>
              <a:rPr lang="en-US" dirty="0" err="1"/>
              <a:t>mpileup</a:t>
            </a:r>
            <a:r>
              <a:rPr lang="en-US" dirty="0"/>
              <a:t> -</a:t>
            </a:r>
            <a:r>
              <a:rPr lang="en-US" dirty="0" err="1"/>
              <a:t>DISuf</a:t>
            </a:r>
            <a:r>
              <a:rPr lang="en-US" dirty="0"/>
              <a:t> </a:t>
            </a:r>
            <a:r>
              <a:rPr lang="en-US" dirty="0" err="1" smtClean="0"/>
              <a:t>ref.fasta</a:t>
            </a:r>
            <a:r>
              <a:rPr lang="en-US" dirty="0" smtClean="0"/>
              <a:t> \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*.bam </a:t>
            </a:r>
            <a:r>
              <a:rPr lang="en-US" dirty="0"/>
              <a:t>| </a:t>
            </a:r>
            <a:r>
              <a:rPr lang="en-US" dirty="0" err="1"/>
              <a:t>bcftools</a:t>
            </a:r>
            <a:r>
              <a:rPr lang="en-US" dirty="0"/>
              <a:t> view -vg -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/>
              <a:t>raw_calls.vcf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3810" y="6311899"/>
            <a:ext cx="5676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http://samtools.sourceforge.net/mpileup.shtml</a:t>
            </a:r>
          </a:p>
        </p:txBody>
      </p:sp>
    </p:spTree>
    <p:extLst>
      <p:ext uri="{BB962C8B-B14F-4D97-AF65-F5344CB8AC3E}">
        <p14:creationId xmlns:p14="http://schemas.microsoft.com/office/powerpoint/2010/main" val="210673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vcftools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vcftools</a:t>
            </a:r>
            <a:r>
              <a:rPr lang="en-US" dirty="0" smtClean="0"/>
              <a:t> --</a:t>
            </a:r>
            <a:r>
              <a:rPr lang="en-US" dirty="0" err="1" smtClean="0"/>
              <a:t>vcf</a:t>
            </a:r>
            <a:r>
              <a:rPr lang="en-US" dirty="0" smtClean="0"/>
              <a:t> in.vcf --</a:t>
            </a:r>
            <a:r>
              <a:rPr lang="en-US" dirty="0" err="1" smtClean="0"/>
              <a:t>freq</a:t>
            </a:r>
            <a:r>
              <a:rPr lang="en-US" dirty="0" smtClean="0"/>
              <a:t> --het \</a:t>
            </a:r>
          </a:p>
          <a:p>
            <a:pPr marL="0" indent="0">
              <a:buNone/>
            </a:pPr>
            <a:r>
              <a:rPr lang="en-US" dirty="0" smtClean="0"/>
              <a:t>	--hardy </a:t>
            </a:r>
            <a:r>
              <a:rPr lang="en-US" dirty="0"/>
              <a:t>--</a:t>
            </a:r>
            <a:r>
              <a:rPr lang="en-US" dirty="0" smtClean="0"/>
              <a:t>site-pi</a:t>
            </a:r>
            <a:r>
              <a:rPr lang="en-US" dirty="0"/>
              <a:t> </a:t>
            </a:r>
            <a:r>
              <a:rPr lang="en-US" dirty="0" smtClean="0"/>
              <a:t>–keep indivs.txt \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--out test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4925" y="6311899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http://vcftools.sourceforge.net/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99377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059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samtools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HAPCUT?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extractHAIRS</a:t>
            </a:r>
            <a:r>
              <a:rPr lang="en-US" dirty="0" smtClean="0"/>
              <a:t> </a:t>
            </a:r>
            <a:r>
              <a:rPr lang="en-US" dirty="0"/>
              <a:t>--bam </a:t>
            </a:r>
            <a:r>
              <a:rPr lang="en-US" dirty="0" err="1" smtClean="0"/>
              <a:t>in.bamn</a:t>
            </a:r>
            <a:r>
              <a:rPr lang="en-US" dirty="0" smtClean="0"/>
              <a:t> --VCF in.vcf \ 	--</a:t>
            </a:r>
            <a:r>
              <a:rPr lang="en-US" dirty="0"/>
              <a:t>ref </a:t>
            </a:r>
            <a:r>
              <a:rPr lang="en-US" dirty="0" err="1" smtClean="0"/>
              <a:t>ref.fa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sample.fragments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HAPCUT --VCF </a:t>
            </a:r>
            <a:r>
              <a:rPr lang="en-US" dirty="0" smtClean="0"/>
              <a:t>in.vcf \</a:t>
            </a:r>
          </a:p>
          <a:p>
            <a:pPr marL="0" indent="0">
              <a:buNone/>
            </a:pPr>
            <a:r>
              <a:rPr lang="en-US" dirty="0" smtClean="0"/>
              <a:t>--fragments </a:t>
            </a:r>
            <a:r>
              <a:rPr lang="en-US" dirty="0" err="1" smtClean="0"/>
              <a:t>sample.fragments</a:t>
            </a:r>
            <a:r>
              <a:rPr lang="en-US" dirty="0" smtClean="0"/>
              <a:t> \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/>
              <a:t>output </a:t>
            </a:r>
            <a:r>
              <a:rPr lang="en-US" dirty="0" smtClean="0"/>
              <a:t>phased.txt </a:t>
            </a:r>
            <a:r>
              <a:rPr lang="en-US" dirty="0"/>
              <a:t>&gt; </a:t>
            </a:r>
            <a:r>
              <a:rPr lang="en-US" dirty="0" smtClean="0"/>
              <a:t>hapcut.log</a:t>
            </a:r>
            <a:endParaRPr lang="en-US" dirty="0"/>
          </a:p>
        </p:txBody>
      </p:sp>
      <p:pic>
        <p:nvPicPr>
          <p:cNvPr id="2050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84" y="365126"/>
            <a:ext cx="3714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37805" y="6102037"/>
            <a:ext cx="5381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https://sites.google.com/site/vibansal/software/hapcut</a:t>
            </a:r>
          </a:p>
          <a:p>
            <a:r>
              <a:rPr lang="en-US" dirty="0" err="1" smtClean="0"/>
              <a:t>doi</a:t>
            </a:r>
            <a:r>
              <a:rPr lang="en-US" dirty="0"/>
              <a:t>: 10.1093/bioinformatics/btn298</a:t>
            </a:r>
          </a:p>
        </p:txBody>
      </p:sp>
    </p:spTree>
    <p:extLst>
      <p:ext uri="{BB962C8B-B14F-4D97-AF65-F5344CB8AC3E}">
        <p14:creationId xmlns:p14="http://schemas.microsoft.com/office/powerpoint/2010/main" val="19242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Rad-Tag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151" y="1825625"/>
            <a:ext cx="8334531" cy="4351338"/>
          </a:xfrm>
        </p:spPr>
        <p:txBody>
          <a:bodyPr/>
          <a:lstStyle/>
          <a:p>
            <a:r>
              <a:rPr lang="en-US" dirty="0" smtClean="0"/>
              <a:t>In-</a:t>
            </a:r>
            <a:r>
              <a:rPr lang="en-US" dirty="0" err="1" smtClean="0"/>
              <a:t>silico</a:t>
            </a:r>
            <a:r>
              <a:rPr lang="en-US" dirty="0" smtClean="0"/>
              <a:t> double digestion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 -&gt; python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restrict </a:t>
            </a:r>
            <a:r>
              <a:rPr lang="en-US" dirty="0"/>
              <a:t>\</a:t>
            </a:r>
          </a:p>
          <a:p>
            <a:pPr marL="342900" lvl="1" indent="0">
              <a:buNone/>
            </a:pPr>
            <a:r>
              <a:rPr lang="en-US" dirty="0"/>
              <a:t>-sequence /home/ben/projects/</a:t>
            </a:r>
            <a:r>
              <a:rPr lang="en-US" dirty="0" err="1"/>
              <a:t>galap_tort</a:t>
            </a:r>
            <a:r>
              <a:rPr lang="en-US" dirty="0"/>
              <a:t>/ref_v7/lgv7.fasta \</a:t>
            </a:r>
          </a:p>
          <a:p>
            <a:pPr marL="342900" lvl="1" indent="0">
              <a:buNone/>
            </a:pPr>
            <a:r>
              <a:rPr lang="en-US" dirty="0"/>
              <a:t>-</a:t>
            </a:r>
            <a:r>
              <a:rPr lang="en-US" dirty="0" err="1"/>
              <a:t>sitelen</a:t>
            </a:r>
            <a:r>
              <a:rPr lang="en-US" dirty="0"/>
              <a:t> 4 \</a:t>
            </a:r>
          </a:p>
          <a:p>
            <a:pPr marL="342900" lvl="1" indent="0">
              <a:buNone/>
            </a:pPr>
            <a:r>
              <a:rPr lang="en-US" dirty="0"/>
              <a:t>-name yes \</a:t>
            </a:r>
          </a:p>
          <a:p>
            <a:pPr marL="342900" lvl="1" indent="0">
              <a:buNone/>
            </a:pPr>
            <a:r>
              <a:rPr lang="en-US" dirty="0"/>
              <a:t>-enzymes '</a:t>
            </a:r>
            <a:r>
              <a:rPr lang="en-US" dirty="0" err="1"/>
              <a:t>NlaIII,MluCI</a:t>
            </a:r>
            <a:r>
              <a:rPr lang="en-US" dirty="0"/>
              <a:t>' \</a:t>
            </a:r>
          </a:p>
          <a:p>
            <a:pPr marL="342900" lvl="1" indent="0">
              <a:buNone/>
            </a:pPr>
            <a:r>
              <a:rPr lang="en-US" dirty="0"/>
              <a:t>-</a:t>
            </a:r>
            <a:r>
              <a:rPr lang="en-US" dirty="0" err="1"/>
              <a:t>outfile</a:t>
            </a:r>
            <a:r>
              <a:rPr lang="en-US" dirty="0"/>
              <a:t> </a:t>
            </a:r>
            <a:r>
              <a:rPr lang="en-US" dirty="0" err="1"/>
              <a:t>ddRad_NlaIII_MluCI</a:t>
            </a:r>
            <a:endParaRPr lang="en-US" dirty="0" smtClean="0"/>
          </a:p>
        </p:txBody>
      </p:sp>
      <p:pic>
        <p:nvPicPr>
          <p:cNvPr id="1026" name="Picture 2" descr="http://emboss.sourceforge.net/images/emb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93" y="1953889"/>
            <a:ext cx="28575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right?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5" y="1501555"/>
            <a:ext cx="8799430" cy="1362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5" y="62258"/>
            <a:ext cx="8884434" cy="67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5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fragments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0" y="1690689"/>
            <a:ext cx="8190139" cy="48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79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acks Pip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99"/>
          <a:stretch/>
        </p:blipFill>
        <p:spPr bwMode="auto">
          <a:xfrm>
            <a:off x="114300" y="522289"/>
            <a:ext cx="8915400" cy="56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2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acks Pip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3"/>
          <a:stretch/>
        </p:blipFill>
        <p:spPr bwMode="auto">
          <a:xfrm>
            <a:off x="114300" y="876300"/>
            <a:ext cx="8915400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6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tacks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92" y="152400"/>
            <a:ext cx="5488615" cy="65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2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850383"/>
          </a:xfrm>
        </p:spPr>
        <p:txBody>
          <a:bodyPr/>
          <a:lstStyle/>
          <a:p>
            <a:r>
              <a:rPr lang="en-US" dirty="0" smtClean="0"/>
              <a:t>Some file format explanations</a:t>
            </a:r>
          </a:p>
          <a:p>
            <a:r>
              <a:rPr lang="en-US" dirty="0" smtClean="0"/>
              <a:t>How to get software</a:t>
            </a:r>
          </a:p>
          <a:p>
            <a:r>
              <a:rPr lang="en-US" dirty="0" smtClean="0"/>
              <a:t>‘Installing’ software</a:t>
            </a:r>
          </a:p>
          <a:p>
            <a:r>
              <a:rPr lang="en-US" dirty="0" smtClean="0"/>
              <a:t>Quality Control</a:t>
            </a:r>
          </a:p>
          <a:p>
            <a:r>
              <a:rPr lang="en-US" dirty="0" smtClean="0"/>
              <a:t>Mapping to a reference</a:t>
            </a:r>
          </a:p>
          <a:p>
            <a:r>
              <a:rPr lang="en-US" dirty="0" smtClean="0"/>
              <a:t>Alignments</a:t>
            </a:r>
          </a:p>
          <a:p>
            <a:r>
              <a:rPr lang="en-US" dirty="0" smtClean="0"/>
              <a:t>Variant calling</a:t>
            </a:r>
          </a:p>
          <a:p>
            <a:r>
              <a:rPr lang="en-US" dirty="0" smtClean="0"/>
              <a:t>Stacks</a:t>
            </a:r>
          </a:p>
          <a:p>
            <a:r>
              <a:rPr lang="en-US" dirty="0" smtClean="0"/>
              <a:t>Some more demos</a:t>
            </a:r>
          </a:p>
          <a:p>
            <a:pPr lvl="1"/>
            <a:r>
              <a:rPr lang="en-US" dirty="0" err="1" smtClean="0"/>
              <a:t>ddRAD</a:t>
            </a:r>
            <a:r>
              <a:rPr lang="en-US" dirty="0" smtClean="0"/>
              <a:t> in </a:t>
            </a:r>
            <a:r>
              <a:rPr lang="en-US" dirty="0" err="1" smtClean="0"/>
              <a:t>silico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 novo sequencing?</a:t>
            </a:r>
          </a:p>
          <a:p>
            <a:pPr lvl="1"/>
            <a:r>
              <a:rPr lang="en-US" dirty="0" err="1" smtClean="0"/>
              <a:t>rtd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Formats</a:t>
            </a:r>
            <a:endParaRPr lang="en-US" dirty="0"/>
          </a:p>
        </p:txBody>
      </p:sp>
      <p:pic>
        <p:nvPicPr>
          <p:cNvPr id="2050" name="Picture 2" descr="http://24.media.tumblr.com/tumblr_m8ocbckpd61qaeubv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9" y="2236476"/>
            <a:ext cx="4663458" cy="35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2130443"/>
              </p:ext>
            </p:extLst>
          </p:nvPr>
        </p:nvGraphicFramePr>
        <p:xfrm>
          <a:off x="5042516" y="2236476"/>
          <a:ext cx="3151573" cy="356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76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Quadruplets, sometimes paired.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@SEQ_ID</a:t>
            </a:r>
          </a:p>
          <a:p>
            <a:pPr marL="0" indent="0">
              <a:buNone/>
            </a:pPr>
            <a:r>
              <a:rPr lang="en-US" dirty="0" smtClean="0"/>
              <a:t>GATTTGGGGTTCAAAGCAGTATCGAT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</a:p>
          <a:p>
            <a:pPr marL="0" indent="0">
              <a:buNone/>
            </a:pPr>
            <a:r>
              <a:rPr lang="en-US" dirty="0" smtClean="0"/>
              <a:t>!''*((((***+))%%%++)(%%%%)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See: http://en.wikipedia.org/wiki/FASTQ_format</a:t>
            </a:r>
          </a:p>
        </p:txBody>
      </p:sp>
    </p:spTree>
    <p:extLst>
      <p:ext uri="{BB962C8B-B14F-4D97-AF65-F5344CB8AC3E}">
        <p14:creationId xmlns:p14="http://schemas.microsoft.com/office/powerpoint/2010/main" val="29499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now come as </a:t>
            </a:r>
            <a:r>
              <a:rPr lang="en-US" dirty="0" err="1" smtClean="0"/>
              <a:t>gzipped</a:t>
            </a:r>
            <a:r>
              <a:rPr lang="en-US" dirty="0" smtClean="0"/>
              <a:t> chunks</a:t>
            </a:r>
          </a:p>
          <a:p>
            <a:pPr lvl="1"/>
            <a:r>
              <a:rPr lang="en-US" dirty="0" smtClean="0"/>
              <a:t>To make computer and administrators happy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gunzip</a:t>
            </a:r>
            <a:r>
              <a:rPr lang="en-US" dirty="0" smtClean="0"/>
              <a:t> –c *.fastq.gz &gt; </a:t>
            </a:r>
            <a:r>
              <a:rPr lang="en-US" dirty="0" err="1" smtClean="0"/>
              <a:t>all.fq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gunzip</a:t>
            </a:r>
            <a:r>
              <a:rPr lang="en-US" dirty="0" smtClean="0"/>
              <a:t> –c *R1*.fastq.gz &gt; all_R1.fq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2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76709"/>
            <a:ext cx="7675350" cy="119430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S</a:t>
            </a:r>
            <a:r>
              <a:rPr lang="en-US" dirty="0"/>
              <a:t>equence </a:t>
            </a:r>
            <a:r>
              <a:rPr lang="en-US" u="sng" dirty="0" smtClean="0"/>
              <a:t>A</a:t>
            </a:r>
            <a:r>
              <a:rPr lang="en-US" dirty="0" smtClean="0"/>
              <a:t>lignment </a:t>
            </a:r>
            <a:r>
              <a:rPr lang="en-US" u="sng" dirty="0" smtClean="0"/>
              <a:t>M</a:t>
            </a:r>
            <a:r>
              <a:rPr lang="en-US" dirty="0" smtClean="0"/>
              <a:t>ap / binary format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 smtClean="0"/>
              <a:t>header lines start with @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21983"/>
              </p:ext>
            </p:extLst>
          </p:nvPr>
        </p:nvGraphicFramePr>
        <p:xfrm>
          <a:off x="421106" y="2769118"/>
          <a:ext cx="8301788" cy="366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905"/>
                <a:gridCol w="1106905"/>
                <a:gridCol w="6087978"/>
              </a:tblGrid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Description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Query template/pair 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FLAG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bitwise FLAG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Reference sequence 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1-based leftmost POSition/coordinate of clipped sequence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MAPQ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MAPping Quality (Phred-scaled)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CIAGR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extended CIGAR 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MRNM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Mate Reference sequence </a:t>
                      </a:r>
                      <a:r>
                        <a:rPr lang="en-US" sz="1800" u="none" strike="noStrike" dirty="0" err="1">
                          <a:effectLst/>
                        </a:rPr>
                        <a:t>NaMe</a:t>
                      </a:r>
                      <a:r>
                        <a:rPr lang="en-US" sz="1800" u="none" strike="noStrike" dirty="0">
                          <a:effectLst/>
                        </a:rPr>
                        <a:t> (‘=’ if same as RNAME)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MPOS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1-based Mate </a:t>
                      </a:r>
                      <a:r>
                        <a:rPr lang="en-US" sz="1800" u="none" strike="noStrike" dirty="0" err="1">
                          <a:effectLst/>
                        </a:rPr>
                        <a:t>POSistion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TLEN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inferred Template </a:t>
                      </a:r>
                      <a:r>
                        <a:rPr lang="en-US" sz="1800" u="none" strike="noStrike" dirty="0" err="1">
                          <a:effectLst/>
                        </a:rPr>
                        <a:t>LENgth</a:t>
                      </a:r>
                      <a:r>
                        <a:rPr lang="en-US" sz="1800" u="none" strike="noStrike" dirty="0">
                          <a:effectLst/>
                        </a:rPr>
                        <a:t> (insert size)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query </a:t>
                      </a:r>
                      <a:r>
                        <a:rPr lang="en-US" sz="1800" u="none" strike="noStrike" dirty="0" err="1">
                          <a:effectLst/>
                        </a:rPr>
                        <a:t>SEQuence</a:t>
                      </a:r>
                      <a:r>
                        <a:rPr lang="en-US" sz="1800" u="none" strike="noStrike" dirty="0">
                          <a:effectLst/>
                        </a:rPr>
                        <a:t> on the same strand as the 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query </a:t>
                      </a:r>
                      <a:r>
                        <a:rPr lang="en-US" sz="1800" u="none" strike="noStrike" dirty="0" err="1">
                          <a:effectLst/>
                        </a:rPr>
                        <a:t>QUALity</a:t>
                      </a:r>
                      <a:r>
                        <a:rPr lang="en-US" sz="1800" u="none" strike="noStrike" dirty="0">
                          <a:effectLst/>
                        </a:rPr>
                        <a:t> (ASCII-33 gives the </a:t>
                      </a:r>
                      <a:r>
                        <a:rPr lang="en-US" sz="1800" u="none" strike="noStrike" dirty="0" err="1">
                          <a:effectLst/>
                        </a:rPr>
                        <a:t>Phred</a:t>
                      </a:r>
                      <a:r>
                        <a:rPr lang="en-US" sz="1800" u="none" strike="noStrike" dirty="0">
                          <a:effectLst/>
                        </a:rPr>
                        <a:t> base quality)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12+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variable </a:t>
                      </a:r>
                      <a:r>
                        <a:rPr lang="en-US" sz="1800" u="none" strike="noStrike" dirty="0" err="1">
                          <a:effectLst/>
                        </a:rPr>
                        <a:t>OPTional</a:t>
                      </a:r>
                      <a:r>
                        <a:rPr lang="en-US" sz="1800" u="none" strike="noStrike" dirty="0">
                          <a:effectLst/>
                        </a:rPr>
                        <a:t> fields in the format TAG:VTYPE:VALUE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441741"/>
            <a:ext cx="7886700" cy="512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See</a:t>
            </a:r>
            <a:r>
              <a:rPr lang="en-US" dirty="0"/>
              <a:t>: http://samtools.sourceforge.net/samtools.shtml</a:t>
            </a:r>
          </a:p>
        </p:txBody>
      </p:sp>
    </p:spTree>
    <p:extLst>
      <p:ext uri="{BB962C8B-B14F-4D97-AF65-F5344CB8AC3E}">
        <p14:creationId xmlns:p14="http://schemas.microsoft.com/office/powerpoint/2010/main" val="120866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format: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540042"/>
            <a:ext cx="7675350" cy="1696453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V</a:t>
            </a:r>
            <a:r>
              <a:rPr lang="en-US" dirty="0" smtClean="0"/>
              <a:t>ariant </a:t>
            </a:r>
            <a:r>
              <a:rPr lang="en-US" u="sng" dirty="0" smtClean="0"/>
              <a:t>C</a:t>
            </a:r>
            <a:r>
              <a:rPr lang="en-US" dirty="0" smtClean="0"/>
              <a:t>all </a:t>
            </a:r>
            <a:r>
              <a:rPr lang="en-US" u="sng" dirty="0" smtClean="0"/>
              <a:t>F</a:t>
            </a:r>
            <a:r>
              <a:rPr lang="en-US" dirty="0" smtClean="0"/>
              <a:t>ormat (origins 1k genomes)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 smtClean="0"/>
              <a:t>Header lines start with ##</a:t>
            </a:r>
          </a:p>
          <a:p>
            <a:r>
              <a:rPr lang="en-US" dirty="0" smtClean="0"/>
              <a:t>Column ID line starts with #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86895"/>
              </p:ext>
            </p:extLst>
          </p:nvPr>
        </p:nvGraphicFramePr>
        <p:xfrm>
          <a:off x="628650" y="3308685"/>
          <a:ext cx="7886700" cy="2874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7119"/>
                <a:gridCol w="1177119"/>
                <a:gridCol w="5532462"/>
              </a:tblGrid>
              <a:tr h="255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CHROM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CHROMosome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left-most POSition of the variant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unique variant IDentifier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REFerence allele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</a:t>
                      </a:r>
                      <a:r>
                        <a:rPr lang="en-US" sz="1600" u="none" strike="noStrike" dirty="0" err="1">
                          <a:effectLst/>
                        </a:rPr>
                        <a:t>ALTernate</a:t>
                      </a:r>
                      <a:r>
                        <a:rPr lang="en-US" sz="1600" u="none" strike="noStrike" dirty="0">
                          <a:effectLst/>
                        </a:rPr>
                        <a:t> allele(s), separated by comma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variant/reference QUALity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FILTER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FILTers</a:t>
                      </a:r>
                      <a:r>
                        <a:rPr lang="en-US" sz="1600" u="none" strike="noStrike" dirty="0">
                          <a:effectLst/>
                        </a:rPr>
                        <a:t> applied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08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INFO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INFOrmation</a:t>
                      </a:r>
                      <a:r>
                        <a:rPr lang="en-US" sz="1600" u="none" strike="noStrike" dirty="0">
                          <a:effectLst/>
                        </a:rPr>
                        <a:t> related to the variant, separated by semi-colon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FORMAT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FORMAT of the genotype fields, separated by colon (optional)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10+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SAMPLE genotypes and per-sample information (optional)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6441741"/>
            <a:ext cx="7886700" cy="51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See: http://vcftools.sourceforge.net/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31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2747</TotalTime>
  <Words>1053</Words>
  <Application>Microsoft Office PowerPoint</Application>
  <PresentationFormat>On-screen Show (4:3)</PresentationFormat>
  <Paragraphs>336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Easy, right?</vt:lpstr>
      <vt:lpstr>Easy, right?</vt:lpstr>
      <vt:lpstr>What now?</vt:lpstr>
      <vt:lpstr>Data File Formats</vt:lpstr>
      <vt:lpstr>fastQ files</vt:lpstr>
      <vt:lpstr>fastQ files</vt:lpstr>
      <vt:lpstr>Sam/bam</vt:lpstr>
      <vt:lpstr>VCF format: variants</vt:lpstr>
      <vt:lpstr>Bed files: intervals</vt:lpstr>
      <vt:lpstr>How to get/install things</vt:lpstr>
      <vt:lpstr>From the Cloud!!</vt:lpstr>
      <vt:lpstr>Secure copy</vt:lpstr>
      <vt:lpstr>PowerPoint Presentation</vt:lpstr>
      <vt:lpstr>“Installing”</vt:lpstr>
      <vt:lpstr>Your $PATH</vt:lpstr>
      <vt:lpstr>.bashrc</vt:lpstr>
      <vt:lpstr>Workflows</vt:lpstr>
      <vt:lpstr>Quality Control</vt:lpstr>
      <vt:lpstr>fastx</vt:lpstr>
      <vt:lpstr>Demultiplexing</vt:lpstr>
      <vt:lpstr>Mapping reads to a reference</vt:lpstr>
      <vt:lpstr>Mapping reads to a reference</vt:lpstr>
      <vt:lpstr>PowerPoint Presentation</vt:lpstr>
      <vt:lpstr>Marking Duplicates</vt:lpstr>
      <vt:lpstr>Variant Calling</vt:lpstr>
      <vt:lpstr>Manipulating Variants</vt:lpstr>
      <vt:lpstr>Phasing</vt:lpstr>
      <vt:lpstr>Rad-Tag Data</vt:lpstr>
      <vt:lpstr>Expected fragments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200</cp:revision>
  <dcterms:created xsi:type="dcterms:W3CDTF">2013-10-30T01:21:41Z</dcterms:created>
  <dcterms:modified xsi:type="dcterms:W3CDTF">2014-01-09T13:34:56Z</dcterms:modified>
</cp:coreProperties>
</file>