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59" r:id="rId5"/>
    <p:sldId id="263" r:id="rId6"/>
    <p:sldId id="265" r:id="rId7"/>
    <p:sldId id="264" r:id="rId8"/>
    <p:sldId id="268" r:id="rId9"/>
    <p:sldId id="266" r:id="rId10"/>
    <p:sldId id="261" r:id="rId11"/>
    <p:sldId id="262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DFA04-2B40-5CB5-694B-78C4A117A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D005D-6101-BCF3-92B9-21115018E9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B76B2-0A4C-A770-4FAC-EC38972E3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DBF5-4C45-4372-B737-30C2CCBEC10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3A773-981A-E3D3-95D9-3D7BDF501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49062-0B65-536D-03CF-EA0083340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8CE-030F-4164-A227-81F4BC2E8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44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92996-50BB-92C1-61CC-2CB88CE11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017C6-A1FC-D833-7E04-60DBCC8BB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B9B39-89EB-24EC-0A51-8FBE7CF68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DBF5-4C45-4372-B737-30C2CCBEC10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F723A-53BE-C7FA-2093-35433FF6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3DB2-EE89-323B-57E9-5EF37948E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8CE-030F-4164-A227-81F4BC2E8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272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C061A2-CD7A-602C-14A3-C08109AD5B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9A065-66D4-888A-C9A3-1EE346662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33C05-D219-305E-8ED5-50CF90A23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DBF5-4C45-4372-B737-30C2CCBEC10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AF60E-DC7B-5762-1D2A-0FA0C357A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E8F9A-4D7A-2862-F3D1-43581393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8CE-030F-4164-A227-81F4BC2E8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3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B082-A19B-3006-95AF-407C95E0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7F736-517A-DE7B-00E7-9431FE7E2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77C96-4292-91D3-EA67-3AF1F2626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DBF5-4C45-4372-B737-30C2CCBEC10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2BB32-6765-3727-1B8A-B3AF877D8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47EBA-690C-A802-9108-1921554E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8CE-030F-4164-A227-81F4BC2E8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BD28-D6A5-C246-C77A-84F4DFBA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AE23E-777C-2B4C-1506-A5A0582E3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8C0B6-2162-303B-CB3E-5859E15C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DBF5-4C45-4372-B737-30C2CCBEC10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09E12-2229-6FB1-5BB7-37BECE18A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75CD9-11F6-9AA8-509C-5628C8D7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8CE-030F-4164-A227-81F4BC2E8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96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73AA-42E4-93E0-F2BA-D65F2F27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5335-6565-2276-D62B-FBD8BB920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62483-D13D-57D8-7D66-82355539E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3D99F-39E7-8F06-1026-2A3BF40D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DBF5-4C45-4372-B737-30C2CCBEC10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C5C3B-B414-BA6C-2220-26D23F7E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C2A43-2284-7985-83DB-5EBA1CB47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8CE-030F-4164-A227-81F4BC2E8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22F5-6717-D41E-2402-4492EC972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A8811-C9A5-547D-663A-1F61CB2F6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3215D-834C-49B4-16BF-AD8D47916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408C6-5BB3-F2B4-9958-61FCD53D6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323CB-974E-16D9-6F02-D5CB03BBF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1E1DC-097E-42F1-BD37-CC11D675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DBF5-4C45-4372-B737-30C2CCBEC10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BADF6-E470-F905-596C-16AB38EB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277B4-09EF-7B5D-78D1-240898578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8CE-030F-4164-A227-81F4BC2E8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58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E4DD2-61F0-76A9-3CBC-1820F6F05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07AE8-9445-6D62-A8CA-C18CB9F5B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DBF5-4C45-4372-B737-30C2CCBEC10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2CA9C-1269-1126-247C-A2F487D6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8CE270-880B-91ED-76CC-B60527CC6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8CE-030F-4164-A227-81F4BC2E8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00328-92B5-E448-343C-8334F1B9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DBF5-4C45-4372-B737-30C2CCBEC10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C13C93-495F-4F17-A395-CB369BEAB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72216-C573-9C22-F702-FB494E7BB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8CE-030F-4164-A227-81F4BC2E8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24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40911-7D31-C1AB-B241-5F061ABF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10A8B-F25C-9665-9D8D-FE45EDE70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35233-9892-5A8C-BB7A-2A42BEBAF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5374F-DD7C-FE38-E358-1F49CF00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DBF5-4C45-4372-B737-30C2CCBEC10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EBBAE-29A5-FEF5-8847-D2295AF7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F67A2-82F7-56EA-6829-A14CD3F1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8CE-030F-4164-A227-81F4BC2E8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3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0729C-0D53-9E8C-33A5-BBCE57253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D6DD62-5AFC-416C-4BE9-71BA81752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BC465-8338-B7E0-745D-685172D79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0771B-5F1F-9D1F-F676-F12D1DD65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7DBF5-4C45-4372-B737-30C2CCBEC10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6E360-36FE-A63D-B65C-DEF52D686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78723-C425-E611-21E5-2A02A413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998CE-030F-4164-A227-81F4BC2E8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741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50C99D-731D-78D6-919A-5C1016DD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1ACC3-408C-CBEA-5409-CFA699B0C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B96B1-8152-2595-3379-6A9EAA969C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47DBF5-4C45-4372-B737-30C2CCBEC10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69A00-1FCF-7343-7AE5-FF7FF468C7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B289D-36EF-0FC1-AA88-4418F5788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6998CE-030F-4164-A227-81F4BC2E8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9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evno-project/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46368-93D3-B7D9-4A0E-3D7867A9B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Java homework</a:t>
            </a:r>
            <a:r>
              <a:rPr lang="ko-KR" altLang="en-US" dirty="0"/>
              <a:t>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Using the UI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90B3D-4EA6-94A9-7803-A9C4FC9EA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42908"/>
            <a:ext cx="9144000" cy="814891"/>
          </a:xfrm>
        </p:spPr>
        <p:txBody>
          <a:bodyPr/>
          <a:lstStyle/>
          <a:p>
            <a:r>
              <a:rPr lang="en-US" altLang="ko-KR" dirty="0" err="1"/>
              <a:t>Haneul</a:t>
            </a:r>
            <a:r>
              <a:rPr lang="en-US" altLang="ko-KR" dirty="0"/>
              <a:t>, </a:t>
            </a:r>
            <a:r>
              <a:rPr lang="en-US" altLang="ko-KR" dirty="0" err="1"/>
              <a:t>Artem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78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5287-E012-759F-F0ED-14DD1C47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Impressions on completing the assignment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B2FCA-4585-CA65-FE3C-5642907BD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Haneul</a:t>
            </a:r>
            <a:r>
              <a:rPr lang="en-US" dirty="0"/>
              <a:t>: It was interesting to watch our characters. My pet moves with the mouse, and Artem's character moves with the keyboard.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Artem: It was enjoyable to see how the two characters interact with each other. I worked on implementing the time-based control system and the score counter, which made the game more challenging and fun to play.</a:t>
            </a:r>
          </a:p>
        </p:txBody>
      </p:sp>
    </p:spTree>
    <p:extLst>
      <p:ext uri="{BB962C8B-B14F-4D97-AF65-F5344CB8AC3E}">
        <p14:creationId xmlns:p14="http://schemas.microsoft.com/office/powerpoint/2010/main" val="2758992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D067-939C-59C2-FAB6-A52B1D0F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Extra</a:t>
            </a:r>
            <a:r>
              <a:rPr lang="ko-KR" altLang="en-US" dirty="0"/>
              <a:t> 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601C5AB-3AD9-3FC7-3138-E7C2BC6844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75867"/>
            <a:ext cx="1090612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counter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top-left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corner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catches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Modified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movement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speeds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Bear: Smooth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movement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0.0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5)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instead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positioning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Robot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Adjusted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keyboard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movement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(10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pixels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keypress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catch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detection</a:t>
            </a: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 Black" panose="020F0502020204030204" pitchFamily="34" charset="0"/>
              </a:rPr>
              <a:t>wasCaugh</a:t>
            </a:r>
            <a:r>
              <a:rPr kumimoji="0" lang="ru-RU" altLang="ru-RU" sz="1800" b="0" i="0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 Black" panose="020F0502020204030204" pitchFamily="34" charset="0"/>
              </a:rPr>
              <a:t>t</a:t>
            </a:r>
            <a:r>
              <a:rPr kumimoji="0" lang="ru-RU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ru-RU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flag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prevent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score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incrementing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catch</a:t>
            </a:r>
            <a:r>
              <a:rPr lang="en-US" altLang="ru-RU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gameplay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experience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made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characters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engaging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7571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66A7E-FDE2-7D7A-D7AC-67168DA84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All source code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94EBD1-97E3-0FEB-92DF-B85CBA9B69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35675" y="3056100"/>
            <a:ext cx="628248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uploaded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https://github.com/brevno-project/Java</a:t>
            </a:r>
            <a:endParaRPr kumimoji="0" lang="en-US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776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ED1B9-BC96-52F3-EAFA-41FCE83A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654B1-D91A-A731-B061-3D6E70AEA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Character </a:t>
            </a:r>
            <a:r>
              <a:rPr lang="en-US" altLang="ko-KR" b="1" dirty="0">
                <a:sym typeface="Wingdings" panose="05000000000000000000" pitchFamily="2" charset="2"/>
              </a:rPr>
              <a:t> UI </a:t>
            </a:r>
          </a:p>
          <a:p>
            <a:pPr marL="0" indent="0">
              <a:buNone/>
            </a:pPr>
            <a:r>
              <a:rPr lang="en-US" altLang="ko-KR" b="1" dirty="0"/>
              <a:t>1:</a:t>
            </a:r>
            <a:r>
              <a:rPr lang="en-US" altLang="ko-KR" dirty="0"/>
              <a:t> A robot(</a:t>
            </a:r>
            <a:r>
              <a:rPr lang="en-US" altLang="ko-KR" dirty="0" err="1"/>
              <a:t>artem</a:t>
            </a:r>
            <a:r>
              <a:rPr lang="en-US" altLang="ko-KR" dirty="0"/>
              <a:t>)and a bear(pet) appear in random locations.</a:t>
            </a:r>
          </a:p>
          <a:p>
            <a:pPr marL="0" indent="0">
              <a:buNone/>
            </a:pPr>
            <a:r>
              <a:rPr lang="en-US" altLang="ko-KR" b="1" dirty="0"/>
              <a:t>2:</a:t>
            </a:r>
            <a:r>
              <a:rPr lang="en-US" altLang="ko-KR" dirty="0"/>
              <a:t> For the first five seconds, the robot can be moved with the bear. The word “bear" appears at the bottom of the screen.</a:t>
            </a:r>
          </a:p>
          <a:p>
            <a:pPr marL="0" indent="0">
              <a:buNone/>
            </a:pPr>
            <a:r>
              <a:rPr lang="en-US" altLang="ko-KR" b="1" dirty="0"/>
              <a:t>3:</a:t>
            </a:r>
            <a:r>
              <a:rPr lang="en-US" altLang="ko-KR" dirty="0"/>
              <a:t> For the next five seconds, the robot can be moved with the WASD keys. The word “bear" appears at the bottom of the screen. </a:t>
            </a:r>
          </a:p>
          <a:p>
            <a:pPr lvl="1"/>
            <a:r>
              <a:rPr lang="en-US" altLang="ko-KR" dirty="0"/>
              <a:t>If </a:t>
            </a:r>
            <a:r>
              <a:rPr lang="en-US" altLang="ko-KR"/>
              <a:t>the bear </a:t>
            </a:r>
            <a:r>
              <a:rPr lang="en-US" altLang="ko-KR" dirty="0"/>
              <a:t>is caught before then, the screen will display "catch." After five seconds, the screen will reset to 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66857-FCED-CF50-3E9A-2EB59EBE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Step-by-step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E6FD4-63E8-AF47-C398-FEC7D234A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Sprint 1: D</a:t>
            </a:r>
            <a:r>
              <a:rPr lang="en-US" altLang="ko-KR" dirty="0"/>
              <a:t>raw the characters</a:t>
            </a:r>
          </a:p>
          <a:p>
            <a:pPr marL="0" indent="0">
              <a:buNone/>
            </a:pPr>
            <a:r>
              <a:rPr lang="en-US" dirty="0"/>
              <a:t>Sprint 2: </a:t>
            </a:r>
            <a:r>
              <a:rPr lang="en-US" altLang="ko-KR" dirty="0"/>
              <a:t>Move the characters</a:t>
            </a:r>
          </a:p>
          <a:p>
            <a:pPr marL="0" indent="0">
              <a:buNone/>
            </a:pPr>
            <a:r>
              <a:rPr lang="en-US" dirty="0"/>
              <a:t>Sprint 3: interaction between characters</a:t>
            </a:r>
          </a:p>
          <a:p>
            <a:pPr marL="0" indent="0">
              <a:buNone/>
            </a:pPr>
            <a:r>
              <a:rPr lang="en-US" dirty="0"/>
              <a:t>Sprint 4: time control</a:t>
            </a:r>
          </a:p>
        </p:txBody>
      </p:sp>
    </p:spTree>
    <p:extLst>
      <p:ext uri="{BB962C8B-B14F-4D97-AF65-F5344CB8AC3E}">
        <p14:creationId xmlns:p14="http://schemas.microsoft.com/office/powerpoint/2010/main" val="320978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D5A2-11C6-BC75-642B-B7CBFB7D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1. </a:t>
            </a:r>
            <a:r>
              <a:rPr lang="en-US" altLang="ko-KR" dirty="0"/>
              <a:t>drawing character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9C3DC-0C2F-9FA8-053C-12AF16214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236"/>
            <a:ext cx="4334164" cy="51538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/>
              <a:t>void setup() {</a:t>
            </a:r>
          </a:p>
          <a:p>
            <a:pPr marL="0" indent="0">
              <a:buNone/>
            </a:pPr>
            <a:r>
              <a:rPr lang="en-US" sz="1100" dirty="0"/>
              <a:t>  size(800, 600);</a:t>
            </a:r>
          </a:p>
          <a:p>
            <a:pPr marL="0" indent="0">
              <a:buNone/>
            </a:pPr>
            <a:r>
              <a:rPr lang="en-US" sz="1100" dirty="0"/>
              <a:t>   background(255,244,189);</a:t>
            </a:r>
            <a:endParaRPr lang="ru-RU" sz="1100" dirty="0"/>
          </a:p>
          <a:p>
            <a:pPr marL="0" indent="0">
              <a:buNone/>
            </a:pPr>
            <a:r>
              <a:rPr lang="en-US" sz="1100" dirty="0"/>
              <a:t>// </a:t>
            </a:r>
            <a:r>
              <a:rPr lang="en-US" sz="1100" dirty="0" err="1"/>
              <a:t>Haneul’s</a:t>
            </a:r>
            <a:r>
              <a:rPr lang="en-US" sz="1100" dirty="0"/>
              <a:t> pet (</a:t>
            </a:r>
            <a:r>
              <a:rPr lang="ru-RU" sz="1100" dirty="0"/>
              <a:t>слева)</a:t>
            </a:r>
          </a:p>
          <a:p>
            <a:pPr marL="0" indent="0">
              <a:buNone/>
            </a:pPr>
            <a:r>
              <a:rPr lang="ru-RU" sz="1100" dirty="0"/>
              <a:t>  </a:t>
            </a:r>
            <a:r>
              <a:rPr lang="en-US" sz="1100" dirty="0"/>
              <a:t>pet(200, 300, 10);</a:t>
            </a:r>
          </a:p>
          <a:p>
            <a:pPr marL="0" indent="0">
              <a:buNone/>
            </a:pPr>
            <a:r>
              <a:rPr lang="en-US" sz="1100" dirty="0"/>
              <a:t>// </a:t>
            </a:r>
            <a:r>
              <a:rPr lang="en-US" sz="1100" dirty="0" err="1"/>
              <a:t>Artem’s</a:t>
            </a:r>
            <a:r>
              <a:rPr lang="en-US" sz="1100" dirty="0"/>
              <a:t> character (</a:t>
            </a:r>
            <a:r>
              <a:rPr lang="ru-RU" sz="1100" dirty="0"/>
              <a:t>справа)</a:t>
            </a:r>
          </a:p>
          <a:p>
            <a:pPr marL="0" indent="0">
              <a:buNone/>
            </a:pPr>
            <a:r>
              <a:rPr lang="ru-RU" sz="1100" dirty="0"/>
              <a:t>  </a:t>
            </a:r>
            <a:r>
              <a:rPr lang="en-US" sz="1100" dirty="0" err="1"/>
              <a:t>artem</a:t>
            </a:r>
            <a:r>
              <a:rPr lang="en-US" sz="1100" dirty="0"/>
              <a:t>(600, 300, 10);</a:t>
            </a:r>
          </a:p>
          <a:p>
            <a:pPr marL="0" indent="0">
              <a:buNone/>
            </a:pPr>
            <a:r>
              <a:rPr lang="en-US" sz="1100" dirty="0"/>
              <a:t>}</a:t>
            </a:r>
          </a:p>
          <a:p>
            <a:pPr marL="0" indent="0">
              <a:buNone/>
            </a:pPr>
            <a:r>
              <a:rPr lang="en-US" sz="1100" dirty="0"/>
              <a:t>void pet(float </a:t>
            </a:r>
            <a:r>
              <a:rPr lang="en-US" sz="1100" dirty="0" err="1"/>
              <a:t>x,float</a:t>
            </a:r>
            <a:r>
              <a:rPr lang="en-US" sz="1100" dirty="0"/>
              <a:t> y, float d){</a:t>
            </a:r>
          </a:p>
          <a:p>
            <a:pPr marL="0" indent="0">
              <a:buNone/>
            </a:pPr>
            <a:r>
              <a:rPr lang="en-US" sz="1100" dirty="0"/>
              <a:t>  fill(255,160,60);</a:t>
            </a:r>
          </a:p>
          <a:p>
            <a:pPr marL="0" indent="0">
              <a:buNone/>
            </a:pPr>
            <a:r>
              <a:rPr lang="en-US" sz="1100" dirty="0"/>
              <a:t>  circle(</a:t>
            </a:r>
            <a:r>
              <a:rPr lang="en-US" sz="1100" dirty="0" err="1"/>
              <a:t>x,y,d</a:t>
            </a:r>
            <a:r>
              <a:rPr lang="en-US" sz="1100" dirty="0"/>
              <a:t>*10);                   // face</a:t>
            </a:r>
          </a:p>
          <a:p>
            <a:pPr marL="0" indent="0">
              <a:buNone/>
            </a:pPr>
            <a:r>
              <a:rPr lang="en-US" sz="1100" dirty="0"/>
              <a:t>  ellipse(</a:t>
            </a:r>
            <a:r>
              <a:rPr lang="en-US" sz="1100" dirty="0" err="1"/>
              <a:t>x,y+d,d</a:t>
            </a:r>
            <a:r>
              <a:rPr lang="en-US" sz="1100" dirty="0"/>
              <a:t>*5,d*4);             // muzzle</a:t>
            </a:r>
          </a:p>
          <a:p>
            <a:pPr marL="0" indent="0">
              <a:buNone/>
            </a:pPr>
            <a:r>
              <a:rPr lang="en-US" sz="1100" dirty="0"/>
              <a:t>  fill(0);</a:t>
            </a:r>
          </a:p>
          <a:p>
            <a:pPr marL="0" indent="0">
              <a:buNone/>
            </a:pPr>
            <a:r>
              <a:rPr lang="en-US" sz="1100" dirty="0"/>
              <a:t>  ellipse(x,y-0.5*</a:t>
            </a:r>
            <a:r>
              <a:rPr lang="en-US" sz="1100" dirty="0" err="1"/>
              <a:t>d,d</a:t>
            </a:r>
            <a:r>
              <a:rPr lang="en-US" sz="1100" dirty="0"/>
              <a:t>*2,d);           // nose</a:t>
            </a:r>
          </a:p>
          <a:p>
            <a:pPr marL="0" indent="0">
              <a:buNone/>
            </a:pPr>
            <a:r>
              <a:rPr lang="en-US" sz="1100" dirty="0"/>
              <a:t>  circle(</a:t>
            </a:r>
            <a:r>
              <a:rPr lang="en-US" sz="1100" dirty="0" err="1"/>
              <a:t>x+d</a:t>
            </a:r>
            <a:r>
              <a:rPr lang="en-US" sz="1100" dirty="0"/>
              <a:t>*2,y-d*2,0.5*d);          // right eye</a:t>
            </a:r>
          </a:p>
          <a:p>
            <a:pPr marL="0" indent="0">
              <a:buNone/>
            </a:pPr>
            <a:r>
              <a:rPr lang="en-US" sz="1100" dirty="0"/>
              <a:t>  circle(x-d*2,y-d*2,0.5*d);          // left eye</a:t>
            </a:r>
          </a:p>
          <a:p>
            <a:pPr marL="0" indent="0">
              <a:buNone/>
            </a:pPr>
            <a:r>
              <a:rPr lang="en-US" sz="11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6645" y="1529401"/>
            <a:ext cx="601287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void </a:t>
            </a:r>
            <a:r>
              <a:rPr lang="en-US" sz="1200" dirty="0" err="1"/>
              <a:t>artem</a:t>
            </a:r>
            <a:r>
              <a:rPr lang="en-US" sz="1200" dirty="0"/>
              <a:t>(float x, float y, float d){</a:t>
            </a:r>
          </a:p>
          <a:p>
            <a:r>
              <a:rPr lang="en-US" sz="1200" dirty="0"/>
              <a:t>  fill(255,220,180);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strokeWeight</a:t>
            </a:r>
            <a:r>
              <a:rPr lang="en-US" sz="1200" dirty="0"/>
              <a:t>(2);</a:t>
            </a:r>
          </a:p>
          <a:p>
            <a:r>
              <a:rPr lang="en-US" sz="1200" dirty="0"/>
              <a:t>  triangle(x-15*d,y+20*d, x+15*d,y+20*d, </a:t>
            </a:r>
            <a:r>
              <a:rPr lang="en-US" sz="1200" dirty="0" err="1"/>
              <a:t>x,y</a:t>
            </a:r>
            <a:r>
              <a:rPr lang="en-US" sz="1200" dirty="0"/>
              <a:t>); // body</a:t>
            </a:r>
          </a:p>
          <a:p>
            <a:r>
              <a:rPr lang="en-US" sz="1200" dirty="0"/>
              <a:t>  fill(255);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rect</a:t>
            </a:r>
            <a:r>
              <a:rPr lang="en-US" sz="1200" dirty="0"/>
              <a:t>(x-5*d,y+9*d,4*d,2*d);                   // left eye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rect</a:t>
            </a:r>
            <a:r>
              <a:rPr lang="en-US" sz="1200" dirty="0"/>
              <a:t>(x+1*d,y+9*d,4*d,2*d);                   // right eye</a:t>
            </a:r>
          </a:p>
          <a:p>
            <a:r>
              <a:rPr lang="en-US" sz="1200" dirty="0"/>
              <a:t>  stroke(0);</a:t>
            </a:r>
          </a:p>
          <a:p>
            <a:r>
              <a:rPr lang="en-US" sz="1200" dirty="0"/>
              <a:t>  line(x+1*d,y+8*d,x+5*d,y+8*d);               // eyebrow right</a:t>
            </a:r>
          </a:p>
          <a:p>
            <a:r>
              <a:rPr lang="en-US" sz="1200" dirty="0"/>
              <a:t>  line(x-5*d,y+8*d,x-1*d,y+8*d);               // eyebrow left</a:t>
            </a:r>
          </a:p>
          <a:p>
            <a:r>
              <a:rPr lang="en-US" sz="1200" dirty="0"/>
              <a:t>  fill(40,150,180);</a:t>
            </a:r>
          </a:p>
          <a:p>
            <a:r>
              <a:rPr lang="en-US" sz="1200" dirty="0"/>
              <a:t>  circle(x-2.7*d,y+10*d,1.4*d);                // pupil left</a:t>
            </a:r>
          </a:p>
          <a:p>
            <a:r>
              <a:rPr lang="en-US" sz="1200" dirty="0"/>
              <a:t>  circle(x+3.4*d,y+10*d,1.6*d);                // pupil right</a:t>
            </a:r>
          </a:p>
          <a:p>
            <a:r>
              <a:rPr lang="en-US" sz="1200" dirty="0"/>
              <a:t>  fill(255);</a:t>
            </a:r>
          </a:p>
          <a:p>
            <a:r>
              <a:rPr lang="en-US" sz="1200" dirty="0"/>
              <a:t>  ellipse(x,y+16*d,8*d,3*d);                   // mouth</a:t>
            </a:r>
          </a:p>
          <a:p>
            <a:r>
              <a:rPr lang="en-US" sz="1200" dirty="0"/>
              <a:t>  fill(240);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rect</a:t>
            </a:r>
            <a:r>
              <a:rPr lang="en-US" sz="1200" dirty="0"/>
              <a:t>(x-0.5*d,y+14.6*d,1.5*d,2*d);            // tooth</a:t>
            </a:r>
          </a:p>
          <a:p>
            <a:r>
              <a:rPr lang="en-US" sz="1200" dirty="0"/>
              <a:t>}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709" y="4945721"/>
            <a:ext cx="1981200" cy="16859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254" y="4923124"/>
            <a:ext cx="1972774" cy="173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6C8AF-2AA2-FD88-C4F4-07DCBAEFF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DD885-84C8-33AA-A891-91313751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2. </a:t>
            </a:r>
            <a:r>
              <a:rPr lang="en-US" altLang="ko-KR" dirty="0"/>
              <a:t>Move the characters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F7336-142A-A898-3CFD-C7C5DEE3E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021" y="1407335"/>
            <a:ext cx="4405009" cy="52366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000" dirty="0"/>
              <a:t>float x1,y1,x2,y2;</a:t>
            </a:r>
          </a:p>
          <a:p>
            <a:pPr marL="0" indent="0">
              <a:buNone/>
            </a:pPr>
            <a:r>
              <a:rPr lang="en-US" sz="1000" dirty="0"/>
              <a:t>void setup()</a:t>
            </a:r>
          </a:p>
          <a:p>
            <a:pPr marL="0" indent="0">
              <a:buNone/>
            </a:pPr>
            <a:r>
              <a:rPr lang="en-US" sz="1000" dirty="0"/>
              <a:t>{</a:t>
            </a:r>
          </a:p>
          <a:p>
            <a:pPr marL="0" indent="0">
              <a:buNone/>
            </a:pPr>
            <a:r>
              <a:rPr lang="en-US" sz="1000" dirty="0"/>
              <a:t>  size(800, 600);</a:t>
            </a:r>
          </a:p>
          <a:p>
            <a:pPr marL="0" indent="0">
              <a:buNone/>
            </a:pPr>
            <a:r>
              <a:rPr lang="en-US" sz="1000" dirty="0"/>
              <a:t>  x1 = random(width);</a:t>
            </a:r>
          </a:p>
          <a:p>
            <a:pPr marL="0" indent="0">
              <a:buNone/>
            </a:pPr>
            <a:r>
              <a:rPr lang="en-US" sz="1000" dirty="0"/>
              <a:t>  y1 = random(height);</a:t>
            </a:r>
          </a:p>
          <a:p>
            <a:pPr marL="0" indent="0">
              <a:buNone/>
            </a:pPr>
            <a:r>
              <a:rPr lang="en-US" sz="1000" dirty="0"/>
              <a:t>  x2 = random(width);</a:t>
            </a:r>
          </a:p>
          <a:p>
            <a:pPr marL="0" indent="0">
              <a:buNone/>
            </a:pPr>
            <a:r>
              <a:rPr lang="en-US" sz="1000" dirty="0"/>
              <a:t>  y2 = random(height);</a:t>
            </a:r>
          </a:p>
          <a:p>
            <a:pPr marL="0" indent="0">
              <a:buNone/>
            </a:pPr>
            <a:r>
              <a:rPr lang="en-US" sz="1000" dirty="0"/>
              <a:t>}</a:t>
            </a:r>
          </a:p>
          <a:p>
            <a:pPr marL="0" indent="0">
              <a:buNone/>
            </a:pPr>
            <a:r>
              <a:rPr lang="en-US" sz="1000" dirty="0"/>
              <a:t>void draw(){</a:t>
            </a:r>
          </a:p>
          <a:p>
            <a:pPr marL="0" indent="0">
              <a:buNone/>
            </a:pPr>
            <a:r>
              <a:rPr lang="en-US" sz="1000" dirty="0"/>
              <a:t>  background(255,244,189);</a:t>
            </a:r>
          </a:p>
          <a:p>
            <a:pPr marL="0" indent="0">
              <a:buNone/>
            </a:pPr>
            <a:r>
              <a:rPr lang="en-US" sz="1000" dirty="0"/>
              <a:t>  pet(x1,y1,10);</a:t>
            </a:r>
          </a:p>
          <a:p>
            <a:pPr marL="0" indent="0">
              <a:buNone/>
            </a:pPr>
            <a:r>
              <a:rPr lang="en-US" sz="1000" dirty="0"/>
              <a:t>  artem(x2,y2,5);</a:t>
            </a:r>
          </a:p>
          <a:p>
            <a:pPr marL="0" indent="0">
              <a:buNone/>
            </a:pPr>
            <a:r>
              <a:rPr lang="en-US" sz="1000" dirty="0"/>
              <a:t>}</a:t>
            </a:r>
          </a:p>
          <a:p>
            <a:pPr marL="0" indent="0">
              <a:buNone/>
            </a:pPr>
            <a:r>
              <a:rPr lang="en-US" sz="1000" dirty="0"/>
              <a:t>void </a:t>
            </a:r>
            <a:r>
              <a:rPr lang="en-US" sz="1000" dirty="0" err="1"/>
              <a:t>mouseDragged</a:t>
            </a:r>
            <a:r>
              <a:rPr lang="en-US" sz="1000" dirty="0"/>
              <a:t>()</a:t>
            </a:r>
          </a:p>
          <a:p>
            <a:pPr marL="0" indent="0">
              <a:buNone/>
            </a:pPr>
            <a:r>
              <a:rPr lang="en-US" sz="1000" dirty="0"/>
              <a:t>{</a:t>
            </a:r>
          </a:p>
          <a:p>
            <a:pPr marL="0" indent="0">
              <a:buNone/>
            </a:pPr>
            <a:r>
              <a:rPr lang="en-US" sz="1000" dirty="0"/>
              <a:t>  x1=</a:t>
            </a:r>
            <a:r>
              <a:rPr lang="en-US" sz="1000" dirty="0" err="1"/>
              <a:t>mouseX</a:t>
            </a:r>
            <a:r>
              <a:rPr lang="en-US" sz="1000" dirty="0"/>
              <a:t>; y1= </a:t>
            </a:r>
            <a:r>
              <a:rPr lang="en-US" sz="1000" dirty="0" err="1"/>
              <a:t>mouseY</a:t>
            </a:r>
            <a:r>
              <a:rPr lang="en-US" sz="1000" dirty="0"/>
              <a:t>;</a:t>
            </a:r>
          </a:p>
          <a:p>
            <a:pPr marL="0" indent="0">
              <a:buNone/>
            </a:pPr>
            <a:r>
              <a:rPr lang="en-US" sz="1000" dirty="0"/>
              <a:t>}</a:t>
            </a:r>
          </a:p>
          <a:p>
            <a:pPr marL="0" indent="0">
              <a:buNone/>
            </a:pPr>
            <a:r>
              <a:rPr lang="en-US" sz="1000" dirty="0"/>
              <a:t>void </a:t>
            </a:r>
            <a:r>
              <a:rPr lang="en-US" sz="1000" dirty="0" err="1"/>
              <a:t>keyPressed</a:t>
            </a:r>
            <a:r>
              <a:rPr lang="en-US" sz="1000" dirty="0"/>
              <a:t>(){</a:t>
            </a:r>
          </a:p>
          <a:p>
            <a:pPr marL="0" indent="0">
              <a:buNone/>
            </a:pPr>
            <a:r>
              <a:rPr lang="en-US" sz="1000" dirty="0"/>
              <a:t>if(key == 'w') y2 -= 2;</a:t>
            </a:r>
          </a:p>
          <a:p>
            <a:pPr marL="0" indent="0">
              <a:buNone/>
            </a:pPr>
            <a:r>
              <a:rPr lang="en-US" sz="1000" dirty="0"/>
              <a:t>else if(key == 'a') x2 -= 2;</a:t>
            </a:r>
          </a:p>
          <a:p>
            <a:pPr marL="0" indent="0">
              <a:buNone/>
            </a:pPr>
            <a:r>
              <a:rPr lang="en-US" sz="1000" dirty="0"/>
              <a:t>else if(key == 's') y2 += 2;</a:t>
            </a:r>
          </a:p>
          <a:p>
            <a:pPr marL="0" indent="0">
              <a:buNone/>
            </a:pPr>
            <a:r>
              <a:rPr lang="en-US" sz="1000" dirty="0"/>
              <a:t>else if(key == 'd') x2 += 2;</a:t>
            </a:r>
          </a:p>
          <a:p>
            <a:pPr marL="0" indent="0">
              <a:buNone/>
            </a:pPr>
            <a:r>
              <a:rPr lang="en-US" sz="1000"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21030" y="1407335"/>
            <a:ext cx="642025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void pet(float </a:t>
            </a:r>
            <a:r>
              <a:rPr lang="en-US" sz="1200" dirty="0" err="1"/>
              <a:t>x,float</a:t>
            </a:r>
            <a:r>
              <a:rPr lang="en-US" sz="1200" dirty="0"/>
              <a:t> y, float d){</a:t>
            </a:r>
          </a:p>
          <a:p>
            <a:r>
              <a:rPr lang="en-US" sz="1200" dirty="0"/>
              <a:t>  fill(255,160,60);</a:t>
            </a:r>
          </a:p>
          <a:p>
            <a:r>
              <a:rPr lang="en-US" sz="1200" dirty="0"/>
              <a:t>  circle(</a:t>
            </a:r>
            <a:r>
              <a:rPr lang="en-US" sz="1200" dirty="0" err="1"/>
              <a:t>x,y,d</a:t>
            </a:r>
            <a:r>
              <a:rPr lang="en-US" sz="1200" dirty="0"/>
              <a:t>*10);                   // face</a:t>
            </a:r>
          </a:p>
          <a:p>
            <a:r>
              <a:rPr lang="en-US" sz="1200" dirty="0"/>
              <a:t>  ellipse(</a:t>
            </a:r>
            <a:r>
              <a:rPr lang="en-US" sz="1200" dirty="0" err="1"/>
              <a:t>x,y+d,d</a:t>
            </a:r>
            <a:r>
              <a:rPr lang="en-US" sz="1200" dirty="0"/>
              <a:t>*5,d*4);             // muzzle</a:t>
            </a:r>
          </a:p>
          <a:p>
            <a:r>
              <a:rPr lang="en-US" sz="1200" dirty="0"/>
              <a:t>  fill(0);</a:t>
            </a:r>
          </a:p>
          <a:p>
            <a:r>
              <a:rPr lang="en-US" sz="1200" dirty="0"/>
              <a:t>  ellipse(x,y-0.5*</a:t>
            </a:r>
            <a:r>
              <a:rPr lang="en-US" sz="1200" dirty="0" err="1"/>
              <a:t>d,d</a:t>
            </a:r>
            <a:r>
              <a:rPr lang="en-US" sz="1200" dirty="0"/>
              <a:t>*2,d);           // nose</a:t>
            </a:r>
          </a:p>
          <a:p>
            <a:r>
              <a:rPr lang="en-US" sz="1200" dirty="0"/>
              <a:t>  circle(</a:t>
            </a:r>
            <a:r>
              <a:rPr lang="en-US" sz="1200" dirty="0" err="1"/>
              <a:t>x+d</a:t>
            </a:r>
            <a:r>
              <a:rPr lang="en-US" sz="1200" dirty="0"/>
              <a:t>*2,y-d*2,0.5*d);          // right eye</a:t>
            </a:r>
          </a:p>
          <a:p>
            <a:r>
              <a:rPr lang="en-US" sz="1200" dirty="0"/>
              <a:t>  circle(x-d*2,y-d*2,0.5*d);          // left eye</a:t>
            </a:r>
          </a:p>
          <a:p>
            <a:r>
              <a:rPr lang="en-US" sz="1200" dirty="0"/>
              <a:t>}</a:t>
            </a:r>
          </a:p>
          <a:p>
            <a:r>
              <a:rPr lang="en-US" sz="1200" dirty="0"/>
              <a:t>void </a:t>
            </a:r>
            <a:r>
              <a:rPr lang="en-US" sz="1200" dirty="0" err="1"/>
              <a:t>artem</a:t>
            </a:r>
            <a:r>
              <a:rPr lang="en-US" sz="1200" dirty="0"/>
              <a:t>(float x, float y, float d){</a:t>
            </a:r>
          </a:p>
          <a:p>
            <a:r>
              <a:rPr lang="en-US" sz="1200" dirty="0"/>
              <a:t>  fill(255,220,180);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strokeWeight</a:t>
            </a:r>
            <a:r>
              <a:rPr lang="en-US" sz="1200" dirty="0"/>
              <a:t>(2);</a:t>
            </a:r>
          </a:p>
          <a:p>
            <a:r>
              <a:rPr lang="en-US" sz="1200" dirty="0"/>
              <a:t>  triangle(x-15*d,y+20*d, x+15*d,y+20*d, </a:t>
            </a:r>
            <a:r>
              <a:rPr lang="en-US" sz="1200" dirty="0" err="1"/>
              <a:t>x,y</a:t>
            </a:r>
            <a:r>
              <a:rPr lang="en-US" sz="1200" dirty="0"/>
              <a:t>); // body</a:t>
            </a:r>
          </a:p>
          <a:p>
            <a:r>
              <a:rPr lang="en-US" sz="1200" dirty="0"/>
              <a:t>  fill(255);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rect</a:t>
            </a:r>
            <a:r>
              <a:rPr lang="en-US" sz="1200" dirty="0"/>
              <a:t>(x-5*d,y+9*d,4*d,2*d);                   // left eye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rect</a:t>
            </a:r>
            <a:r>
              <a:rPr lang="en-US" sz="1200" dirty="0"/>
              <a:t>(x+1*d,y+9*d,4*d,2*d);                   // right eye</a:t>
            </a:r>
          </a:p>
          <a:p>
            <a:r>
              <a:rPr lang="en-US" sz="1200" dirty="0"/>
              <a:t>  stroke(0);</a:t>
            </a:r>
          </a:p>
          <a:p>
            <a:r>
              <a:rPr lang="en-US" sz="1200" dirty="0"/>
              <a:t>  line(x+1*d,y+8*d,x+5*d,y+8*d);               // eyebrow right</a:t>
            </a:r>
          </a:p>
          <a:p>
            <a:r>
              <a:rPr lang="en-US" sz="1200" dirty="0"/>
              <a:t>  line(x-5*d,y+8*d,x-1*d,y+8*d);               // eyebrow left</a:t>
            </a:r>
          </a:p>
          <a:p>
            <a:r>
              <a:rPr lang="en-US" sz="1200" dirty="0"/>
              <a:t>  fill(40,150,180);</a:t>
            </a:r>
          </a:p>
          <a:p>
            <a:r>
              <a:rPr lang="en-US" sz="1200" dirty="0"/>
              <a:t>  circle(x-2.7*d,y+10*d,1.4*d);                // pupil left</a:t>
            </a:r>
          </a:p>
          <a:p>
            <a:r>
              <a:rPr lang="en-US" sz="1200" dirty="0"/>
              <a:t>  circle(x+3.4*d,y+10*d,1.6*d);                // pupil right</a:t>
            </a:r>
          </a:p>
          <a:p>
            <a:r>
              <a:rPr lang="en-US" sz="1200" dirty="0"/>
              <a:t>  fill(255);</a:t>
            </a:r>
          </a:p>
          <a:p>
            <a:r>
              <a:rPr lang="en-US" sz="1200" dirty="0"/>
              <a:t>  ellipse(x,y+16*d,8*d,3*d);                   // mouth</a:t>
            </a:r>
          </a:p>
          <a:p>
            <a:r>
              <a:rPr lang="en-US" sz="1200" dirty="0"/>
              <a:t>  fill(240);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rect</a:t>
            </a:r>
            <a:r>
              <a:rPr lang="en-US" sz="1200" dirty="0"/>
              <a:t>(x-0.5*d,y+14.6*d,1.5*d,2*d);            // tooth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7005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74214-6378-CD71-D48E-194142DD6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8F7E-34B2-5B3A-594D-F283AEAD8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3. </a:t>
            </a:r>
            <a:r>
              <a:rPr lang="en-US" altLang="ko-KR" dirty="0"/>
              <a:t>Catching mouse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FAD49-D969-B0CA-E5A9-B9493BEAE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the distance between the robot and the bear is less than a certain amount, it is caught and we write “catch.” If it is not caught, we write “hurry up.”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FA67F-5981-374C-988F-149BB251A5AD}"/>
              </a:ext>
            </a:extLst>
          </p:cNvPr>
          <p:cNvSpPr txBox="1"/>
          <p:nvPr/>
        </p:nvSpPr>
        <p:spPr>
          <a:xfrm>
            <a:off x="728220" y="3429000"/>
            <a:ext cx="2769124" cy="1708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// Sprint 3: Interaction between characters</a:t>
            </a:r>
          </a:p>
          <a:p>
            <a:r>
              <a:rPr lang="en-US" sz="1200" dirty="0"/>
              <a:t>float x1, y1, x2, y2;</a:t>
            </a:r>
          </a:p>
          <a:p>
            <a:r>
              <a:rPr lang="en-US" sz="1200" dirty="0" err="1"/>
              <a:t>boolean</a:t>
            </a:r>
            <a:r>
              <a:rPr lang="en-US" sz="1200" dirty="0"/>
              <a:t> </a:t>
            </a:r>
            <a:r>
              <a:rPr lang="en-US" sz="1200" dirty="0" err="1"/>
              <a:t>catched</a:t>
            </a:r>
            <a:r>
              <a:rPr lang="en-US" sz="1200" dirty="0"/>
              <a:t> = false;</a:t>
            </a:r>
          </a:p>
          <a:p>
            <a:endParaRPr lang="en-US" sz="1200" dirty="0"/>
          </a:p>
          <a:p>
            <a:r>
              <a:rPr lang="en-US" sz="1200" dirty="0"/>
              <a:t>void setup() {</a:t>
            </a:r>
          </a:p>
          <a:p>
            <a:r>
              <a:rPr lang="en-US" sz="1200" dirty="0"/>
              <a:t>  size(800, 600);</a:t>
            </a:r>
          </a:p>
          <a:p>
            <a:r>
              <a:rPr lang="en-US" sz="1200" dirty="0"/>
              <a:t>  // Random starting positions</a:t>
            </a:r>
          </a:p>
          <a:p>
            <a:r>
              <a:rPr lang="en-US" sz="1200" dirty="0"/>
              <a:t>  x1 = random(width);</a:t>
            </a:r>
          </a:p>
          <a:p>
            <a:r>
              <a:rPr lang="en-US" sz="1200" dirty="0"/>
              <a:t>  y1 = random(height);</a:t>
            </a:r>
          </a:p>
          <a:p>
            <a:r>
              <a:rPr lang="en-US" sz="1200" dirty="0"/>
              <a:t>  x2 = random(width);</a:t>
            </a:r>
          </a:p>
          <a:p>
            <a:r>
              <a:rPr lang="en-US" sz="1200" dirty="0"/>
              <a:t>  y2 = random(height);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textSize</a:t>
            </a:r>
            <a:r>
              <a:rPr lang="en-US" sz="1200" dirty="0"/>
              <a:t>(50);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textAlign</a:t>
            </a:r>
            <a:r>
              <a:rPr lang="en-US" sz="1200" dirty="0"/>
              <a:t>(CENTER, CENTER);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void draw() {</a:t>
            </a:r>
          </a:p>
          <a:p>
            <a:r>
              <a:rPr lang="en-US" sz="1200" dirty="0"/>
              <a:t>  background(255, 244, 189);</a:t>
            </a:r>
          </a:p>
          <a:p>
            <a:r>
              <a:rPr lang="en-US" sz="1200" dirty="0"/>
              <a:t>  pet(x1, y1, 10);</a:t>
            </a:r>
          </a:p>
          <a:p>
            <a:r>
              <a:rPr lang="en-US" sz="1200" dirty="0"/>
              <a:t>  artem(x2, y2, 5);</a:t>
            </a:r>
          </a:p>
          <a:p>
            <a:r>
              <a:rPr lang="en-US" sz="1200" dirty="0"/>
              <a:t>  </a:t>
            </a:r>
          </a:p>
          <a:p>
            <a:r>
              <a:rPr lang="en-US" sz="1200" dirty="0"/>
              <a:t>  // Check if characters are close enough (caught)</a:t>
            </a:r>
          </a:p>
          <a:p>
            <a:r>
              <a:rPr lang="en-US" sz="1200" dirty="0"/>
              <a:t>  if (</a:t>
            </a:r>
            <a:r>
              <a:rPr lang="en-US" sz="1200" dirty="0" err="1"/>
              <a:t>dist</a:t>
            </a:r>
            <a:r>
              <a:rPr lang="en-US" sz="1200" dirty="0"/>
              <a:t>(x1, y1, x2, y2) &lt; 100)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catched</a:t>
            </a:r>
            <a:r>
              <a:rPr lang="en-US" sz="1200" dirty="0"/>
              <a:t> = true;</a:t>
            </a:r>
          </a:p>
          <a:p>
            <a:r>
              <a:rPr lang="en-US" sz="1200" dirty="0"/>
              <a:t>  } else {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catched</a:t>
            </a:r>
            <a:r>
              <a:rPr lang="en-US" sz="1200" dirty="0"/>
              <a:t> = false;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</a:t>
            </a:r>
          </a:p>
          <a:p>
            <a:r>
              <a:rPr lang="en-US" sz="1200" dirty="0"/>
              <a:t>  // Display message based on catch status</a:t>
            </a:r>
          </a:p>
          <a:p>
            <a:r>
              <a:rPr lang="en-US" sz="1200" dirty="0"/>
              <a:t>  if (</a:t>
            </a:r>
            <a:r>
              <a:rPr lang="en-US" sz="1200" dirty="0" err="1"/>
              <a:t>catched</a:t>
            </a:r>
            <a:r>
              <a:rPr lang="en-US" sz="1200" dirty="0"/>
              <a:t>) {</a:t>
            </a:r>
          </a:p>
          <a:p>
            <a:r>
              <a:rPr lang="en-US" sz="1200" dirty="0"/>
              <a:t>    fill(255, 0, 0);  // Red</a:t>
            </a:r>
          </a:p>
          <a:p>
            <a:r>
              <a:rPr lang="en-US" sz="1200" dirty="0"/>
              <a:t>    text("catch", width/2, height/2);</a:t>
            </a:r>
          </a:p>
          <a:p>
            <a:r>
              <a:rPr lang="en-US" sz="1200" dirty="0"/>
              <a:t>  } else {</a:t>
            </a:r>
          </a:p>
          <a:p>
            <a:r>
              <a:rPr lang="en-US" sz="1200" dirty="0"/>
              <a:t>    fill(0, 255, 0);  // Green</a:t>
            </a:r>
          </a:p>
          <a:p>
            <a:r>
              <a:rPr lang="en-US" sz="1200" dirty="0"/>
              <a:t>    text("hurry up", width/2, height/2);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void </a:t>
            </a:r>
            <a:r>
              <a:rPr lang="en-US" sz="1200" dirty="0" err="1"/>
              <a:t>mouseDragged</a:t>
            </a:r>
            <a:r>
              <a:rPr lang="en-US" sz="1200" dirty="0"/>
              <a:t>() {</a:t>
            </a:r>
          </a:p>
          <a:p>
            <a:r>
              <a:rPr lang="en-US" sz="1200" dirty="0"/>
              <a:t>  x1 = </a:t>
            </a:r>
            <a:r>
              <a:rPr lang="en-US" sz="1200" dirty="0" err="1"/>
              <a:t>mouseX</a:t>
            </a:r>
            <a:r>
              <a:rPr lang="en-US" sz="1200" dirty="0"/>
              <a:t>; </a:t>
            </a:r>
          </a:p>
          <a:p>
            <a:r>
              <a:rPr lang="en-US" sz="1200" dirty="0"/>
              <a:t>  y1 = </a:t>
            </a:r>
            <a:r>
              <a:rPr lang="en-US" sz="1200" dirty="0" err="1"/>
              <a:t>mouseY</a:t>
            </a:r>
            <a:r>
              <a:rPr lang="en-US" sz="1200" dirty="0"/>
              <a:t>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void </a:t>
            </a:r>
            <a:r>
              <a:rPr lang="en-US" sz="1200" dirty="0" err="1"/>
              <a:t>keyPressed</a:t>
            </a:r>
            <a:r>
              <a:rPr lang="en-US" sz="1200" dirty="0"/>
              <a:t>() {</a:t>
            </a:r>
          </a:p>
          <a:p>
            <a:r>
              <a:rPr lang="en-US" sz="1200" dirty="0"/>
              <a:t>  if (key == 'w' || key == 'W') y2 -= 3;</a:t>
            </a:r>
          </a:p>
          <a:p>
            <a:r>
              <a:rPr lang="en-US" sz="1200" dirty="0"/>
              <a:t>  else if (key == 'a' || key == 'A') x2 -= 3;</a:t>
            </a:r>
          </a:p>
          <a:p>
            <a:r>
              <a:rPr lang="en-US" sz="1200" dirty="0"/>
              <a:t>  else if (key == 's' || key == 'S') y2 += 3;</a:t>
            </a:r>
          </a:p>
          <a:p>
            <a:r>
              <a:rPr lang="en-US" sz="1200" dirty="0"/>
              <a:t>  else if (key == 'd' || key == 'D') x2 += 3;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void pet(float x, float y, float d) {</a:t>
            </a:r>
          </a:p>
          <a:p>
            <a:r>
              <a:rPr lang="en-US" sz="1200" dirty="0"/>
              <a:t>  fill(255, 160, 60);</a:t>
            </a:r>
          </a:p>
          <a:p>
            <a:r>
              <a:rPr lang="en-US" sz="1200" dirty="0"/>
              <a:t>  circle(x, y, d*10);                   // face</a:t>
            </a:r>
          </a:p>
          <a:p>
            <a:r>
              <a:rPr lang="en-US" sz="1200" dirty="0"/>
              <a:t>  ellipse(x, </a:t>
            </a:r>
            <a:r>
              <a:rPr lang="en-US" sz="1200" dirty="0" err="1"/>
              <a:t>y+d</a:t>
            </a:r>
            <a:r>
              <a:rPr lang="en-US" sz="1200" dirty="0"/>
              <a:t>, d*5, d*4);             // muzzle</a:t>
            </a:r>
          </a:p>
          <a:p>
            <a:r>
              <a:rPr lang="en-US" sz="1200" dirty="0"/>
              <a:t>  fill(0);</a:t>
            </a:r>
          </a:p>
          <a:p>
            <a:r>
              <a:rPr lang="en-US" sz="1200" dirty="0"/>
              <a:t>  ellipse(x, y-0.5*d, d*2, d);           // nose</a:t>
            </a:r>
          </a:p>
          <a:p>
            <a:r>
              <a:rPr lang="en-US" sz="1200" dirty="0"/>
              <a:t>  circle(</a:t>
            </a:r>
            <a:r>
              <a:rPr lang="en-US" sz="1200" dirty="0" err="1"/>
              <a:t>x+d</a:t>
            </a:r>
            <a:r>
              <a:rPr lang="en-US" sz="1200" dirty="0"/>
              <a:t>*2, y-d*2, 0.5*d);          // right eye</a:t>
            </a:r>
          </a:p>
          <a:p>
            <a:r>
              <a:rPr lang="en-US" sz="1200" dirty="0"/>
              <a:t>  circle(x-d*2, y-d*2, 0.5*d);          // left eye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void artem(float x, float y, float d) {</a:t>
            </a:r>
          </a:p>
          <a:p>
            <a:r>
              <a:rPr lang="en-US" sz="1200" dirty="0"/>
              <a:t>  fill(255, 220, 180);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strokeWeight</a:t>
            </a:r>
            <a:r>
              <a:rPr lang="en-US" sz="1200" dirty="0"/>
              <a:t>(2);</a:t>
            </a:r>
          </a:p>
          <a:p>
            <a:r>
              <a:rPr lang="en-US" sz="1200" dirty="0"/>
              <a:t>  triangle(x-15*d, y+20*d, x+15*d, y+20*d, x, y); // body</a:t>
            </a:r>
          </a:p>
          <a:p>
            <a:r>
              <a:rPr lang="en-US" sz="1200" dirty="0"/>
              <a:t>  fill(255);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rect</a:t>
            </a:r>
            <a:r>
              <a:rPr lang="en-US" sz="1200" dirty="0"/>
              <a:t>(x-5*d, y+9*d, 4*d, 2*d);                   // left eye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rect</a:t>
            </a:r>
            <a:r>
              <a:rPr lang="en-US" sz="1200" dirty="0"/>
              <a:t>(x+1*d, y+9*d, 4*d, 2*d);                   // right eye</a:t>
            </a:r>
          </a:p>
          <a:p>
            <a:r>
              <a:rPr lang="en-US" sz="1200" dirty="0"/>
              <a:t>  stroke(0);</a:t>
            </a:r>
          </a:p>
          <a:p>
            <a:r>
              <a:rPr lang="en-US" sz="1200" dirty="0"/>
              <a:t>  line(x+1*d, y+8*d, x+5*d, y+8*d);               // eyebrow right</a:t>
            </a:r>
          </a:p>
          <a:p>
            <a:r>
              <a:rPr lang="en-US" sz="1200" dirty="0"/>
              <a:t>  line(x-5*d, y+8*d, x-1*d, y+8*d);               // eyebrow left</a:t>
            </a:r>
          </a:p>
          <a:p>
            <a:r>
              <a:rPr lang="en-US" sz="1200" dirty="0"/>
              <a:t>  fill(40, 150, 180);</a:t>
            </a:r>
          </a:p>
          <a:p>
            <a:r>
              <a:rPr lang="en-US" sz="1200" dirty="0"/>
              <a:t>  circle(x-2.7*d, y+10*d, 1.4*d);                // pupil left</a:t>
            </a:r>
          </a:p>
          <a:p>
            <a:r>
              <a:rPr lang="en-US" sz="1200" dirty="0"/>
              <a:t>  circle(x+3.4*d, y+10*d, 1.6*d);                // pupil right</a:t>
            </a:r>
          </a:p>
          <a:p>
            <a:r>
              <a:rPr lang="en-US" sz="1200" dirty="0"/>
              <a:t>  fill(255);</a:t>
            </a:r>
          </a:p>
          <a:p>
            <a:r>
              <a:rPr lang="en-US" sz="1200" dirty="0"/>
              <a:t>  ellipse(x, y+16*d, 8*d, 3*d);                   // mouth</a:t>
            </a:r>
          </a:p>
          <a:p>
            <a:r>
              <a:rPr lang="en-US" sz="1200" dirty="0"/>
              <a:t>  fill(240);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rect</a:t>
            </a:r>
            <a:r>
              <a:rPr lang="en-US" sz="1200" dirty="0"/>
              <a:t>(x-0.5*d, y+14.6*d, 1.5*d, 2*d);            // tooth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359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A5DE-86DD-D0CE-BE62-E4F8E3B09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Sprint 4. </a:t>
            </a:r>
            <a:r>
              <a:rPr lang="en-US" altLang="ko-KR" dirty="0"/>
              <a:t>It operates according to time and condition.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E4037-3DAF-DF34-6229-6AE07A286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There are two states: bear state and robot state (caught state, not caught state).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B95FE-5634-78C2-B83A-9B3386E4542F}"/>
              </a:ext>
            </a:extLst>
          </p:cNvPr>
          <p:cNvSpPr txBox="1"/>
          <p:nvPr/>
        </p:nvSpPr>
        <p:spPr>
          <a:xfrm>
            <a:off x="540157" y="2877520"/>
            <a:ext cx="6094206" cy="2640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// Sprint 4: Time control</a:t>
            </a:r>
          </a:p>
          <a:p>
            <a:r>
              <a:rPr lang="en-US" dirty="0"/>
              <a:t>float x1, y1, x2, y2;</a:t>
            </a:r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catched</a:t>
            </a:r>
            <a:r>
              <a:rPr lang="en-US" dirty="0"/>
              <a:t> = false;</a:t>
            </a:r>
          </a:p>
          <a:p>
            <a:r>
              <a:rPr lang="en-US" dirty="0"/>
              <a:t>int timer = 0;</a:t>
            </a:r>
          </a:p>
          <a:p>
            <a:endParaRPr lang="en-US" dirty="0"/>
          </a:p>
          <a:p>
            <a:r>
              <a:rPr lang="en-US" dirty="0"/>
              <a:t>void setup() {</a:t>
            </a:r>
          </a:p>
          <a:p>
            <a:r>
              <a:rPr lang="en-US" dirty="0"/>
              <a:t>  size(800, 600);</a:t>
            </a:r>
          </a:p>
          <a:p>
            <a:r>
              <a:rPr lang="en-US" dirty="0"/>
              <a:t>  // Random starting positions</a:t>
            </a:r>
          </a:p>
          <a:p>
            <a:r>
              <a:rPr lang="en-US" dirty="0"/>
              <a:t>  x1 = random(width);</a:t>
            </a:r>
          </a:p>
          <a:p>
            <a:r>
              <a:rPr lang="en-US" dirty="0"/>
              <a:t>  y1 = random(height);</a:t>
            </a:r>
          </a:p>
          <a:p>
            <a:r>
              <a:rPr lang="en-US" dirty="0"/>
              <a:t>  x2 = random(width);</a:t>
            </a:r>
          </a:p>
          <a:p>
            <a:r>
              <a:rPr lang="en-US" dirty="0"/>
              <a:t>  y2 = random(height);</a:t>
            </a:r>
          </a:p>
          <a:p>
            <a:r>
              <a:rPr lang="en-US" dirty="0"/>
              <a:t>  </a:t>
            </a:r>
            <a:r>
              <a:rPr lang="en-US" dirty="0" err="1"/>
              <a:t>textSize</a:t>
            </a:r>
            <a:r>
              <a:rPr lang="en-US" dirty="0"/>
              <a:t>(50);</a:t>
            </a:r>
          </a:p>
          <a:p>
            <a:r>
              <a:rPr lang="en-US" dirty="0"/>
              <a:t>  </a:t>
            </a:r>
            <a:r>
              <a:rPr lang="en-US" dirty="0" err="1"/>
              <a:t>textAlign</a:t>
            </a:r>
            <a:r>
              <a:rPr lang="en-US" dirty="0"/>
              <a:t>(CENTER, CENTER);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draw() {</a:t>
            </a:r>
          </a:p>
          <a:p>
            <a:r>
              <a:rPr lang="en-US" dirty="0"/>
              <a:t>  timer++;</a:t>
            </a:r>
          </a:p>
          <a:p>
            <a:r>
              <a:rPr lang="en-US" dirty="0"/>
              <a:t>  background(255, 244, 189);</a:t>
            </a:r>
          </a:p>
          <a:p>
            <a:r>
              <a:rPr lang="en-US" dirty="0"/>
              <a:t>  pet(x1, y1, 10);</a:t>
            </a:r>
          </a:p>
          <a:p>
            <a:r>
              <a:rPr lang="en-US" dirty="0"/>
              <a:t>  artem(x2, y2, 5);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// Check if characters are close enough (caught)</a:t>
            </a:r>
          </a:p>
          <a:p>
            <a:r>
              <a:rPr lang="en-US" dirty="0"/>
              <a:t>  if (</a:t>
            </a:r>
            <a:r>
              <a:rPr lang="en-US" dirty="0" err="1"/>
              <a:t>dist</a:t>
            </a:r>
            <a:r>
              <a:rPr lang="en-US" dirty="0"/>
              <a:t>(x1, y1, x2, y2) &lt; 100) {</a:t>
            </a:r>
          </a:p>
          <a:p>
            <a:r>
              <a:rPr lang="en-US" dirty="0"/>
              <a:t>    </a:t>
            </a:r>
            <a:r>
              <a:rPr lang="en-US" dirty="0" err="1"/>
              <a:t>catched</a:t>
            </a:r>
            <a:r>
              <a:rPr lang="en-US" dirty="0"/>
              <a:t> = true;</a:t>
            </a:r>
          </a:p>
          <a:p>
            <a:r>
              <a:rPr lang="en-US" dirty="0"/>
              <a:t>  } else {</a:t>
            </a:r>
          </a:p>
          <a:p>
            <a:r>
              <a:rPr lang="en-US" dirty="0"/>
              <a:t>    </a:t>
            </a:r>
            <a:r>
              <a:rPr lang="en-US" dirty="0" err="1"/>
              <a:t>catched</a:t>
            </a:r>
            <a:r>
              <a:rPr lang="en-US" dirty="0"/>
              <a:t> = false;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// Display message based on catch status</a:t>
            </a:r>
          </a:p>
          <a:p>
            <a:r>
              <a:rPr lang="en-US" dirty="0"/>
              <a:t>  if (</a:t>
            </a:r>
            <a:r>
              <a:rPr lang="en-US" dirty="0" err="1"/>
              <a:t>catched</a:t>
            </a:r>
            <a:r>
              <a:rPr lang="en-US" dirty="0"/>
              <a:t>) {</a:t>
            </a:r>
          </a:p>
          <a:p>
            <a:r>
              <a:rPr lang="en-US" dirty="0"/>
              <a:t>    fill(255, 0, 0);  // Red</a:t>
            </a:r>
          </a:p>
          <a:p>
            <a:r>
              <a:rPr lang="en-US" dirty="0"/>
              <a:t>    text("catch", width/2, height/2);</a:t>
            </a:r>
          </a:p>
          <a:p>
            <a:r>
              <a:rPr lang="en-US" dirty="0"/>
              <a:t>  } else {</a:t>
            </a:r>
          </a:p>
          <a:p>
            <a:r>
              <a:rPr lang="en-US" dirty="0"/>
              <a:t>    fill(0, 255, 0);  // Green</a:t>
            </a:r>
          </a:p>
          <a:p>
            <a:r>
              <a:rPr lang="en-US" dirty="0"/>
              <a:t>    text("hurry up", width/2, height/2);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// Display character name at bottom based on time</a:t>
            </a:r>
          </a:p>
          <a:p>
            <a:r>
              <a:rPr lang="en-US" dirty="0"/>
              <a:t>  fill(0, 0, 255);  // Blue</a:t>
            </a:r>
          </a:p>
          <a:p>
            <a:r>
              <a:rPr lang="en-US" dirty="0"/>
              <a:t>  if (timer &lt; 5*</a:t>
            </a:r>
            <a:r>
              <a:rPr lang="en-US" dirty="0" err="1"/>
              <a:t>frameRate</a:t>
            </a:r>
            <a:r>
              <a:rPr lang="en-US" dirty="0"/>
              <a:t>) {</a:t>
            </a:r>
          </a:p>
          <a:p>
            <a:r>
              <a:rPr lang="en-US" dirty="0"/>
              <a:t>    text("bear", 100, height-50);</a:t>
            </a:r>
          </a:p>
          <a:p>
            <a:r>
              <a:rPr lang="en-US" dirty="0"/>
              <a:t>  } else if (timer &lt; 10*</a:t>
            </a:r>
            <a:r>
              <a:rPr lang="en-US" dirty="0" err="1"/>
              <a:t>frameRate</a:t>
            </a:r>
            <a:r>
              <a:rPr lang="en-US" dirty="0"/>
              <a:t>) {</a:t>
            </a:r>
          </a:p>
          <a:p>
            <a:r>
              <a:rPr lang="en-US" dirty="0"/>
              <a:t>    text("robot", 100, height-50);</a:t>
            </a:r>
          </a:p>
          <a:p>
            <a:r>
              <a:rPr lang="en-US" dirty="0"/>
              <a:t>  } else {</a:t>
            </a:r>
          </a:p>
          <a:p>
            <a:r>
              <a:rPr lang="en-US" dirty="0"/>
              <a:t>    timer = 0;  // Reset timer after 10 seconds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mouseDragged</a:t>
            </a:r>
            <a:r>
              <a:rPr lang="en-US" dirty="0"/>
              <a:t>() {</a:t>
            </a:r>
          </a:p>
          <a:p>
            <a:r>
              <a:rPr lang="en-US" dirty="0"/>
              <a:t>  // Only move bear during first 5 seconds</a:t>
            </a:r>
          </a:p>
          <a:p>
            <a:r>
              <a:rPr lang="en-US" dirty="0"/>
              <a:t>  if (timer &lt; 5*</a:t>
            </a:r>
            <a:r>
              <a:rPr lang="en-US" dirty="0" err="1"/>
              <a:t>frameRate</a:t>
            </a:r>
            <a:r>
              <a:rPr lang="en-US" dirty="0"/>
              <a:t>) {</a:t>
            </a:r>
          </a:p>
          <a:p>
            <a:r>
              <a:rPr lang="en-US" dirty="0"/>
              <a:t>    x1 = </a:t>
            </a:r>
            <a:r>
              <a:rPr lang="en-US" dirty="0" err="1"/>
              <a:t>mouseX</a:t>
            </a:r>
            <a:r>
              <a:rPr lang="en-US" dirty="0"/>
              <a:t>; </a:t>
            </a:r>
          </a:p>
          <a:p>
            <a:r>
              <a:rPr lang="en-US" dirty="0"/>
              <a:t>    y1 = </a:t>
            </a:r>
            <a:r>
              <a:rPr lang="en-US" dirty="0" err="1"/>
              <a:t>mouseY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keyPressed</a:t>
            </a:r>
            <a:r>
              <a:rPr lang="en-US" dirty="0"/>
              <a:t>() {</a:t>
            </a:r>
          </a:p>
          <a:p>
            <a:r>
              <a:rPr lang="en-US" dirty="0"/>
              <a:t>  // Only move robot during seconds 5-10</a:t>
            </a:r>
          </a:p>
          <a:p>
            <a:r>
              <a:rPr lang="en-US" dirty="0"/>
              <a:t>  if (timer &gt;= 5*</a:t>
            </a:r>
            <a:r>
              <a:rPr lang="en-US" dirty="0" err="1"/>
              <a:t>frameRate</a:t>
            </a:r>
            <a:r>
              <a:rPr lang="en-US" dirty="0"/>
              <a:t> &amp;&amp; timer &lt; 10*</a:t>
            </a:r>
            <a:r>
              <a:rPr lang="en-US" dirty="0" err="1"/>
              <a:t>frameRate</a:t>
            </a:r>
            <a:r>
              <a:rPr lang="en-US" dirty="0"/>
              <a:t>) {</a:t>
            </a:r>
          </a:p>
          <a:p>
            <a:r>
              <a:rPr lang="en-US" dirty="0"/>
              <a:t>    if (key == 'w' || key == 'W') y2 -= 3;</a:t>
            </a:r>
          </a:p>
          <a:p>
            <a:r>
              <a:rPr lang="en-US" dirty="0"/>
              <a:t>    else if (key == 'a' || key == 'A') x2 -= 3;</a:t>
            </a:r>
          </a:p>
          <a:p>
            <a:r>
              <a:rPr lang="en-US" dirty="0"/>
              <a:t>    else if (key == 's' || key == 'S') y2 += 3;</a:t>
            </a:r>
          </a:p>
          <a:p>
            <a:r>
              <a:rPr lang="en-US" dirty="0"/>
              <a:t>    else if (key == 'd' || key == 'D') x2 += 3;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pet(float x, float y, float d) {</a:t>
            </a:r>
          </a:p>
          <a:p>
            <a:r>
              <a:rPr lang="en-US" dirty="0"/>
              <a:t>  fill(255, 160, 60);</a:t>
            </a:r>
          </a:p>
          <a:p>
            <a:r>
              <a:rPr lang="en-US" dirty="0"/>
              <a:t>  circle(x, y, d*10);                   // face</a:t>
            </a:r>
          </a:p>
          <a:p>
            <a:r>
              <a:rPr lang="en-US" dirty="0"/>
              <a:t>  ellipse(x, </a:t>
            </a:r>
            <a:r>
              <a:rPr lang="en-US" dirty="0" err="1"/>
              <a:t>y+d</a:t>
            </a:r>
            <a:r>
              <a:rPr lang="en-US" dirty="0"/>
              <a:t>, d*5, d*4);             // muzzle</a:t>
            </a:r>
          </a:p>
          <a:p>
            <a:r>
              <a:rPr lang="en-US" dirty="0"/>
              <a:t>  fill(0);</a:t>
            </a:r>
          </a:p>
          <a:p>
            <a:r>
              <a:rPr lang="en-US" dirty="0"/>
              <a:t>  ellipse(x, y-0.5*d, d*2, d);           // nose</a:t>
            </a:r>
          </a:p>
          <a:p>
            <a:r>
              <a:rPr lang="en-US" dirty="0"/>
              <a:t>  circle(</a:t>
            </a:r>
            <a:r>
              <a:rPr lang="en-US" dirty="0" err="1"/>
              <a:t>x+d</a:t>
            </a:r>
            <a:r>
              <a:rPr lang="en-US" dirty="0"/>
              <a:t>*2, y-d*2, 0.5*d);          // right eye</a:t>
            </a:r>
          </a:p>
          <a:p>
            <a:r>
              <a:rPr lang="en-US" dirty="0"/>
              <a:t>  circle(x-d*2, y-d*2, 0.5*d);          // left eye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artem(float x, float y, float d) {</a:t>
            </a:r>
          </a:p>
          <a:p>
            <a:r>
              <a:rPr lang="en-US" dirty="0"/>
              <a:t>  fill(255, 220, 180);</a:t>
            </a:r>
          </a:p>
          <a:p>
            <a:r>
              <a:rPr lang="en-US" dirty="0"/>
              <a:t>  </a:t>
            </a:r>
            <a:r>
              <a:rPr lang="en-US" dirty="0" err="1"/>
              <a:t>strokeWeight</a:t>
            </a:r>
            <a:r>
              <a:rPr lang="en-US" dirty="0"/>
              <a:t>(2);</a:t>
            </a:r>
          </a:p>
          <a:p>
            <a:r>
              <a:rPr lang="en-US" dirty="0"/>
              <a:t>  triangle(x-15*d, y+20*d, x+15*d, y+20*d, x, y); // body</a:t>
            </a:r>
          </a:p>
          <a:p>
            <a:r>
              <a:rPr lang="en-US" dirty="0"/>
              <a:t>  fill(255);</a:t>
            </a:r>
          </a:p>
          <a:p>
            <a:r>
              <a:rPr lang="en-US" dirty="0"/>
              <a:t>  </a:t>
            </a:r>
            <a:r>
              <a:rPr lang="en-US" dirty="0" err="1"/>
              <a:t>rect</a:t>
            </a:r>
            <a:r>
              <a:rPr lang="en-US" dirty="0"/>
              <a:t>(x-5*d, y+9*d, 4*d, 2*d);                   // left eye</a:t>
            </a:r>
          </a:p>
          <a:p>
            <a:r>
              <a:rPr lang="en-US" dirty="0"/>
              <a:t>  </a:t>
            </a:r>
            <a:r>
              <a:rPr lang="en-US" dirty="0" err="1"/>
              <a:t>rect</a:t>
            </a:r>
            <a:r>
              <a:rPr lang="en-US" dirty="0"/>
              <a:t>(x+1*d, y+9*d, 4*d, 2*d);                   // right eye</a:t>
            </a:r>
          </a:p>
          <a:p>
            <a:r>
              <a:rPr lang="en-US" dirty="0"/>
              <a:t>  stroke(0);</a:t>
            </a:r>
          </a:p>
          <a:p>
            <a:r>
              <a:rPr lang="en-US" dirty="0"/>
              <a:t>  line(x+1*d, y+8*d, x+5*d, y+8*d);               // eyebrow right</a:t>
            </a:r>
          </a:p>
          <a:p>
            <a:r>
              <a:rPr lang="en-US" dirty="0"/>
              <a:t>  line(x-5*d, y+8*d, x-1*d, y+8*d);               // eyebrow left</a:t>
            </a:r>
          </a:p>
          <a:p>
            <a:r>
              <a:rPr lang="en-US" dirty="0"/>
              <a:t>  fill(40, 150, 180);</a:t>
            </a:r>
          </a:p>
          <a:p>
            <a:r>
              <a:rPr lang="en-US" dirty="0"/>
              <a:t>  circle(x-2.7*d, y+10*d, 1.4*d);                // pupil left</a:t>
            </a:r>
          </a:p>
          <a:p>
            <a:r>
              <a:rPr lang="en-US" dirty="0"/>
              <a:t>  circle(x+3.4*d, y+10*d, 1.6*d);                // pupil right</a:t>
            </a:r>
          </a:p>
          <a:p>
            <a:r>
              <a:rPr lang="en-US" dirty="0"/>
              <a:t>  fill(255);</a:t>
            </a:r>
          </a:p>
          <a:p>
            <a:r>
              <a:rPr lang="en-US" dirty="0"/>
              <a:t>  ellipse(x, y+16*d, 8*d, 3*d);                   // mouth</a:t>
            </a:r>
          </a:p>
          <a:p>
            <a:r>
              <a:rPr lang="en-US" dirty="0"/>
              <a:t>  fill(240);</a:t>
            </a:r>
          </a:p>
          <a:p>
            <a:r>
              <a:rPr lang="en-US" dirty="0"/>
              <a:t>  </a:t>
            </a:r>
            <a:r>
              <a:rPr lang="en-US" dirty="0" err="1"/>
              <a:t>rect</a:t>
            </a:r>
            <a:r>
              <a:rPr lang="en-US" dirty="0"/>
              <a:t>(x-0.5*d, y+14.6*d, 1.5*d, 2*d);            // tooth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100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C11A-D76B-504C-8910-A1E98716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version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60689-9AFE-246D-6574-C40E47E877E1}"/>
              </a:ext>
            </a:extLst>
          </p:cNvPr>
          <p:cNvSpPr txBox="1"/>
          <p:nvPr/>
        </p:nvSpPr>
        <p:spPr>
          <a:xfrm>
            <a:off x="1425662" y="1990912"/>
            <a:ext cx="6094140" cy="3305520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float x1, y1, x2, y2;</a:t>
            </a:r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catched</a:t>
            </a:r>
            <a:r>
              <a:rPr lang="en-US" dirty="0"/>
              <a:t> = false;</a:t>
            </a:r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wasCaught</a:t>
            </a:r>
            <a:r>
              <a:rPr lang="en-US" dirty="0"/>
              <a:t> = false;  // Flag to track if already caught</a:t>
            </a:r>
          </a:p>
          <a:p>
            <a:r>
              <a:rPr lang="en-US" dirty="0"/>
              <a:t>int timer = 0;</a:t>
            </a:r>
          </a:p>
          <a:p>
            <a:r>
              <a:rPr lang="en-US" dirty="0"/>
              <a:t>int score = 0;  // Score counter</a:t>
            </a:r>
          </a:p>
          <a:p>
            <a:endParaRPr lang="en-US" dirty="0"/>
          </a:p>
          <a:p>
            <a:r>
              <a:rPr lang="en-US" dirty="0"/>
              <a:t>void setup() {</a:t>
            </a:r>
          </a:p>
          <a:p>
            <a:r>
              <a:rPr lang="en-US" dirty="0"/>
              <a:t>  size(800, 600);</a:t>
            </a:r>
          </a:p>
          <a:p>
            <a:r>
              <a:rPr lang="en-US" dirty="0"/>
              <a:t>  // Random starting positions</a:t>
            </a:r>
          </a:p>
          <a:p>
            <a:r>
              <a:rPr lang="en-US" dirty="0"/>
              <a:t>  x1 = random(width);</a:t>
            </a:r>
          </a:p>
          <a:p>
            <a:r>
              <a:rPr lang="en-US" dirty="0"/>
              <a:t>  y1 = random(height);</a:t>
            </a:r>
          </a:p>
          <a:p>
            <a:r>
              <a:rPr lang="en-US" dirty="0"/>
              <a:t>  x2 = random(width);</a:t>
            </a:r>
          </a:p>
          <a:p>
            <a:r>
              <a:rPr lang="en-US" dirty="0"/>
              <a:t>  y2 = random(height);</a:t>
            </a:r>
          </a:p>
          <a:p>
            <a:r>
              <a:rPr lang="en-US" dirty="0"/>
              <a:t>  </a:t>
            </a:r>
            <a:r>
              <a:rPr lang="en-US" dirty="0" err="1"/>
              <a:t>textSize</a:t>
            </a:r>
            <a:r>
              <a:rPr lang="en-US" dirty="0"/>
              <a:t>(50);</a:t>
            </a:r>
          </a:p>
          <a:p>
            <a:r>
              <a:rPr lang="en-US" dirty="0"/>
              <a:t>  </a:t>
            </a:r>
            <a:r>
              <a:rPr lang="en-US" dirty="0" err="1"/>
              <a:t>textAlign</a:t>
            </a:r>
            <a:r>
              <a:rPr lang="en-US" dirty="0"/>
              <a:t>(CENTER, CENTER);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draw() {</a:t>
            </a:r>
          </a:p>
          <a:p>
            <a:r>
              <a:rPr lang="en-US" dirty="0"/>
              <a:t>  timer++;</a:t>
            </a:r>
          </a:p>
          <a:p>
            <a:r>
              <a:rPr lang="en-US" dirty="0"/>
              <a:t>  background(255, 244, 189);</a:t>
            </a:r>
          </a:p>
          <a:p>
            <a:r>
              <a:rPr lang="en-US" dirty="0"/>
              <a:t>  pet(x1, y1, 10);</a:t>
            </a:r>
          </a:p>
          <a:p>
            <a:r>
              <a:rPr lang="en-US" dirty="0"/>
              <a:t>  artem(x2, y2, 5);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// Check distance and update catch status</a:t>
            </a:r>
          </a:p>
          <a:p>
            <a:r>
              <a:rPr lang="en-US" dirty="0"/>
              <a:t>  if (</a:t>
            </a:r>
            <a:r>
              <a:rPr lang="en-US" dirty="0" err="1"/>
              <a:t>dist</a:t>
            </a:r>
            <a:r>
              <a:rPr lang="en-US" dirty="0"/>
              <a:t>(x1, y1, x2, y2) &lt; 100) {</a:t>
            </a:r>
          </a:p>
          <a:p>
            <a:r>
              <a:rPr lang="en-US" dirty="0"/>
              <a:t>    </a:t>
            </a:r>
            <a:r>
              <a:rPr lang="en-US" dirty="0" err="1"/>
              <a:t>catched</a:t>
            </a:r>
            <a:r>
              <a:rPr lang="en-US" dirty="0"/>
              <a:t> = true;</a:t>
            </a:r>
          </a:p>
          <a:p>
            <a:r>
              <a:rPr lang="en-US" dirty="0"/>
              <a:t>    if (!</a:t>
            </a:r>
            <a:r>
              <a:rPr lang="en-US" dirty="0" err="1"/>
              <a:t>wasCaught</a:t>
            </a:r>
            <a:r>
              <a:rPr lang="en-US" dirty="0"/>
              <a:t>) {  // If just caught, increase score once</a:t>
            </a:r>
          </a:p>
          <a:p>
            <a:r>
              <a:rPr lang="en-US" dirty="0"/>
              <a:t>      score++;</a:t>
            </a:r>
          </a:p>
          <a:p>
            <a:r>
              <a:rPr lang="en-US" dirty="0"/>
              <a:t>      </a:t>
            </a:r>
            <a:r>
              <a:rPr lang="en-US" dirty="0" err="1"/>
              <a:t>wasCaught</a:t>
            </a:r>
            <a:r>
              <a:rPr lang="en-US" dirty="0"/>
              <a:t> = true;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 else {</a:t>
            </a:r>
          </a:p>
          <a:p>
            <a:r>
              <a:rPr lang="en-US" dirty="0"/>
              <a:t>    </a:t>
            </a:r>
            <a:r>
              <a:rPr lang="en-US" dirty="0" err="1"/>
              <a:t>catched</a:t>
            </a:r>
            <a:r>
              <a:rPr lang="en-US" dirty="0"/>
              <a:t> = false;</a:t>
            </a:r>
          </a:p>
          <a:p>
            <a:r>
              <a:rPr lang="en-US" dirty="0"/>
              <a:t>    </a:t>
            </a:r>
            <a:r>
              <a:rPr lang="en-US" dirty="0" err="1"/>
              <a:t>wasCaught</a:t>
            </a:r>
            <a:r>
              <a:rPr lang="en-US" dirty="0"/>
              <a:t> = false;  // Reset flag when not caught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// Display score in top left corner</a:t>
            </a:r>
          </a:p>
          <a:p>
            <a:r>
              <a:rPr lang="en-US" dirty="0"/>
              <a:t>  fill(0);</a:t>
            </a:r>
          </a:p>
          <a:p>
            <a:r>
              <a:rPr lang="en-US" dirty="0"/>
              <a:t>  </a:t>
            </a:r>
            <a:r>
              <a:rPr lang="en-US" dirty="0" err="1"/>
              <a:t>textSize</a:t>
            </a:r>
            <a:r>
              <a:rPr lang="en-US" dirty="0"/>
              <a:t>(30);</a:t>
            </a:r>
          </a:p>
          <a:p>
            <a:r>
              <a:rPr lang="en-US" dirty="0"/>
              <a:t>  </a:t>
            </a:r>
            <a:r>
              <a:rPr lang="en-US" dirty="0" err="1"/>
              <a:t>textAlign</a:t>
            </a:r>
            <a:r>
              <a:rPr lang="en-US" dirty="0"/>
              <a:t>(LEFT, TOP);</a:t>
            </a:r>
          </a:p>
          <a:p>
            <a:r>
              <a:rPr lang="en-US" dirty="0"/>
              <a:t>  text("Score: " + score, 20, 20);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// Reset text settings for center text</a:t>
            </a:r>
          </a:p>
          <a:p>
            <a:r>
              <a:rPr lang="en-US" dirty="0"/>
              <a:t>  </a:t>
            </a:r>
            <a:r>
              <a:rPr lang="en-US" dirty="0" err="1"/>
              <a:t>textSize</a:t>
            </a:r>
            <a:r>
              <a:rPr lang="en-US" dirty="0"/>
              <a:t>(50);</a:t>
            </a:r>
          </a:p>
          <a:p>
            <a:r>
              <a:rPr lang="en-US" dirty="0"/>
              <a:t>  </a:t>
            </a:r>
            <a:r>
              <a:rPr lang="en-US" dirty="0" err="1"/>
              <a:t>textAlign</a:t>
            </a:r>
            <a:r>
              <a:rPr lang="en-US" dirty="0"/>
              <a:t>(CENTER, CENTER);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// Display message based on catch status</a:t>
            </a:r>
          </a:p>
          <a:p>
            <a:r>
              <a:rPr lang="en-US" dirty="0"/>
              <a:t>  if (</a:t>
            </a:r>
            <a:r>
              <a:rPr lang="en-US" dirty="0" err="1"/>
              <a:t>catched</a:t>
            </a:r>
            <a:r>
              <a:rPr lang="en-US" dirty="0"/>
              <a:t>) {</a:t>
            </a:r>
          </a:p>
          <a:p>
            <a:r>
              <a:rPr lang="en-US" dirty="0"/>
              <a:t>    fill(255, 0, 0);  // Red</a:t>
            </a:r>
          </a:p>
          <a:p>
            <a:r>
              <a:rPr lang="en-US" dirty="0"/>
              <a:t>    text("catch", width/2, height/2);</a:t>
            </a:r>
          </a:p>
          <a:p>
            <a:r>
              <a:rPr lang="en-US" dirty="0"/>
              <a:t>  } else {</a:t>
            </a:r>
          </a:p>
          <a:p>
            <a:r>
              <a:rPr lang="en-US" dirty="0"/>
              <a:t>    fill(0, 255, 0);  // Green</a:t>
            </a:r>
          </a:p>
          <a:p>
            <a:r>
              <a:rPr lang="en-US" dirty="0"/>
              <a:t>    text("hurry up", width/2, height/2);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// Display character name at bottom based on time</a:t>
            </a:r>
          </a:p>
          <a:p>
            <a:r>
              <a:rPr lang="en-US" dirty="0"/>
              <a:t>  fill(0, 0, 255);  // Blue</a:t>
            </a:r>
          </a:p>
          <a:p>
            <a:r>
              <a:rPr lang="en-US" dirty="0"/>
              <a:t>  if (timer &lt; 5*</a:t>
            </a:r>
            <a:r>
              <a:rPr lang="en-US" dirty="0" err="1"/>
              <a:t>frameRate</a:t>
            </a:r>
            <a:r>
              <a:rPr lang="en-US" dirty="0"/>
              <a:t>) {</a:t>
            </a:r>
          </a:p>
          <a:p>
            <a:r>
              <a:rPr lang="en-US" dirty="0"/>
              <a:t>    text("bear", 100, height-50);</a:t>
            </a:r>
          </a:p>
          <a:p>
            <a:r>
              <a:rPr lang="en-US" dirty="0"/>
              <a:t>  } else if (timer &lt; 10*</a:t>
            </a:r>
            <a:r>
              <a:rPr lang="en-US" dirty="0" err="1"/>
              <a:t>frameRate</a:t>
            </a:r>
            <a:r>
              <a:rPr lang="en-US" dirty="0"/>
              <a:t>) {</a:t>
            </a:r>
          </a:p>
          <a:p>
            <a:r>
              <a:rPr lang="en-US" dirty="0"/>
              <a:t>    text("robot", 100, height-50);</a:t>
            </a:r>
          </a:p>
          <a:p>
            <a:r>
              <a:rPr lang="en-US" dirty="0"/>
              <a:t>  } else {</a:t>
            </a:r>
          </a:p>
          <a:p>
            <a:r>
              <a:rPr lang="en-US" dirty="0"/>
              <a:t>    timer = 0;  // Reset timer after 10 seconds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mouseDragged</a:t>
            </a:r>
            <a:r>
              <a:rPr lang="en-US" dirty="0"/>
              <a:t>() {</a:t>
            </a:r>
          </a:p>
          <a:p>
            <a:r>
              <a:rPr lang="en-US" dirty="0"/>
              <a:t>  // Only move bear during first 5 seconds</a:t>
            </a:r>
          </a:p>
          <a:p>
            <a:r>
              <a:rPr lang="en-US" dirty="0"/>
              <a:t>  if (timer &lt; 5*</a:t>
            </a:r>
            <a:r>
              <a:rPr lang="en-US" dirty="0" err="1"/>
              <a:t>frameRate</a:t>
            </a:r>
            <a:r>
              <a:rPr lang="en-US" dirty="0"/>
              <a:t>) {</a:t>
            </a:r>
          </a:p>
          <a:p>
            <a:r>
              <a:rPr lang="en-US" dirty="0"/>
              <a:t>    float speed = 0.05;  // Bear movement speed (adjustable: 0.01-1.0)</a:t>
            </a:r>
          </a:p>
          <a:p>
            <a:r>
              <a:rPr lang="en-US" dirty="0"/>
              <a:t>    x1 += (</a:t>
            </a:r>
            <a:r>
              <a:rPr lang="en-US" dirty="0" err="1"/>
              <a:t>mouseX</a:t>
            </a:r>
            <a:r>
              <a:rPr lang="en-US" dirty="0"/>
              <a:t> - x1) * speed;</a:t>
            </a:r>
          </a:p>
          <a:p>
            <a:r>
              <a:rPr lang="en-US" dirty="0"/>
              <a:t>    y1 += (</a:t>
            </a:r>
            <a:r>
              <a:rPr lang="en-US" dirty="0" err="1"/>
              <a:t>mouseY</a:t>
            </a:r>
            <a:r>
              <a:rPr lang="en-US" dirty="0"/>
              <a:t> - y1) * speed;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keyPressed</a:t>
            </a:r>
            <a:r>
              <a:rPr lang="en-US" dirty="0"/>
              <a:t>() {</a:t>
            </a:r>
          </a:p>
          <a:p>
            <a:r>
              <a:rPr lang="en-US" dirty="0"/>
              <a:t>  // Only move robot during seconds 5-10</a:t>
            </a:r>
          </a:p>
          <a:p>
            <a:r>
              <a:rPr lang="en-US" dirty="0"/>
              <a:t>  if (timer &gt;= 5*</a:t>
            </a:r>
            <a:r>
              <a:rPr lang="en-US" dirty="0" err="1"/>
              <a:t>frameRate</a:t>
            </a:r>
            <a:r>
              <a:rPr lang="en-US" dirty="0"/>
              <a:t> &amp;&amp; timer &lt; 10*</a:t>
            </a:r>
            <a:r>
              <a:rPr lang="en-US" dirty="0" err="1"/>
              <a:t>frameRate</a:t>
            </a:r>
            <a:r>
              <a:rPr lang="en-US" dirty="0"/>
              <a:t>) {</a:t>
            </a:r>
          </a:p>
          <a:p>
            <a:r>
              <a:rPr lang="en-US" dirty="0"/>
              <a:t>    float </a:t>
            </a:r>
            <a:r>
              <a:rPr lang="en-US" dirty="0" err="1"/>
              <a:t>robotSpeed</a:t>
            </a:r>
            <a:r>
              <a:rPr lang="en-US" dirty="0"/>
              <a:t> = 10;  // Robot movement speed (adjustable)</a:t>
            </a:r>
          </a:p>
          <a:p>
            <a:r>
              <a:rPr lang="en-US" dirty="0"/>
              <a:t>    if (key == 'w' || key == 'W') y2 -= </a:t>
            </a:r>
            <a:r>
              <a:rPr lang="en-US" dirty="0" err="1"/>
              <a:t>robotSpeed</a:t>
            </a:r>
            <a:r>
              <a:rPr lang="en-US" dirty="0"/>
              <a:t>;  // Move up</a:t>
            </a:r>
          </a:p>
          <a:p>
            <a:r>
              <a:rPr lang="en-US" dirty="0"/>
              <a:t>    else if (key == 'a' || key == 'A') x2 -= </a:t>
            </a:r>
            <a:r>
              <a:rPr lang="en-US" dirty="0" err="1"/>
              <a:t>robotSpeed</a:t>
            </a:r>
            <a:r>
              <a:rPr lang="en-US" dirty="0"/>
              <a:t>;  // Move left</a:t>
            </a:r>
          </a:p>
          <a:p>
            <a:r>
              <a:rPr lang="en-US" dirty="0"/>
              <a:t>    else if (key == 's' || key == 'S') y2 += </a:t>
            </a:r>
            <a:r>
              <a:rPr lang="en-US" dirty="0" err="1"/>
              <a:t>robotSpeed</a:t>
            </a:r>
            <a:r>
              <a:rPr lang="en-US" dirty="0"/>
              <a:t>;  // Move down</a:t>
            </a:r>
          </a:p>
          <a:p>
            <a:r>
              <a:rPr lang="en-US" dirty="0"/>
              <a:t>    else if (key == 'd' || key == 'D') x2 += </a:t>
            </a:r>
            <a:r>
              <a:rPr lang="en-US" dirty="0" err="1"/>
              <a:t>robotSpeed</a:t>
            </a:r>
            <a:r>
              <a:rPr lang="en-US" dirty="0"/>
              <a:t>;  // Move right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pet(float x, float y, float d) {  // Bear character</a:t>
            </a:r>
          </a:p>
          <a:p>
            <a:r>
              <a:rPr lang="en-US" dirty="0"/>
              <a:t>  fill(255, 160, 60);</a:t>
            </a:r>
          </a:p>
          <a:p>
            <a:r>
              <a:rPr lang="en-US" dirty="0"/>
              <a:t>  circle(x, y, d*10);                   // face</a:t>
            </a:r>
          </a:p>
          <a:p>
            <a:r>
              <a:rPr lang="en-US" dirty="0"/>
              <a:t>  ellipse(x, </a:t>
            </a:r>
            <a:r>
              <a:rPr lang="en-US" dirty="0" err="1"/>
              <a:t>y+d</a:t>
            </a:r>
            <a:r>
              <a:rPr lang="en-US" dirty="0"/>
              <a:t>, d*5, d*4);             // muzzle</a:t>
            </a:r>
          </a:p>
          <a:p>
            <a:r>
              <a:rPr lang="en-US" dirty="0"/>
              <a:t>  fill(0);</a:t>
            </a:r>
          </a:p>
          <a:p>
            <a:r>
              <a:rPr lang="en-US" dirty="0"/>
              <a:t>  ellipse(x, y-0.5*d, d*2, d);           // nose</a:t>
            </a:r>
          </a:p>
          <a:p>
            <a:r>
              <a:rPr lang="en-US" dirty="0"/>
              <a:t>  circle(</a:t>
            </a:r>
            <a:r>
              <a:rPr lang="en-US" dirty="0" err="1"/>
              <a:t>x+d</a:t>
            </a:r>
            <a:r>
              <a:rPr lang="en-US" dirty="0"/>
              <a:t>*2, y-d*2, 0.5*d);          // right eye</a:t>
            </a:r>
          </a:p>
          <a:p>
            <a:r>
              <a:rPr lang="en-US" dirty="0"/>
              <a:t>  circle(x-d*2, y-d*2, 0.5*d);          // left eye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artem(float x, float y, float d) {  // Robot character</a:t>
            </a:r>
          </a:p>
          <a:p>
            <a:r>
              <a:rPr lang="en-US" dirty="0"/>
              <a:t>  fill(255, 220, 180);</a:t>
            </a:r>
          </a:p>
          <a:p>
            <a:r>
              <a:rPr lang="en-US" dirty="0"/>
              <a:t>  </a:t>
            </a:r>
            <a:r>
              <a:rPr lang="en-US" dirty="0" err="1"/>
              <a:t>strokeWeight</a:t>
            </a:r>
            <a:r>
              <a:rPr lang="en-US" dirty="0"/>
              <a:t>(2);</a:t>
            </a:r>
          </a:p>
          <a:p>
            <a:r>
              <a:rPr lang="en-US" dirty="0"/>
              <a:t>  triangle(x-15*d, y+20*d, x+15*d, y+20*d, x, y); // body</a:t>
            </a:r>
          </a:p>
          <a:p>
            <a:r>
              <a:rPr lang="en-US" dirty="0"/>
              <a:t>  fill(255);</a:t>
            </a:r>
          </a:p>
          <a:p>
            <a:r>
              <a:rPr lang="en-US" dirty="0"/>
              <a:t>  </a:t>
            </a:r>
            <a:r>
              <a:rPr lang="en-US" dirty="0" err="1"/>
              <a:t>rect</a:t>
            </a:r>
            <a:r>
              <a:rPr lang="en-US" dirty="0"/>
              <a:t>(x-5*d, y+9*d, 4*d, 2*d);                   // left eye</a:t>
            </a:r>
          </a:p>
          <a:p>
            <a:r>
              <a:rPr lang="en-US" dirty="0"/>
              <a:t>  </a:t>
            </a:r>
            <a:r>
              <a:rPr lang="en-US" dirty="0" err="1"/>
              <a:t>rect</a:t>
            </a:r>
            <a:r>
              <a:rPr lang="en-US" dirty="0"/>
              <a:t>(x+1*d, y+9*d, 4*d, 2*d);                   // right eye</a:t>
            </a:r>
          </a:p>
          <a:p>
            <a:r>
              <a:rPr lang="en-US" dirty="0"/>
              <a:t>  stroke(0);</a:t>
            </a:r>
          </a:p>
          <a:p>
            <a:r>
              <a:rPr lang="en-US" dirty="0"/>
              <a:t>  line(x+1*d, y+8*d, x+5*d, y+8*d);               // eyebrow right</a:t>
            </a:r>
          </a:p>
          <a:p>
            <a:r>
              <a:rPr lang="en-US" dirty="0"/>
              <a:t>  line(x-5*d, y+8*d, x-1*d, y+8*d);               // eyebrow left</a:t>
            </a:r>
          </a:p>
          <a:p>
            <a:r>
              <a:rPr lang="en-US" dirty="0"/>
              <a:t>  fill(40, 150, 180);</a:t>
            </a:r>
          </a:p>
          <a:p>
            <a:r>
              <a:rPr lang="en-US" dirty="0"/>
              <a:t>  circle(x-2.7*d, y+10*d, 1.4*d);                // pupil left</a:t>
            </a:r>
          </a:p>
          <a:p>
            <a:r>
              <a:rPr lang="en-US" dirty="0"/>
              <a:t>  circle(x+3.4*d, y+10*d, 1.6*d);                // pupil right</a:t>
            </a:r>
          </a:p>
          <a:p>
            <a:r>
              <a:rPr lang="en-US" dirty="0"/>
              <a:t>  fill(255);</a:t>
            </a:r>
          </a:p>
          <a:p>
            <a:r>
              <a:rPr lang="en-US" dirty="0"/>
              <a:t>  ellipse(x, y+16*d, 8*d, 3*d);                   // mouth</a:t>
            </a:r>
          </a:p>
          <a:p>
            <a:r>
              <a:rPr lang="en-US" dirty="0"/>
              <a:t>  fill(240);</a:t>
            </a:r>
          </a:p>
          <a:p>
            <a:r>
              <a:rPr lang="en-US" dirty="0"/>
              <a:t>  </a:t>
            </a:r>
            <a:r>
              <a:rPr lang="en-US" dirty="0" err="1"/>
              <a:t>rect</a:t>
            </a:r>
            <a:r>
              <a:rPr lang="en-US" dirty="0"/>
              <a:t>(x-0.5*d, y+14.6*d, 1.5*d, 2*d);            // tooth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9813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andicam 2025-10-05 19-28-13-920">
            <a:hlinkClick r:id="" action="ppaction://media"/>
            <a:extLst>
              <a:ext uri="{FF2B5EF4-FFF2-40B4-BE49-F238E27FC236}">
                <a16:creationId xmlns:a16="http://schemas.microsoft.com/office/drawing/2014/main" id="{E59CC8BE-0306-5C73-3F3A-33BB2B4A872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716817" y="278978"/>
            <a:ext cx="76962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2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77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28788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3888</Words>
  <Application>Microsoft Office PowerPoint</Application>
  <PresentationFormat>Widescreen</PresentationFormat>
  <Paragraphs>405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Black</vt:lpstr>
      <vt:lpstr>Aptos Display</vt:lpstr>
      <vt:lpstr>Arial</vt:lpstr>
      <vt:lpstr>Wingdings</vt:lpstr>
      <vt:lpstr>Office Theme</vt:lpstr>
      <vt:lpstr>Java homework   Using the UI</vt:lpstr>
      <vt:lpstr>Plan</vt:lpstr>
      <vt:lpstr>Step-by-step programming</vt:lpstr>
      <vt:lpstr>Sprint 1. drawing character</vt:lpstr>
      <vt:lpstr>Sprint 2. Move the characters</vt:lpstr>
      <vt:lpstr>Sprint 3. Catching mouse</vt:lpstr>
      <vt:lpstr>Sprint 4. It operates according to time and condition.</vt:lpstr>
      <vt:lpstr>Final version</vt:lpstr>
      <vt:lpstr>PowerPoint Presentation</vt:lpstr>
      <vt:lpstr>Impressions on completing the assignment</vt:lpstr>
      <vt:lpstr>Extra </vt:lpstr>
      <vt:lpstr>All 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homework   Using the UI</dc:title>
  <dc:creator>서덕영</dc:creator>
  <cp:lastModifiedBy>Artem Andreevich</cp:lastModifiedBy>
  <cp:revision>16</cp:revision>
  <dcterms:created xsi:type="dcterms:W3CDTF">2025-01-16T08:31:23Z</dcterms:created>
  <dcterms:modified xsi:type="dcterms:W3CDTF">2025-10-05T14:06:30Z</dcterms:modified>
</cp:coreProperties>
</file>