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F6B0-165A-4E26-BDAF-83D9F916A84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978CCEA-0E73-4317-A9DF-C7DDE26B7D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F6B0-165A-4E26-BDAF-83D9F916A84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CCEA-0E73-4317-A9DF-C7DDE26B7D2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36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F6B0-165A-4E26-BDAF-83D9F916A84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CCEA-0E73-4317-A9DF-C7DDE26B7D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94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F6B0-165A-4E26-BDAF-83D9F916A84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CCEA-0E73-4317-A9DF-C7DDE26B7D2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7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F6B0-165A-4E26-BDAF-83D9F916A84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CCEA-0E73-4317-A9DF-C7DDE26B7D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9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F6B0-165A-4E26-BDAF-83D9F916A84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CCEA-0E73-4317-A9DF-C7DDE26B7D2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94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F6B0-165A-4E26-BDAF-83D9F916A84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CCEA-0E73-4317-A9DF-C7DDE26B7D2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5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F6B0-165A-4E26-BDAF-83D9F916A84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CCEA-0E73-4317-A9DF-C7DDE26B7D2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F6B0-165A-4E26-BDAF-83D9F916A84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CCEA-0E73-4317-A9DF-C7DDE26B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F6B0-165A-4E26-BDAF-83D9F916A84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CCEA-0E73-4317-A9DF-C7DDE26B7D2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D1F6B0-165A-4E26-BDAF-83D9F916A84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CCEA-0E73-4317-A9DF-C7DDE26B7D2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8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1F6B0-165A-4E26-BDAF-83D9F916A84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978CCEA-0E73-4317-A9DF-C7DDE26B7D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43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A510-B8B8-4C57-9EFF-5841133A4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8767" y="802298"/>
            <a:ext cx="8916086" cy="2541431"/>
          </a:xfrm>
        </p:spPr>
        <p:txBody>
          <a:bodyPr>
            <a:normAutofit/>
          </a:bodyPr>
          <a:lstStyle/>
          <a:p>
            <a:r>
              <a:rPr lang="en-US" dirty="0"/>
              <a:t>Optimal Food Truck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80306-250B-444E-9027-1CCAA5F73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746" y="3531204"/>
            <a:ext cx="8730106" cy="977621"/>
          </a:xfrm>
        </p:spPr>
        <p:txBody>
          <a:bodyPr/>
          <a:lstStyle/>
          <a:p>
            <a:r>
              <a:rPr lang="en-US" dirty="0"/>
              <a:t>Michael Brewer</a:t>
            </a:r>
          </a:p>
        </p:txBody>
      </p:sp>
    </p:spTree>
    <p:extLst>
      <p:ext uri="{BB962C8B-B14F-4D97-AF65-F5344CB8AC3E}">
        <p14:creationId xmlns:p14="http://schemas.microsoft.com/office/powerpoint/2010/main" val="331921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F770-8CFB-4465-93EE-EF1553A6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5C97-8DA2-47DF-BF4E-10CC0AECC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988515"/>
          </a:xfrm>
        </p:spPr>
        <p:txBody>
          <a:bodyPr/>
          <a:lstStyle/>
          <a:p>
            <a:r>
              <a:rPr lang="en-US" dirty="0"/>
              <a:t>Whitefish is one of the most active tourist towns in Montana</a:t>
            </a:r>
          </a:p>
          <a:p>
            <a:r>
              <a:rPr lang="en-US" dirty="0"/>
              <a:t>Food truck businesses are undoubtedly popular</a:t>
            </a:r>
          </a:p>
          <a:p>
            <a:r>
              <a:rPr lang="en-US" dirty="0"/>
              <a:t>Which location will attract the maximum amount of hungry tourists and consumers, thus resulting in maximum profit?</a:t>
            </a:r>
          </a:p>
          <a:p>
            <a:r>
              <a:rPr lang="en-US" dirty="0"/>
              <a:t>For obvious reasons, this is valuable information to any food truck owner</a:t>
            </a:r>
          </a:p>
        </p:txBody>
      </p:sp>
    </p:spTree>
    <p:extLst>
      <p:ext uri="{BB962C8B-B14F-4D97-AF65-F5344CB8AC3E}">
        <p14:creationId xmlns:p14="http://schemas.microsoft.com/office/powerpoint/2010/main" val="264872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3AF7-5447-42BB-BAEB-A6477E32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1587-465F-4BBA-8A01-0E3CF9F2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utilize Foursquare location data to determine the coordinates of the highest rated food services in Whitefish MT</a:t>
            </a:r>
          </a:p>
          <a:p>
            <a:r>
              <a:rPr lang="en-US" dirty="0"/>
              <a:t>Logic: the ideal location for a food truck is near other food venues that customers typically like to go when they are hungry</a:t>
            </a:r>
          </a:p>
          <a:p>
            <a:r>
              <a:rPr lang="en-US" dirty="0"/>
              <a:t>Venue name, category, and coordinate data obtained from Foursquare in JSON format</a:t>
            </a:r>
          </a:p>
          <a:p>
            <a:r>
              <a:rPr lang="en-US" dirty="0"/>
              <a:t>Removed any venues categories unrelated to food</a:t>
            </a:r>
          </a:p>
        </p:txBody>
      </p:sp>
    </p:spTree>
    <p:extLst>
      <p:ext uri="{BB962C8B-B14F-4D97-AF65-F5344CB8AC3E}">
        <p14:creationId xmlns:p14="http://schemas.microsoft.com/office/powerpoint/2010/main" val="236571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0B536E5-3F27-4B24-8B9E-18DE02176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10" y="0"/>
            <a:ext cx="9639946" cy="6858000"/>
          </a:xfrm>
        </p:spPr>
      </p:pic>
    </p:spTree>
    <p:extLst>
      <p:ext uri="{BB962C8B-B14F-4D97-AF65-F5344CB8AC3E}">
        <p14:creationId xmlns:p14="http://schemas.microsoft.com/office/powerpoint/2010/main" val="79706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15AF-8FE5-4365-918E-1B11A749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E894-5E93-4EDB-86E0-DC62376A9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One-hot encoding utilized to determine frequency of each venue category in descending order</a:t>
            </a:r>
          </a:p>
          <a:p>
            <a:r>
              <a:rPr lang="en-US" dirty="0"/>
              <a:t>Average point among collection of coordinates calculated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45B5691-FC79-451B-AFAD-CB486B2EF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561" y="2837723"/>
            <a:ext cx="23622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8416-C613-430D-814B-6BB0E21E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8F715-AF61-405C-8DB6-3448E1C9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venue coordinates (green) and optimal point (red) were mapped accordingly using Folium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6E421-45BB-44AF-AC38-D752FFE54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41" y="2805193"/>
            <a:ext cx="4457317" cy="38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3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7373-9D70-4D75-999B-1AED3DC1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3FBE-919E-4A84-8B76-FCC85C5FA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Thus, we have determined our optimal food truck location to be around the coordinate (48.41119933, -114.33727951)</a:t>
            </a:r>
          </a:p>
          <a:p>
            <a:r>
              <a:rPr lang="en-US" dirty="0"/>
              <a:t>More generally, somewhere on the block bounded by East 1</a:t>
            </a:r>
            <a:r>
              <a:rPr lang="en-US" baseline="30000" dirty="0"/>
              <a:t>st</a:t>
            </a:r>
            <a:r>
              <a:rPr lang="en-US" dirty="0"/>
              <a:t> Street, East 2</a:t>
            </a:r>
            <a:r>
              <a:rPr lang="en-US" baseline="30000" dirty="0"/>
              <a:t>nd</a:t>
            </a:r>
            <a:r>
              <a:rPr lang="en-US" dirty="0"/>
              <a:t> Street, Central Avenue, and Baker Avenue</a:t>
            </a:r>
          </a:p>
          <a:p>
            <a:r>
              <a:rPr lang="en-US" dirty="0"/>
              <a:t>This analysis carries too many assumptions and limitations to be used to make this type of business decision</a:t>
            </a:r>
          </a:p>
          <a:p>
            <a:r>
              <a:rPr lang="en-US" dirty="0"/>
              <a:t>Nonetheless, this exercise was useful in practicing and demonstrating the concepts taught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923475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471</TotalTime>
  <Words>238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Optimal Food Truck Location</vt:lpstr>
      <vt:lpstr>Introduction</vt:lpstr>
      <vt:lpstr>Data</vt:lpstr>
      <vt:lpstr>PowerPoint Presentation</vt:lpstr>
      <vt:lpstr>Analysis</vt:lpstr>
      <vt:lpstr>Modeling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Brewer</dc:creator>
  <cp:lastModifiedBy>Michael Brewer</cp:lastModifiedBy>
  <cp:revision>7</cp:revision>
  <dcterms:created xsi:type="dcterms:W3CDTF">2021-06-05T18:17:25Z</dcterms:created>
  <dcterms:modified xsi:type="dcterms:W3CDTF">2021-06-06T02:32:54Z</dcterms:modified>
</cp:coreProperties>
</file>