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0D7C4-4BC8-4BEC-BAFC-B39C87C439A6}" v="5" dt="2020-04-21T22:01:01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ชัญญา ตั้งจิตวินัย" userId="01b91b31c1b6bf5b" providerId="LiveId" clId="{8F10D7C4-4BC8-4BEC-BAFC-B39C87C439A6}"/>
    <pc:docChg chg="undo custSel mod addSld delSld modSld sldOrd">
      <pc:chgData name="ชัญญา ตั้งจิตวินัย" userId="01b91b31c1b6bf5b" providerId="LiveId" clId="{8F10D7C4-4BC8-4BEC-BAFC-B39C87C439A6}" dt="2020-04-22T07:46:03.537" v="1235" actId="1076"/>
      <pc:docMkLst>
        <pc:docMk/>
      </pc:docMkLst>
      <pc:sldChg chg="addSp delSp modSp mod ord setBg">
        <pc:chgData name="ชัญญา ตั้งจิตวินัย" userId="01b91b31c1b6bf5b" providerId="LiveId" clId="{8F10D7C4-4BC8-4BEC-BAFC-B39C87C439A6}" dt="2020-04-22T07:46:03.537" v="1235" actId="1076"/>
        <pc:sldMkLst>
          <pc:docMk/>
          <pc:sldMk cId="1302437706" sldId="256"/>
        </pc:sldMkLst>
        <pc:spChg chg="add mod">
          <ac:chgData name="ชัญญา ตั้งจิตวินัย" userId="01b91b31c1b6bf5b" providerId="LiveId" clId="{8F10D7C4-4BC8-4BEC-BAFC-B39C87C439A6}" dt="2020-04-22T07:45:59.778" v="1234" actId="404"/>
          <ac:spMkLst>
            <pc:docMk/>
            <pc:sldMk cId="1302437706" sldId="256"/>
            <ac:spMk id="3" creationId="{B93ABF44-DBF2-4968-BA80-6F4344314322}"/>
          </ac:spMkLst>
        </pc:spChg>
        <pc:spChg chg="mod">
          <ac:chgData name="ชัญญา ตั้งจิตวินัย" userId="01b91b31c1b6bf5b" providerId="LiveId" clId="{8F10D7C4-4BC8-4BEC-BAFC-B39C87C439A6}" dt="2020-04-22T07:45:59.778" v="1234" actId="404"/>
          <ac:spMkLst>
            <pc:docMk/>
            <pc:sldMk cId="1302437706" sldId="256"/>
            <ac:spMk id="4" creationId="{ADD83E0E-D86A-44C1-81EE-3454E53297CB}"/>
          </ac:spMkLst>
        </pc:spChg>
        <pc:spChg chg="add del">
          <ac:chgData name="ชัญญา ตั้งจิตวินัย" userId="01b91b31c1b6bf5b" providerId="LiveId" clId="{8F10D7C4-4BC8-4BEC-BAFC-B39C87C439A6}" dt="2020-04-22T06:19:30.428" v="771" actId="26606"/>
          <ac:spMkLst>
            <pc:docMk/>
            <pc:sldMk cId="1302437706" sldId="256"/>
            <ac:spMk id="73" creationId="{201CC55D-ED54-4C5C-95E6-10947BD1103B}"/>
          </ac:spMkLst>
        </pc:spChg>
        <pc:spChg chg="add del">
          <ac:chgData name="ชัญญา ตั้งจิตวินัย" userId="01b91b31c1b6bf5b" providerId="LiveId" clId="{8F10D7C4-4BC8-4BEC-BAFC-B39C87C439A6}" dt="2020-04-22T06:19:30.428" v="771" actId="26606"/>
          <ac:spMkLst>
            <pc:docMk/>
            <pc:sldMk cId="1302437706" sldId="256"/>
            <ac:spMk id="79" creationId="{3873B707-463F-40B0-8227-E8CC6C67EB25}"/>
          </ac:spMkLst>
        </pc:spChg>
        <pc:spChg chg="add del">
          <ac:chgData name="ชัญญา ตั้งจิตวินัย" userId="01b91b31c1b6bf5b" providerId="LiveId" clId="{8F10D7C4-4BC8-4BEC-BAFC-B39C87C439A6}" dt="2020-04-22T06:19:30.428" v="771" actId="26606"/>
          <ac:spMkLst>
            <pc:docMk/>
            <pc:sldMk cId="1302437706" sldId="256"/>
            <ac:spMk id="81" creationId="{C13237C8-E62C-4F0D-A318-BD6FB6C2D138}"/>
          </ac:spMkLst>
        </pc:spChg>
        <pc:spChg chg="add del">
          <ac:chgData name="ชัญญา ตั้งจิตวินัย" userId="01b91b31c1b6bf5b" providerId="LiveId" clId="{8F10D7C4-4BC8-4BEC-BAFC-B39C87C439A6}" dt="2020-04-22T06:19:30.428" v="771" actId="26606"/>
          <ac:spMkLst>
            <pc:docMk/>
            <pc:sldMk cId="1302437706" sldId="256"/>
            <ac:spMk id="83" creationId="{19C9EAEA-39D0-4B0E-A0EB-51E7B26740B1}"/>
          </ac:spMkLst>
        </pc:spChg>
        <pc:grpChg chg="add del">
          <ac:chgData name="ชัญญา ตั้งจิตวินัย" userId="01b91b31c1b6bf5b" providerId="LiveId" clId="{8F10D7C4-4BC8-4BEC-BAFC-B39C87C439A6}" dt="2020-04-22T06:19:30.428" v="771" actId="26606"/>
          <ac:grpSpMkLst>
            <pc:docMk/>
            <pc:sldMk cId="1302437706" sldId="256"/>
            <ac:grpSpMk id="75" creationId="{1DE889C7-FAD6-4397-98E2-05D503484459}"/>
          </ac:grpSpMkLst>
        </pc:grpChg>
        <pc:picChg chg="add mod modCrop">
          <ac:chgData name="ชัญญา ตั้งจิตวินัย" userId="01b91b31c1b6bf5b" providerId="LiveId" clId="{8F10D7C4-4BC8-4BEC-BAFC-B39C87C439A6}" dt="2020-04-22T07:46:03.537" v="1235" actId="1076"/>
          <ac:picMkLst>
            <pc:docMk/>
            <pc:sldMk cId="1302437706" sldId="256"/>
            <ac:picMk id="2" creationId="{31ECFE7F-863E-49BA-81BB-E5015D8F54BC}"/>
          </ac:picMkLst>
        </pc:picChg>
        <pc:picChg chg="add del">
          <ac:chgData name="ชัญญา ตั้งจิตวินัย" userId="01b91b31c1b6bf5b" providerId="LiveId" clId="{8F10D7C4-4BC8-4BEC-BAFC-B39C87C439A6}" dt="2020-04-22T07:34:00.493" v="1059" actId="478"/>
          <ac:picMkLst>
            <pc:docMk/>
            <pc:sldMk cId="1302437706" sldId="256"/>
            <ac:picMk id="7" creationId="{396101E0-ADD1-4691-AD6D-D441890DFD4E}"/>
          </ac:picMkLst>
        </pc:picChg>
        <pc:picChg chg="add del mod">
          <ac:chgData name="ชัญญา ตั้งจิตวินัย" userId="01b91b31c1b6bf5b" providerId="LiveId" clId="{8F10D7C4-4BC8-4BEC-BAFC-B39C87C439A6}" dt="2020-04-22T06:19:25.842" v="766"/>
          <ac:picMkLst>
            <pc:docMk/>
            <pc:sldMk cId="1302437706" sldId="256"/>
            <ac:picMk id="1026" creationId="{1678566D-BB99-4ABD-81B3-4DECA4077997}"/>
          </ac:picMkLst>
        </pc:picChg>
        <pc:picChg chg="add del mod">
          <ac:chgData name="ชัญญา ตั้งจิตวินัย" userId="01b91b31c1b6bf5b" providerId="LiveId" clId="{8F10D7C4-4BC8-4BEC-BAFC-B39C87C439A6}" dt="2020-04-22T06:19:33.571" v="772" actId="478"/>
          <ac:picMkLst>
            <pc:docMk/>
            <pc:sldMk cId="1302437706" sldId="256"/>
            <ac:picMk id="1028" creationId="{00EC2C0F-1847-4C11-B2B4-DF812069978C}"/>
          </ac:picMkLst>
        </pc:picChg>
        <pc:cxnChg chg="add mod">
          <ac:chgData name="ชัญญา ตั้งจิตวินัย" userId="01b91b31c1b6bf5b" providerId="LiveId" clId="{8F10D7C4-4BC8-4BEC-BAFC-B39C87C439A6}" dt="2020-04-22T06:23:11.290" v="814" actId="1076"/>
          <ac:cxnSpMkLst>
            <pc:docMk/>
            <pc:sldMk cId="1302437706" sldId="256"/>
            <ac:cxnSpMk id="6" creationId="{7F965DDC-1DA2-4AA1-95A6-C0F619E2B519}"/>
          </ac:cxnSpMkLst>
        </pc:cxnChg>
      </pc:sldChg>
      <pc:sldChg chg="delSp modSp">
        <pc:chgData name="ชัญญา ตั้งจิตวินัย" userId="01b91b31c1b6bf5b" providerId="LiveId" clId="{8F10D7C4-4BC8-4BEC-BAFC-B39C87C439A6}" dt="2020-04-14T10:17:57.294" v="3" actId="478"/>
        <pc:sldMkLst>
          <pc:docMk/>
          <pc:sldMk cId="1089206198" sldId="257"/>
        </pc:sldMkLst>
        <pc:spChg chg="del">
          <ac:chgData name="ชัญญา ตั้งจิตวินัย" userId="01b91b31c1b6bf5b" providerId="LiveId" clId="{8F10D7C4-4BC8-4BEC-BAFC-B39C87C439A6}" dt="2020-04-14T10:17:57.294" v="3" actId="478"/>
          <ac:spMkLst>
            <pc:docMk/>
            <pc:sldMk cId="1089206198" sldId="257"/>
            <ac:spMk id="23" creationId="{48FD79B9-4C66-4168-BE84-CF7326924A52}"/>
          </ac:spMkLst>
        </pc:spChg>
        <pc:grpChg chg="mod">
          <ac:chgData name="ชัญญา ตั้งจิตวินัย" userId="01b91b31c1b6bf5b" providerId="LiveId" clId="{8F10D7C4-4BC8-4BEC-BAFC-B39C87C439A6}" dt="2020-04-14T10:17:42.742" v="2" actId="1076"/>
          <ac:grpSpMkLst>
            <pc:docMk/>
            <pc:sldMk cId="1089206198" sldId="257"/>
            <ac:grpSpMk id="26" creationId="{AFB725FB-89B1-4BA4-9FE0-53B0264655AF}"/>
          </ac:grpSpMkLst>
        </pc:grpChg>
      </pc:sldChg>
      <pc:sldChg chg="addSp delSp modSp new ord">
        <pc:chgData name="ชัญญา ตั้งจิตวินัย" userId="01b91b31c1b6bf5b" providerId="LiveId" clId="{8F10D7C4-4BC8-4BEC-BAFC-B39C87C439A6}" dt="2020-04-22T07:13:04.505" v="1043"/>
        <pc:sldMkLst>
          <pc:docMk/>
          <pc:sldMk cId="1903164815" sldId="258"/>
        </pc:sldMkLst>
        <pc:spChg chg="del">
          <ac:chgData name="ชัญญา ตั้งจิตวินัย" userId="01b91b31c1b6bf5b" providerId="LiveId" clId="{8F10D7C4-4BC8-4BEC-BAFC-B39C87C439A6}" dt="2020-04-22T06:12:50.557" v="720" actId="478"/>
          <ac:spMkLst>
            <pc:docMk/>
            <pc:sldMk cId="1903164815" sldId="258"/>
            <ac:spMk id="2" creationId="{99B04FF7-2F51-4138-835F-940655C613C1}"/>
          </ac:spMkLst>
        </pc:spChg>
        <pc:spChg chg="del">
          <ac:chgData name="ชัญญา ตั้งจิตวินัย" userId="01b91b31c1b6bf5b" providerId="LiveId" clId="{8F10D7C4-4BC8-4BEC-BAFC-B39C87C439A6}" dt="2020-04-22T06:12:49.996" v="719" actId="478"/>
          <ac:spMkLst>
            <pc:docMk/>
            <pc:sldMk cId="1903164815" sldId="258"/>
            <ac:spMk id="3" creationId="{C52E1E18-D5EF-4A6B-874B-45E6CF83674E}"/>
          </ac:spMkLst>
        </pc:spChg>
        <pc:picChg chg="add mod">
          <ac:chgData name="ชัญญา ตั้งจิตวินัย" userId="01b91b31c1b6bf5b" providerId="LiveId" clId="{8F10D7C4-4BC8-4BEC-BAFC-B39C87C439A6}" dt="2020-04-22T06:16:39.700" v="750" actId="1076"/>
          <ac:picMkLst>
            <pc:docMk/>
            <pc:sldMk cId="1903164815" sldId="258"/>
            <ac:picMk id="4" creationId="{B308E755-22CA-43BD-85CF-3C182D629F39}"/>
          </ac:picMkLst>
        </pc:picChg>
        <pc:picChg chg="add mod">
          <ac:chgData name="ชัญญา ตั้งจิตวินัย" userId="01b91b31c1b6bf5b" providerId="LiveId" clId="{8F10D7C4-4BC8-4BEC-BAFC-B39C87C439A6}" dt="2020-04-22T06:16:39.700" v="750" actId="1076"/>
          <ac:picMkLst>
            <pc:docMk/>
            <pc:sldMk cId="1903164815" sldId="258"/>
            <ac:picMk id="5" creationId="{8F0DF2F2-B5AB-4D1C-9F5D-BE6A1D639E1F}"/>
          </ac:picMkLst>
        </pc:picChg>
        <pc:picChg chg="add mod">
          <ac:chgData name="ชัญญา ตั้งจิตวินัย" userId="01b91b31c1b6bf5b" providerId="LiveId" clId="{8F10D7C4-4BC8-4BEC-BAFC-B39C87C439A6}" dt="2020-04-22T06:30:39.537" v="909" actId="1076"/>
          <ac:picMkLst>
            <pc:docMk/>
            <pc:sldMk cId="1903164815" sldId="258"/>
            <ac:picMk id="6" creationId="{FE58E628-15A1-4840-B54C-B72DEBBCAA1B}"/>
          </ac:picMkLst>
        </pc:picChg>
        <pc:picChg chg="add mod modCrop">
          <ac:chgData name="ชัญญา ตั้งจิตวินัย" userId="01b91b31c1b6bf5b" providerId="LiveId" clId="{8F10D7C4-4BC8-4BEC-BAFC-B39C87C439A6}" dt="2020-04-22T06:29:59.682" v="901" actId="1076"/>
          <ac:picMkLst>
            <pc:docMk/>
            <pc:sldMk cId="1903164815" sldId="258"/>
            <ac:picMk id="7" creationId="{9CDDE341-6EE4-4B1A-B283-1D31479308F6}"/>
          </ac:picMkLst>
        </pc:picChg>
        <pc:picChg chg="add mod">
          <ac:chgData name="ชัญญา ตั้งจิตวินัย" userId="01b91b31c1b6bf5b" providerId="LiveId" clId="{8F10D7C4-4BC8-4BEC-BAFC-B39C87C439A6}" dt="2020-04-22T06:30:48.442" v="912" actId="1076"/>
          <ac:picMkLst>
            <pc:docMk/>
            <pc:sldMk cId="1903164815" sldId="258"/>
            <ac:picMk id="8" creationId="{10B3A865-8A90-43CA-8A73-F53D1EFDEAAE}"/>
          </ac:picMkLst>
        </pc:picChg>
        <pc:picChg chg="add mod">
          <ac:chgData name="ชัญญา ตั้งจิตวินัย" userId="01b91b31c1b6bf5b" providerId="LiveId" clId="{8F10D7C4-4BC8-4BEC-BAFC-B39C87C439A6}" dt="2020-04-22T06:31:37.055" v="921" actId="14100"/>
          <ac:picMkLst>
            <pc:docMk/>
            <pc:sldMk cId="1903164815" sldId="258"/>
            <ac:picMk id="9" creationId="{74CAF6A7-6EFE-4069-BD8A-D80BD5F7F5AE}"/>
          </ac:picMkLst>
        </pc:picChg>
      </pc:sldChg>
      <pc:sldChg chg="addSp delSp modSp new ord">
        <pc:chgData name="ชัญญา ตั้งจิตวินัย" userId="01b91b31c1b6bf5b" providerId="LiveId" clId="{8F10D7C4-4BC8-4BEC-BAFC-B39C87C439A6}" dt="2020-04-22T06:32:31.979" v="937" actId="1035"/>
        <pc:sldMkLst>
          <pc:docMk/>
          <pc:sldMk cId="753069677" sldId="259"/>
        </pc:sldMkLst>
        <pc:spChg chg="del">
          <ac:chgData name="ชัญญา ตั้งจิตวินัย" userId="01b91b31c1b6bf5b" providerId="LiveId" clId="{8F10D7C4-4BC8-4BEC-BAFC-B39C87C439A6}" dt="2020-04-22T06:25:13.080" v="826" actId="478"/>
          <ac:spMkLst>
            <pc:docMk/>
            <pc:sldMk cId="753069677" sldId="259"/>
            <ac:spMk id="2" creationId="{0FF652EE-E775-499A-B6D9-1136275BA4B8}"/>
          </ac:spMkLst>
        </pc:spChg>
        <pc:spChg chg="del">
          <ac:chgData name="ชัญญา ตั้งจิตวินัย" userId="01b91b31c1b6bf5b" providerId="LiveId" clId="{8F10D7C4-4BC8-4BEC-BAFC-B39C87C439A6}" dt="2020-04-22T06:25:11.768" v="825" actId="478"/>
          <ac:spMkLst>
            <pc:docMk/>
            <pc:sldMk cId="753069677" sldId="259"/>
            <ac:spMk id="3" creationId="{9AE03643-9380-47CD-9A4C-06D400BE1567}"/>
          </ac:spMkLst>
        </pc:spChg>
        <pc:picChg chg="add mod">
          <ac:chgData name="ชัญญา ตั้งจิตวินัย" userId="01b91b31c1b6bf5b" providerId="LiveId" clId="{8F10D7C4-4BC8-4BEC-BAFC-B39C87C439A6}" dt="2020-04-22T06:26:47.266" v="853" actId="1076"/>
          <ac:picMkLst>
            <pc:docMk/>
            <pc:sldMk cId="753069677" sldId="259"/>
            <ac:picMk id="4" creationId="{C80812EC-B14B-4BF9-A745-5A540A8C6683}"/>
          </ac:picMkLst>
        </pc:picChg>
        <pc:picChg chg="add mod">
          <ac:chgData name="ชัญญา ตั้งจิตวินัย" userId="01b91b31c1b6bf5b" providerId="LiveId" clId="{8F10D7C4-4BC8-4BEC-BAFC-B39C87C439A6}" dt="2020-04-22T06:26:47.266" v="853" actId="1076"/>
          <ac:picMkLst>
            <pc:docMk/>
            <pc:sldMk cId="753069677" sldId="259"/>
            <ac:picMk id="5" creationId="{C96D6FB7-69D7-4D5F-A4B4-3149DE5654FE}"/>
          </ac:picMkLst>
        </pc:picChg>
        <pc:picChg chg="add mod">
          <ac:chgData name="ชัญญา ตั้งจิตวินัย" userId="01b91b31c1b6bf5b" providerId="LiveId" clId="{8F10D7C4-4BC8-4BEC-BAFC-B39C87C439A6}" dt="2020-04-22T06:31:58.543" v="926" actId="1076"/>
          <ac:picMkLst>
            <pc:docMk/>
            <pc:sldMk cId="753069677" sldId="259"/>
            <ac:picMk id="6" creationId="{8C152B84-F44F-4361-B22C-31FEFB3341B8}"/>
          </ac:picMkLst>
        </pc:picChg>
        <pc:picChg chg="add del mod modCrop">
          <ac:chgData name="ชัญญา ตั้งจิตวินัย" userId="01b91b31c1b6bf5b" providerId="LiveId" clId="{8F10D7C4-4BC8-4BEC-BAFC-B39C87C439A6}" dt="2020-04-22T06:29:01.198" v="887" actId="478"/>
          <ac:picMkLst>
            <pc:docMk/>
            <pc:sldMk cId="753069677" sldId="259"/>
            <ac:picMk id="8" creationId="{1044D33A-2AF8-4A27-BA68-574581B94131}"/>
          </ac:picMkLst>
        </pc:picChg>
        <pc:picChg chg="del">
          <ac:chgData name="ชัญญา ตั้งจิตวินัย" userId="01b91b31c1b6bf5b" providerId="LiveId" clId="{8F10D7C4-4BC8-4BEC-BAFC-B39C87C439A6}" dt="2020-04-22T06:27:51.358" v="861" actId="478"/>
          <ac:picMkLst>
            <pc:docMk/>
            <pc:sldMk cId="753069677" sldId="259"/>
            <ac:picMk id="9" creationId="{FD8844CC-1D47-4F93-B53D-D6DD2199D364}"/>
          </ac:picMkLst>
        </pc:picChg>
        <pc:picChg chg="del">
          <ac:chgData name="ชัญญา ตั้งจิตวินัย" userId="01b91b31c1b6bf5b" providerId="LiveId" clId="{8F10D7C4-4BC8-4BEC-BAFC-B39C87C439A6}" dt="2020-04-22T06:27:55.692" v="862"/>
          <ac:picMkLst>
            <pc:docMk/>
            <pc:sldMk cId="753069677" sldId="259"/>
            <ac:picMk id="10" creationId="{60F0A7D8-FEEA-4668-ABDE-1C27252206B4}"/>
          </ac:picMkLst>
        </pc:picChg>
        <pc:picChg chg="add mod">
          <ac:chgData name="ชัญญา ตั้งจิตวินัย" userId="01b91b31c1b6bf5b" providerId="LiveId" clId="{8F10D7C4-4BC8-4BEC-BAFC-B39C87C439A6}" dt="2020-04-22T06:30:14.785" v="906" actId="1037"/>
          <ac:picMkLst>
            <pc:docMk/>
            <pc:sldMk cId="753069677" sldId="259"/>
            <ac:picMk id="11" creationId="{D6B7FB73-7560-46B8-A023-D5B44C28020B}"/>
          </ac:picMkLst>
        </pc:picChg>
        <pc:picChg chg="add mod">
          <ac:chgData name="ชัญญา ตั้งจิตวินัย" userId="01b91b31c1b6bf5b" providerId="LiveId" clId="{8F10D7C4-4BC8-4BEC-BAFC-B39C87C439A6}" dt="2020-04-22T06:32:31.979" v="937" actId="1035"/>
          <ac:picMkLst>
            <pc:docMk/>
            <pc:sldMk cId="753069677" sldId="259"/>
            <ac:picMk id="12" creationId="{EBD93402-3DA8-48C4-B0C2-08C4CB203ADD}"/>
          </ac:picMkLst>
        </pc:picChg>
        <pc:picChg chg="add mod ord">
          <ac:chgData name="ชัญญา ตั้งจิตวินัย" userId="01b91b31c1b6bf5b" providerId="LiveId" clId="{8F10D7C4-4BC8-4BEC-BAFC-B39C87C439A6}" dt="2020-04-22T06:32:09.834" v="930" actId="167"/>
          <ac:picMkLst>
            <pc:docMk/>
            <pc:sldMk cId="753069677" sldId="259"/>
            <ac:picMk id="13" creationId="{78726A67-F12E-464B-9D47-FD9EC63676C9}"/>
          </ac:picMkLst>
        </pc:picChg>
      </pc:sldChg>
      <pc:sldChg chg="addSp delSp modSp new ord">
        <pc:chgData name="ชัญญา ตั้งจิตวินัย" userId="01b91b31c1b6bf5b" providerId="LiveId" clId="{8F10D7C4-4BC8-4BEC-BAFC-B39C87C439A6}" dt="2020-04-22T06:31:46.499" v="923" actId="478"/>
        <pc:sldMkLst>
          <pc:docMk/>
          <pc:sldMk cId="4023192537" sldId="260"/>
        </pc:sldMkLst>
        <pc:spChg chg="del">
          <ac:chgData name="ชัญญา ตั้งจิตวินัย" userId="01b91b31c1b6bf5b" providerId="LiveId" clId="{8F10D7C4-4BC8-4BEC-BAFC-B39C87C439A6}" dt="2020-04-22T06:27:59.208" v="865" actId="478"/>
          <ac:spMkLst>
            <pc:docMk/>
            <pc:sldMk cId="4023192537" sldId="260"/>
            <ac:spMk id="2" creationId="{3D9AEB7C-EBA0-4391-892C-5AAA07C407CE}"/>
          </ac:spMkLst>
        </pc:spChg>
        <pc:spChg chg="del">
          <ac:chgData name="ชัญญา ตั้งจิตวินัย" userId="01b91b31c1b6bf5b" providerId="LiveId" clId="{8F10D7C4-4BC8-4BEC-BAFC-B39C87C439A6}" dt="2020-04-22T06:27:58.624" v="864" actId="478"/>
          <ac:spMkLst>
            <pc:docMk/>
            <pc:sldMk cId="4023192537" sldId="260"/>
            <ac:spMk id="3" creationId="{7E0FE95A-3B31-4C54-B923-6D4B3FB4815B}"/>
          </ac:spMkLst>
        </pc:spChg>
        <pc:picChg chg="add mod">
          <ac:chgData name="ชัญญา ตั้งจิตวินัย" userId="01b91b31c1b6bf5b" providerId="LiveId" clId="{8F10D7C4-4BC8-4BEC-BAFC-B39C87C439A6}" dt="2020-04-22T06:28:57.923" v="886" actId="1035"/>
          <ac:picMkLst>
            <pc:docMk/>
            <pc:sldMk cId="4023192537" sldId="260"/>
            <ac:picMk id="4" creationId="{BD57E38E-0866-408C-8FD7-08E474CC5C37}"/>
          </ac:picMkLst>
        </pc:picChg>
        <pc:picChg chg="add mod modCrop">
          <ac:chgData name="ชัญญา ตั้งจิตวินัย" userId="01b91b31c1b6bf5b" providerId="LiveId" clId="{8F10D7C4-4BC8-4BEC-BAFC-B39C87C439A6}" dt="2020-04-22T06:28:57.923" v="886" actId="1035"/>
          <ac:picMkLst>
            <pc:docMk/>
            <pc:sldMk cId="4023192537" sldId="260"/>
            <ac:picMk id="6" creationId="{DF44EE08-0DBA-4CD9-91F5-C5CFE518F680}"/>
          </ac:picMkLst>
        </pc:picChg>
        <pc:picChg chg="add del mod modCrop">
          <ac:chgData name="ชัญญา ตั้งจิตวินัย" userId="01b91b31c1b6bf5b" providerId="LiveId" clId="{8F10D7C4-4BC8-4BEC-BAFC-B39C87C439A6}" dt="2020-04-22T06:31:46.499" v="923" actId="478"/>
          <ac:picMkLst>
            <pc:docMk/>
            <pc:sldMk cId="4023192537" sldId="260"/>
            <ac:picMk id="7" creationId="{DF952F2D-C54F-48E6-9B4D-221376E9C350}"/>
          </ac:picMkLst>
        </pc:picChg>
      </pc:sldChg>
      <pc:sldChg chg="addSp delSp modSp new">
        <pc:chgData name="ชัญญา ตั้งจิตวินัย" userId="01b91b31c1b6bf5b" providerId="LiveId" clId="{8F10D7C4-4BC8-4BEC-BAFC-B39C87C439A6}" dt="2020-04-22T07:06:41.507" v="1041" actId="478"/>
        <pc:sldMkLst>
          <pc:docMk/>
          <pc:sldMk cId="1113014465" sldId="261"/>
        </pc:sldMkLst>
        <pc:spChg chg="del">
          <ac:chgData name="ชัญญา ตั้งจิตวินัย" userId="01b91b31c1b6bf5b" providerId="LiveId" clId="{8F10D7C4-4BC8-4BEC-BAFC-B39C87C439A6}" dt="2020-04-22T06:58:27.631" v="946" actId="478"/>
          <ac:spMkLst>
            <pc:docMk/>
            <pc:sldMk cId="1113014465" sldId="261"/>
            <ac:spMk id="2" creationId="{E5515C6C-31C6-4995-AE22-AC0F07F7D659}"/>
          </ac:spMkLst>
        </pc:spChg>
        <pc:spChg chg="del">
          <ac:chgData name="ชัญญา ตั้งจิตวินัย" userId="01b91b31c1b6bf5b" providerId="LiveId" clId="{8F10D7C4-4BC8-4BEC-BAFC-B39C87C439A6}" dt="2020-04-22T06:58:25.169" v="945" actId="478"/>
          <ac:spMkLst>
            <pc:docMk/>
            <pc:sldMk cId="1113014465" sldId="261"/>
            <ac:spMk id="3" creationId="{54A90EFE-FFA5-4453-97F0-CA73CA1190E1}"/>
          </ac:spMkLst>
        </pc:spChg>
        <pc:picChg chg="add mod">
          <ac:chgData name="ชัญญา ตั้งจิตวินัย" userId="01b91b31c1b6bf5b" providerId="LiveId" clId="{8F10D7C4-4BC8-4BEC-BAFC-B39C87C439A6}" dt="2020-04-22T06:59:50.115" v="973" actId="1076"/>
          <ac:picMkLst>
            <pc:docMk/>
            <pc:sldMk cId="1113014465" sldId="261"/>
            <ac:picMk id="4" creationId="{22207818-34B7-437B-81BB-8086CACCAD71}"/>
          </ac:picMkLst>
        </pc:picChg>
        <pc:picChg chg="add mod">
          <ac:chgData name="ชัญญา ตั้งจิตวินัย" userId="01b91b31c1b6bf5b" providerId="LiveId" clId="{8F10D7C4-4BC8-4BEC-BAFC-B39C87C439A6}" dt="2020-04-22T06:59:55.895" v="975" actId="14100"/>
          <ac:picMkLst>
            <pc:docMk/>
            <pc:sldMk cId="1113014465" sldId="261"/>
            <ac:picMk id="5" creationId="{AA3B660A-2F84-4B41-9FB5-2ACC98B2B9A8}"/>
          </ac:picMkLst>
        </pc:picChg>
        <pc:picChg chg="add mod">
          <ac:chgData name="ชัญญา ตั้งจิตวินัย" userId="01b91b31c1b6bf5b" providerId="LiveId" clId="{8F10D7C4-4BC8-4BEC-BAFC-B39C87C439A6}" dt="2020-04-22T06:59:50.115" v="973" actId="1076"/>
          <ac:picMkLst>
            <pc:docMk/>
            <pc:sldMk cId="1113014465" sldId="261"/>
            <ac:picMk id="6" creationId="{D1DA1CC9-5478-4C7B-BE97-8E17EA15A357}"/>
          </ac:picMkLst>
        </pc:picChg>
        <pc:picChg chg="add del mod">
          <ac:chgData name="ชัญญา ตั้งจิตวินัย" userId="01b91b31c1b6bf5b" providerId="LiveId" clId="{8F10D7C4-4BC8-4BEC-BAFC-B39C87C439A6}" dt="2020-04-22T07:06:41.507" v="1041" actId="478"/>
          <ac:picMkLst>
            <pc:docMk/>
            <pc:sldMk cId="1113014465" sldId="261"/>
            <ac:picMk id="7" creationId="{3E8FCC7F-D443-49B1-9907-A49071730C99}"/>
          </ac:picMkLst>
        </pc:picChg>
      </pc:sldChg>
      <pc:sldChg chg="addSp delSp modSp new">
        <pc:chgData name="ชัญญา ตั้งจิตวินัย" userId="01b91b31c1b6bf5b" providerId="LiveId" clId="{8F10D7C4-4BC8-4BEC-BAFC-B39C87C439A6}" dt="2020-04-22T07:01:41.756" v="1000" actId="1076"/>
        <pc:sldMkLst>
          <pc:docMk/>
          <pc:sldMk cId="3786539040" sldId="262"/>
        </pc:sldMkLst>
        <pc:spChg chg="del">
          <ac:chgData name="ชัญญา ตั้งจิตวินัย" userId="01b91b31c1b6bf5b" providerId="LiveId" clId="{8F10D7C4-4BC8-4BEC-BAFC-B39C87C439A6}" dt="2020-04-22T07:00:36.221" v="978" actId="478"/>
          <ac:spMkLst>
            <pc:docMk/>
            <pc:sldMk cId="3786539040" sldId="262"/>
            <ac:spMk id="2" creationId="{8D68A06E-EFB4-4D8C-8116-D3C4DAD69891}"/>
          </ac:spMkLst>
        </pc:spChg>
        <pc:spChg chg="del">
          <ac:chgData name="ชัญญา ตั้งจิตวินัย" userId="01b91b31c1b6bf5b" providerId="LiveId" clId="{8F10D7C4-4BC8-4BEC-BAFC-B39C87C439A6}" dt="2020-04-22T07:00:34.525" v="977" actId="478"/>
          <ac:spMkLst>
            <pc:docMk/>
            <pc:sldMk cId="3786539040" sldId="262"/>
            <ac:spMk id="3" creationId="{5991CB59-D139-4CA6-AC28-EC0ED0F0CA9F}"/>
          </ac:spMkLst>
        </pc:spChg>
        <pc:picChg chg="add mod modCrop">
          <ac:chgData name="ชัญญา ตั้งจิตวินัย" userId="01b91b31c1b6bf5b" providerId="LiveId" clId="{8F10D7C4-4BC8-4BEC-BAFC-B39C87C439A6}" dt="2020-04-22T07:01:41.756" v="1000" actId="1076"/>
          <ac:picMkLst>
            <pc:docMk/>
            <pc:sldMk cId="3786539040" sldId="262"/>
            <ac:picMk id="4" creationId="{3DF5EB84-4E6C-4D4D-B51F-4DD425B314BD}"/>
          </ac:picMkLst>
        </pc:picChg>
        <pc:picChg chg="add mod modCrop">
          <ac:chgData name="ชัญญา ตั้งจิตวินัย" userId="01b91b31c1b6bf5b" providerId="LiveId" clId="{8F10D7C4-4BC8-4BEC-BAFC-B39C87C439A6}" dt="2020-04-22T07:01:41.756" v="1000" actId="1076"/>
          <ac:picMkLst>
            <pc:docMk/>
            <pc:sldMk cId="3786539040" sldId="262"/>
            <ac:picMk id="5" creationId="{82EAA206-93A1-461C-9732-4F6437282767}"/>
          </ac:picMkLst>
        </pc:picChg>
      </pc:sldChg>
      <pc:sldChg chg="addSp delSp modSp new">
        <pc:chgData name="ชัญญา ตั้งจิตวินัย" userId="01b91b31c1b6bf5b" providerId="LiveId" clId="{8F10D7C4-4BC8-4BEC-BAFC-B39C87C439A6}" dt="2020-04-22T07:45:48.763" v="1231" actId="404"/>
        <pc:sldMkLst>
          <pc:docMk/>
          <pc:sldMk cId="2328675884" sldId="263"/>
        </pc:sldMkLst>
        <pc:spChg chg="mod">
          <ac:chgData name="ชัญญา ตั้งจิตวินัย" userId="01b91b31c1b6bf5b" providerId="LiveId" clId="{8F10D7C4-4BC8-4BEC-BAFC-B39C87C439A6}" dt="2020-04-22T07:04:40.426" v="1037" actId="1036"/>
          <ac:spMkLst>
            <pc:docMk/>
            <pc:sldMk cId="2328675884" sldId="263"/>
            <ac:spMk id="2" creationId="{8CA09172-3070-4738-A7FE-12978954A468}"/>
          </ac:spMkLst>
        </pc:spChg>
        <pc:spChg chg="del">
          <ac:chgData name="ชัญญา ตั้งจิตวินัย" userId="01b91b31c1b6bf5b" providerId="LiveId" clId="{8F10D7C4-4BC8-4BEC-BAFC-B39C87C439A6}" dt="2020-04-22T07:02:56.813" v="1002" actId="478"/>
          <ac:spMkLst>
            <pc:docMk/>
            <pc:sldMk cId="2328675884" sldId="263"/>
            <ac:spMk id="3" creationId="{913BE7C7-46D3-46F4-A670-F3D1992957CA}"/>
          </ac:spMkLst>
        </pc:spChg>
        <pc:spChg chg="add mod">
          <ac:chgData name="ชัญญา ตั้งจิตวินัย" userId="01b91b31c1b6bf5b" providerId="LiveId" clId="{8F10D7C4-4BC8-4BEC-BAFC-B39C87C439A6}" dt="2020-04-22T07:45:48.763" v="1231" actId="404"/>
          <ac:spMkLst>
            <pc:docMk/>
            <pc:sldMk cId="2328675884" sldId="263"/>
            <ac:spMk id="4" creationId="{F6291FEC-F7A2-413D-82F4-CF7CCA8CBC6A}"/>
          </ac:spMkLst>
        </pc:spChg>
      </pc:sldChg>
      <pc:sldChg chg="addSp delSp modSp add del">
        <pc:chgData name="ชัญญา ตั้งจิตวินัย" userId="01b91b31c1b6bf5b" providerId="LiveId" clId="{8F10D7C4-4BC8-4BEC-BAFC-B39C87C439A6}" dt="2020-04-21T22:09:50.705" v="669" actId="47"/>
        <pc:sldMkLst>
          <pc:docMk/>
          <pc:sldMk cId="3708459085" sldId="286"/>
        </pc:sldMkLst>
        <pc:spChg chg="add mod">
          <ac:chgData name="ชัญญา ตั้งจิตวินัย" userId="01b91b31c1b6bf5b" providerId="LiveId" clId="{8F10D7C4-4BC8-4BEC-BAFC-B39C87C439A6}" dt="2020-04-21T22:00:57.087" v="192"/>
          <ac:spMkLst>
            <pc:docMk/>
            <pc:sldMk cId="3708459085" sldId="286"/>
            <ac:spMk id="3" creationId="{CE43A1A1-89BB-482C-BF51-A4415F301BD0}"/>
          </ac:spMkLst>
        </pc:spChg>
        <pc:picChg chg="del">
          <ac:chgData name="ชัญญา ตั้งจิตวินัย" userId="01b91b31c1b6bf5b" providerId="LiveId" clId="{8F10D7C4-4BC8-4BEC-BAFC-B39C87C439A6}" dt="2020-04-21T21:55:53.803" v="6" actId="478"/>
          <ac:picMkLst>
            <pc:docMk/>
            <pc:sldMk cId="3708459085" sldId="286"/>
            <ac:picMk id="2" creationId="{00000000-0000-0000-0000-000000000000}"/>
          </ac:picMkLst>
        </pc:picChg>
      </pc:sldChg>
      <pc:sldChg chg="add del">
        <pc:chgData name="ชัญญา ตั้งจิตวินัย" userId="01b91b31c1b6bf5b" providerId="LiveId" clId="{8F10D7C4-4BC8-4BEC-BAFC-B39C87C439A6}" dt="2020-04-21T22:09:51.632" v="670" actId="47"/>
        <pc:sldMkLst>
          <pc:docMk/>
          <pc:sldMk cId="2655554094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A82A-BEA4-4FB1-9311-8933E84B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CC0AC-64CB-46CA-AD39-C287F2F4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0D5B-81BA-4ECF-9DCF-1300C214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1404-AF0F-40F8-9806-0FD6AB10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97D7-6A89-4216-A904-700529B7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15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2FCD-0F75-44D2-AC68-D6CB35F6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31945-04FE-464C-9D4D-F2EBA109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2DF6-D41F-472C-9171-C5449232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02EB-8723-437C-9ABC-5EC05281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CB46-EE1C-44F9-96F7-FBAF2C1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239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0EBB4-9D24-4807-922C-FD9EA5629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91A5-87E5-41E5-BA6D-088DFE4FC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FACB-9FFE-43F3-A976-FEF22338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6CB3-4F35-4393-9931-48FD38E0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A792-DA53-411D-B91C-8A8F7DB1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39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BB00-EE91-4115-8775-01449498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13A7-4026-43D0-B2CB-200768D6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B05C-47A1-463D-B12A-7F19B9DD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5E0D-5884-4EEF-9932-9500912E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19E9-17B7-4C29-929F-3E06A337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16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BBE-CDD9-40D2-844C-772B1D62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C9BF8-7ECE-4D1C-808E-3855AA9A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1E77-4E34-46D3-B3D0-D980F5E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D1AC-8DAD-4701-A3B3-1A33EB26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EF1D-FD88-4FA1-9A69-40B56C4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6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EC9-3147-4508-B8A3-B7FA8F0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9699-5629-4397-BF6A-842F46F84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C80B-352C-477A-82E5-F0611721F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0676-49F5-4A83-B6A0-79F1E0F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0AB-CF06-434B-9AA6-719434A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29FF-D597-4FC8-9BFB-A2FD61DC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49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DD5-872F-49B8-8F2B-1CD747EE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3349-F870-4207-BE56-6996D034E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96BC-B549-4080-BE91-3E7ECD3C2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0D564-9691-469D-9953-33BE69F6F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6B38-FCA0-4903-844A-59D436535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6EA06-07BB-4D27-8CDD-1B16636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D130D-DAA5-4CF7-9FAE-778824AE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A3A2D-E60E-4A2E-B715-77FD730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424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4FD2-6653-4A88-97BC-9A93038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4C40C-E0EB-442D-A4BD-5B8EF93B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EC6E2-8DBA-424E-8CB1-684964B7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33DC2-BBA3-4825-8722-C3BE647D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782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25B2A-7D53-45C7-82CA-B10B8F19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93779-91B8-4605-93D3-22118AE9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4A80-E296-4293-8BD5-1A717C95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94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7ADA-6B1A-462E-8624-42878CE0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24-E439-439C-8330-15A9C915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3F971-4673-49B2-B43D-1C23FD625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AD28-9B7E-4BFB-91A4-837121DC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295CB-DAD8-4285-891F-C80D830E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3265-9105-40CC-BE04-96D96E62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43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54C5-2A43-4744-A94C-F13C53B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46015-E57C-4719-BD4A-C562EAFF1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DB95C-3445-45D9-894B-26E73947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41960-B2C2-4874-BD1D-9738F43E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0B2D1-6E28-435B-94FD-7E935596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03AC-4D5D-47C2-A64E-A98D9747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97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D5220-2F2D-43A3-9244-A00983D6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B9B4-2AE4-4472-80CF-71F29DAA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6DED-8328-40EE-B6A7-5C11E2704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33D3-E0F9-4432-91A0-14DFEA85CB45}" type="datetimeFigureOut">
              <a:rPr lang="th-TH" smtClean="0"/>
              <a:t>22/04/63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9A8A-DA39-4ED6-8256-B7DE1E646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D055-3D6B-4397-8766-08DD340A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AB50-499C-4F31-AD35-A8988C07927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30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9172-3070-4738-A7FE-12978954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250" y="2027137"/>
            <a:ext cx="9144000" cy="1563085"/>
          </a:xfrm>
        </p:spPr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COLOR RUSH</a:t>
            </a:r>
            <a:endParaRPr lang="th-TH" b="1" dirty="0">
              <a:latin typeface="Avenir Next LT Pro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91FEC-F7A2-413D-82F4-CF7CCA8CBC6A}"/>
              </a:ext>
            </a:extLst>
          </p:cNvPr>
          <p:cNvSpPr/>
          <p:nvPr/>
        </p:nvSpPr>
        <p:spPr>
          <a:xfrm>
            <a:off x="2513799" y="3590222"/>
            <a:ext cx="7183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400" dirty="0">
                <a:latin typeface="Quark" panose="02000000000000000000" pitchFamily="50" charset="-34"/>
                <a:cs typeface="Quark" panose="02000000000000000000" pitchFamily="50" charset="-34"/>
              </a:rPr>
              <a:t>เป็นเกมเล่นเพลินๆ ยามว่าง ทำให้เกิดความท้าทาย ทดสอบสายตา</a:t>
            </a:r>
          </a:p>
        </p:txBody>
      </p:sp>
    </p:spTree>
    <p:extLst>
      <p:ext uri="{BB962C8B-B14F-4D97-AF65-F5344CB8AC3E}">
        <p14:creationId xmlns:p14="http://schemas.microsoft.com/office/powerpoint/2010/main" val="232867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83E0E-D86A-44C1-81EE-3454E53297CB}"/>
              </a:ext>
            </a:extLst>
          </p:cNvPr>
          <p:cNvSpPr txBox="1"/>
          <p:nvPr/>
        </p:nvSpPr>
        <p:spPr>
          <a:xfrm flipH="1">
            <a:off x="514348" y="606207"/>
            <a:ext cx="11468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Quark" panose="02000000000000000000" pitchFamily="50" charset="-34"/>
                <a:cs typeface="Quark" panose="02000000000000000000" pitchFamily="50" charset="-34"/>
              </a:rPr>
              <a:t>โจทย์ </a:t>
            </a:r>
          </a:p>
          <a:p>
            <a: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  <a:t>เกมเล่นเพลินๆ ยามว่าง ทำให้เกิดความท้าทาย ทดสอบสายตา</a:t>
            </a:r>
          </a:p>
          <a:p>
            <a:r>
              <a:rPr lang="th-TH" sz="1800" b="1" dirty="0">
                <a:latin typeface="Quark" panose="02000000000000000000" pitchFamily="50" charset="-34"/>
                <a:cs typeface="Quark" panose="02000000000000000000" pitchFamily="50" charset="-34"/>
              </a:rPr>
              <a:t>กลุ่มเป้าหมาย</a:t>
            </a:r>
          </a:p>
          <a:p>
            <a: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  <a:t>เด็กวันรุ่น นักศึกษา ที่หาเกมเล่นฆ่าเวลา อยากทดสอบสายตาตัวเองว่าสามารถจำแนกสีได้ดีแค่ไหน </a:t>
            </a:r>
          </a:p>
          <a:p>
            <a:endParaRPr lang="th-TH" sz="18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ABF44-DBF2-4968-BA80-6F4344314322}"/>
              </a:ext>
            </a:extLst>
          </p:cNvPr>
          <p:cNvSpPr/>
          <p:nvPr/>
        </p:nvSpPr>
        <p:spPr>
          <a:xfrm>
            <a:off x="447673" y="2601158"/>
            <a:ext cx="114681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			Persona</a:t>
            </a:r>
          </a:p>
          <a:p>
            <a:r>
              <a:rPr lang="th-TH" sz="1800" b="1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			เอ</a:t>
            </a:r>
          </a:p>
          <a:p>
            <a:r>
              <a:rPr lang="th-TH" sz="1800" b="1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			นักศึกษา</a:t>
            </a:r>
            <a:b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</a:br>
            <a: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  <a:t>			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อายุ1</a:t>
            </a: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9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ปี </a:t>
            </a:r>
            <a:b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</a:br>
            <a: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  <a:t>			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เพศชาย</a:t>
            </a:r>
            <a:endParaRPr lang="th-TH" sz="1800" dirty="0"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Lifestyle: 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เป็นนักศึกษาคณะสถาปัตยกรรม เป็นคนตระกะ ชอบคิดวิเคราะห์ ชอบความท้าทาย อยู่คอนโดคนเดียวเดินทางมาเรียนด้วยรถไฟฟ้า </a:t>
            </a: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BTS 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ใช้เวลาบนรถไฟฟ้าในการพักผ่อน หาเกมเล่น ฟังเพลง เล่น</a:t>
            </a: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facebook</a:t>
            </a: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twitter 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เล่น </a:t>
            </a:r>
            <a:r>
              <a:rPr lang="en-US" sz="1800" dirty="0" err="1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pinterest</a:t>
            </a: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ชอบดูงานศิลปะ อยู่คนเดียวมากๆแล้วรู้สึกเบื่อ จึงอยากหาเกมที่ท้าทายสายตาตัวเองเล่น ทดสอบว่าตาเราสามารถมองเห็นสีได้กีแค่ไหน ตรงกับสายที่เรียน สามารถทดสอบตาบอดสีได้</a:t>
            </a:r>
            <a:endParaRPr lang="en-US" sz="1800" dirty="0">
              <a:solidFill>
                <a:srgbClr val="0000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Goal : </a:t>
            </a:r>
            <a:r>
              <a:rPr lang="th-TH" sz="1800" dirty="0">
                <a:solidFill>
                  <a:srgbClr val="0000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ต้องการ</a:t>
            </a:r>
            <a: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  <a:t>เกมเล่นเพลินๆ ยามว่าง ทำให้เกิดความท้าทาย ทดสอบสายตา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br>
              <a:rPr lang="th-TH" sz="1800" dirty="0">
                <a:latin typeface="Quark" panose="02000000000000000000" pitchFamily="50" charset="-34"/>
                <a:cs typeface="Quark" panose="02000000000000000000" pitchFamily="50" charset="-34"/>
              </a:rPr>
            </a:br>
            <a:endParaRPr lang="th-TH" sz="18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ECFE7F-863E-49BA-81BB-E5015D8F5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98" t="16358" r="36998" b="47333"/>
          <a:stretch/>
        </p:blipFill>
        <p:spPr>
          <a:xfrm>
            <a:off x="1287379" y="2399028"/>
            <a:ext cx="1504950" cy="1463464"/>
          </a:xfrm>
          <a:prstGeom prst="ellipse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965DDC-1DA2-4AA1-95A6-C0F619E2B519}"/>
              </a:ext>
            </a:extLst>
          </p:cNvPr>
          <p:cNvCxnSpPr/>
          <p:nvPr/>
        </p:nvCxnSpPr>
        <p:spPr>
          <a:xfrm>
            <a:off x="514348" y="2105025"/>
            <a:ext cx="11134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FB725FB-89B1-4BA4-9FE0-53B0264655AF}"/>
              </a:ext>
            </a:extLst>
          </p:cNvPr>
          <p:cNvGrpSpPr/>
          <p:nvPr/>
        </p:nvGrpSpPr>
        <p:grpSpPr>
          <a:xfrm>
            <a:off x="3786187" y="2043112"/>
            <a:ext cx="4314539" cy="2386013"/>
            <a:chOff x="3305174" y="1547812"/>
            <a:chExt cx="5381625" cy="3281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7DBDF7-09F7-4A9D-9A05-E4D031F3708E}"/>
                </a:ext>
              </a:extLst>
            </p:cNvPr>
            <p:cNvSpPr/>
            <p:nvPr/>
          </p:nvSpPr>
          <p:spPr>
            <a:xfrm>
              <a:off x="4110037" y="1547812"/>
              <a:ext cx="3667125" cy="7905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Home (start)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63CFBA-0486-4D7F-A26C-7B990145C9D6}"/>
                </a:ext>
              </a:extLst>
            </p:cNvPr>
            <p:cNvSpPr/>
            <p:nvPr/>
          </p:nvSpPr>
          <p:spPr>
            <a:xfrm>
              <a:off x="4695824" y="2902743"/>
              <a:ext cx="2495550" cy="68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E12905-5734-4CEE-B117-AC8D34E19A22}"/>
                </a:ext>
              </a:extLst>
            </p:cNvPr>
            <p:cNvSpPr/>
            <p:nvPr/>
          </p:nvSpPr>
          <p:spPr>
            <a:xfrm>
              <a:off x="3886200" y="4148137"/>
              <a:ext cx="4114800" cy="68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Score + play</a:t>
              </a:r>
              <a:r>
                <a:rPr lang="th-TH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again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0DAC5B-6DDE-4355-A9A2-3B0CC6695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3598" y="2338387"/>
              <a:ext cx="1" cy="5643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AC016C-5560-42AF-99ED-7100EA4D7FBF}"/>
                </a:ext>
              </a:extLst>
            </p:cNvPr>
            <p:cNvCxnSpPr/>
            <p:nvPr/>
          </p:nvCxnSpPr>
          <p:spPr>
            <a:xfrm flipH="1">
              <a:off x="5953124" y="3583781"/>
              <a:ext cx="1" cy="5643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295CC0-A869-4C66-8D2D-D1218EB62138}"/>
                </a:ext>
              </a:extLst>
            </p:cNvPr>
            <p:cNvSpPr/>
            <p:nvPr/>
          </p:nvSpPr>
          <p:spPr>
            <a:xfrm>
              <a:off x="3305174" y="2001440"/>
              <a:ext cx="1400175" cy="1333500"/>
            </a:xfrm>
            <a:custGeom>
              <a:avLst/>
              <a:gdLst>
                <a:gd name="connsiteX0" fmla="*/ 1400175 w 1400175"/>
                <a:gd name="connsiteY0" fmla="*/ 1333500 h 1333500"/>
                <a:gd name="connsiteX1" fmla="*/ 0 w 1400175"/>
                <a:gd name="connsiteY1" fmla="*/ 1333500 h 1333500"/>
                <a:gd name="connsiteX2" fmla="*/ 0 w 1400175"/>
                <a:gd name="connsiteY2" fmla="*/ 0 h 1333500"/>
                <a:gd name="connsiteX3" fmla="*/ 828675 w 1400175"/>
                <a:gd name="connsiteY3" fmla="*/ 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175" h="1333500">
                  <a:moveTo>
                    <a:pt x="1400175" y="1333500"/>
                  </a:moveTo>
                  <a:lnTo>
                    <a:pt x="0" y="1333500"/>
                  </a:lnTo>
                  <a:lnTo>
                    <a:pt x="0" y="0"/>
                  </a:lnTo>
                  <a:lnTo>
                    <a:pt x="82867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9E2C81-FB52-4964-B015-F5F6D237993B}"/>
                </a:ext>
              </a:extLst>
            </p:cNvPr>
            <p:cNvSpPr/>
            <p:nvPr/>
          </p:nvSpPr>
          <p:spPr>
            <a:xfrm>
              <a:off x="7258050" y="3257549"/>
              <a:ext cx="1428749" cy="1228725"/>
            </a:xfrm>
            <a:custGeom>
              <a:avLst/>
              <a:gdLst>
                <a:gd name="connsiteX0" fmla="*/ 762000 w 1428750"/>
                <a:gd name="connsiteY0" fmla="*/ 1428750 h 1428750"/>
                <a:gd name="connsiteX1" fmla="*/ 1428750 w 1428750"/>
                <a:gd name="connsiteY1" fmla="*/ 1428750 h 1428750"/>
                <a:gd name="connsiteX2" fmla="*/ 1428750 w 1428750"/>
                <a:gd name="connsiteY2" fmla="*/ 0 h 1428750"/>
                <a:gd name="connsiteX3" fmla="*/ 1257300 w 1428750"/>
                <a:gd name="connsiteY3" fmla="*/ 0 h 1428750"/>
                <a:gd name="connsiteX4" fmla="*/ 0 w 1428750"/>
                <a:gd name="connsiteY4" fmla="*/ 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762000" y="1428750"/>
                  </a:moveTo>
                  <a:lnTo>
                    <a:pt x="1428750" y="1428750"/>
                  </a:lnTo>
                  <a:lnTo>
                    <a:pt x="1428750" y="0"/>
                  </a:lnTo>
                  <a:lnTo>
                    <a:pt x="125730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</p:grpSp>
    </p:spTree>
    <p:extLst>
      <p:ext uri="{BB962C8B-B14F-4D97-AF65-F5344CB8AC3E}">
        <p14:creationId xmlns:p14="http://schemas.microsoft.com/office/powerpoint/2010/main" val="10892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57E38E-0866-408C-8FD7-08E474CC5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34223" r="23250" b="41037"/>
          <a:stretch/>
        </p:blipFill>
        <p:spPr>
          <a:xfrm>
            <a:off x="199486" y="1107931"/>
            <a:ext cx="11793027" cy="231154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44EE08-0DBA-4CD9-91F5-C5CFE518F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34518" r="24250" b="40741"/>
          <a:stretch/>
        </p:blipFill>
        <p:spPr>
          <a:xfrm>
            <a:off x="193038" y="3555929"/>
            <a:ext cx="11793027" cy="23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E755-22CA-43BD-85CF-3C182D62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385240"/>
            <a:ext cx="5162550" cy="2903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DF2F2-B5AB-4D1C-9F5D-BE6A1D63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240"/>
            <a:ext cx="5162551" cy="2903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8E628-15A1-4840-B54C-B72DEBBC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01" y="3429000"/>
            <a:ext cx="5162551" cy="29033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DE341-6EE4-4B1A-B283-1D31479308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9" t="41021" r="55508" b="47514"/>
          <a:stretch/>
        </p:blipFill>
        <p:spPr>
          <a:xfrm>
            <a:off x="7920354" y="1066799"/>
            <a:ext cx="1528446" cy="153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3A865-8A90-43CA-8A73-F53D1EFD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3429000"/>
            <a:ext cx="5162551" cy="2903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CAF6A7-6EFE-4069-BD8A-D80BD5F7F5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0" t="40851" r="31875" b="47514"/>
          <a:stretch/>
        </p:blipFill>
        <p:spPr>
          <a:xfrm>
            <a:off x="2597750" y="4076832"/>
            <a:ext cx="1579613" cy="15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8726A67-F12E-464B-9D47-FD9EC636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7" y="3532290"/>
            <a:ext cx="5063728" cy="2849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812EC-B14B-4BF9-A745-5A540A8C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07" y="476250"/>
            <a:ext cx="5063728" cy="2849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D6FB7-69D7-4D5F-A4B4-3149DE5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681" y="476250"/>
            <a:ext cx="5063728" cy="2849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52B84-F44F-4361-B22C-31FEFB33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81" y="3532291"/>
            <a:ext cx="5063728" cy="28494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7FB73-7560-46B8-A023-D5B44C2802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9" t="41021" r="55508" b="47514"/>
          <a:stretch/>
        </p:blipFill>
        <p:spPr>
          <a:xfrm>
            <a:off x="8038270" y="1193881"/>
            <a:ext cx="1411360" cy="141723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93402-3DA8-48C4-B0C2-08C4CB203A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0" t="40851" r="31875" b="47514"/>
          <a:stretch/>
        </p:blipFill>
        <p:spPr>
          <a:xfrm>
            <a:off x="2774911" y="4218540"/>
            <a:ext cx="1440954" cy="14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07818-34B7-437B-81BB-8086CACC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6" y="1965339"/>
            <a:ext cx="5365730" cy="29273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B660A-2F84-4B41-9FB5-2ACC98B2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10" y="1965340"/>
            <a:ext cx="5384352" cy="29374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A1CC9-5478-4C7B-BE97-8E17EA15A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9" t="41021" r="55508" b="47514"/>
          <a:stretch/>
        </p:blipFill>
        <p:spPr>
          <a:xfrm>
            <a:off x="7888824" y="2600314"/>
            <a:ext cx="1650494" cy="16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5EB84-4E6C-4D4D-B51F-4DD425B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" t="59649" r="59263" b="21263"/>
          <a:stretch/>
        </p:blipFill>
        <p:spPr>
          <a:xfrm>
            <a:off x="1241659" y="471636"/>
            <a:ext cx="9572314" cy="2781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AA206-93A1-461C-9732-4F6437282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84" t="59509" r="23105" b="20702"/>
          <a:stretch/>
        </p:blipFill>
        <p:spPr>
          <a:xfrm>
            <a:off x="1241658" y="3400124"/>
            <a:ext cx="9572313" cy="29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Calibri Light</vt:lpstr>
      <vt:lpstr>Quark</vt:lpstr>
      <vt:lpstr>Office Theme</vt:lpstr>
      <vt:lpstr>COLOR 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ชัญญา ตั้งจิตวินัย</dc:creator>
  <cp:lastModifiedBy>ชัญญา ตั้งจิตวินัย</cp:lastModifiedBy>
  <cp:revision>10</cp:revision>
  <dcterms:created xsi:type="dcterms:W3CDTF">2020-04-14T09:19:38Z</dcterms:created>
  <dcterms:modified xsi:type="dcterms:W3CDTF">2020-04-22T07:50:52Z</dcterms:modified>
</cp:coreProperties>
</file>