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C"/>
    <a:srgbClr val="3A5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E676-A3C1-4CD8-B488-BD267F787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BABC2-116A-4D8A-9B2F-140EDB3F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62A0-017F-44E8-88E2-675DAA17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AC47-C047-425F-A474-7AE2F0C0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0A2AB-53FE-4452-8E22-8C0608D5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6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6A18-39BC-43C6-9A37-A0BB780D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4FB76-E4D2-4B9E-8580-816FD943D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D35A5-97C4-4FD8-840A-737DA724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AA68-FA9A-497A-AEE6-C36AA90D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5223-E850-40AC-BC59-D9BBB5BC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7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84D4E-C83F-4029-8D83-1778ED68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819D4-FC09-4B9A-9E97-D9F1EB22D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5150A-D632-46E4-BA0F-1BE3A373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12589-FCE3-49A9-A8C3-1DBCAECE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6699-054B-46CB-869A-CAE846A7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86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97B9-2C55-4161-A7EB-413F331C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9D92-3146-45A6-A739-AC5AD9D9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58674-6CBA-42BD-9BC7-4D28D860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D0782-8989-4321-BAB2-843157F7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441B-F1ED-4A03-8473-CC0833C3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0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1E96-C16F-45C1-90EB-BBE8120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045C-3412-46C4-92CB-AF32C074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52CA-068F-425E-AE9C-E7FB7E93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685F-69E8-40FA-9738-4DD87A9A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627-A8E2-4B17-93A5-6A18E90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85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596DD-7EF8-415C-8B02-70BFC87B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8E2C-ED32-40C0-B790-AB0F2BAC3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832F9-0EBA-4878-AA14-11140B79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83D80-F76D-4E29-BF9E-AB648B5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E141C-7AB1-478E-8A34-13FF133A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BAA5-B96A-4F09-ABE5-E2E2ED5B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4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386-93B8-420C-AA47-8A352EED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CC45B-87B2-41C8-83FF-05FD0826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18E42-B572-4FC7-AE36-09ABD7A4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C52D8-7373-4E0C-9A36-9A06CE341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C202E-B9CF-4E71-857D-81980A4DB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21401-F1FC-4561-89C5-14ED30AD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FFB49-9420-44A4-91FB-3C4F337D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35609-678B-48DA-A16E-B1A5D0D0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9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2AF-ACA4-45F6-85F9-AC4DF95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93F48-1461-4031-B4AF-BC6F00D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A45AE-E3ED-467B-B8BD-1613527B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82C35-952E-4890-ABC1-2CD24908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1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D63E2-6536-46B8-B3A4-242892EB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86E29-ADBE-4D88-9347-9EC73286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B48D-4A9A-4DF8-BFB4-DA0C2115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6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F829-6820-4963-857D-A3E17D72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BB55-9770-48B0-AC02-F065AE42F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45BD4-F72D-4044-949E-4246199FC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594F3-A397-42C8-8300-DB92989C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2309-7E88-4D5C-A75B-FC86AAA3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8FFAF-26D2-4982-AC5F-1DF41C0A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68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141-F2D5-4D5B-8DB3-423D597E6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863A9-2477-4F15-AD91-B311E7DF3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80255-C572-418B-A9CF-0AF7A6E02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2288-5ECE-4D9E-A532-33C1110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4E6C-294A-403A-A8EE-FB2C8097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2CDD-BDEE-457A-8CCB-7E749F79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1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98A2E-1AE0-4C22-B814-92DD91D5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5C07C-657E-4D4E-9353-96D6221A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D89C9-B238-404F-9882-F98E19A2B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E9BA5-22EB-4EE4-A94B-D461AA1F1E78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1BC5B-EF30-46B6-98F8-68377E4A4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4FAA-DE0C-443B-AA3E-AD220C8A9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82F84-86AC-43C1-A10C-9FF028895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82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BAC62-6125-4DEA-B171-70BFBCD48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8899" y="1927952"/>
            <a:ext cx="9434201" cy="2042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B49E9-4138-4667-A34B-AE2577066FF0}"/>
              </a:ext>
            </a:extLst>
          </p:cNvPr>
          <p:cNvSpPr txBox="1"/>
          <p:nvPr/>
        </p:nvSpPr>
        <p:spPr>
          <a:xfrm>
            <a:off x="4585470" y="4515205"/>
            <a:ext cx="3021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“ revamp expectations 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16A145-D571-453F-A1C9-E8094C47289C}"/>
              </a:ext>
            </a:extLst>
          </p:cNvPr>
          <p:cNvSpPr/>
          <p:nvPr/>
        </p:nvSpPr>
        <p:spPr>
          <a:xfrm>
            <a:off x="1488978" y="4078480"/>
            <a:ext cx="1245754" cy="1645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465441-7D74-492A-8143-F838EDD56C05}"/>
              </a:ext>
            </a:extLst>
          </p:cNvPr>
          <p:cNvSpPr txBox="1"/>
          <p:nvPr/>
        </p:nvSpPr>
        <p:spPr>
          <a:xfrm>
            <a:off x="9719733" y="6468533"/>
            <a:ext cx="247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brewnok@gmail.com</a:t>
            </a:r>
          </a:p>
        </p:txBody>
      </p:sp>
    </p:spTree>
    <p:extLst>
      <p:ext uri="{BB962C8B-B14F-4D97-AF65-F5344CB8AC3E}">
        <p14:creationId xmlns:p14="http://schemas.microsoft.com/office/powerpoint/2010/main" val="429291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An organic shape">
            <a:extLst>
              <a:ext uri="{FF2B5EF4-FFF2-40B4-BE49-F238E27FC236}">
                <a16:creationId xmlns:a16="http://schemas.microsoft.com/office/drawing/2014/main" id="{B2C258FF-4036-43A0-A0AB-40B4F3E02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7702"/>
            <a:ext cx="7086601" cy="70866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B8C7B-F8C3-4BE6-9CB7-A38C356D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93"/>
            <a:ext cx="12192000" cy="56620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E696-1583-428D-93FB-C0349A50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092200"/>
            <a:ext cx="6307667" cy="55080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1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Technical Services</a:t>
            </a:r>
          </a:p>
          <a:p>
            <a:pPr marL="0" indent="0" algn="just">
              <a:buNone/>
            </a:pPr>
            <a:endParaRPr lang="en-IN" sz="4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Development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Custom software solutions tailored to your business needs.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Automation Tool Development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Creation of automated tools to streamline processes and increase efficiency.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Consultation for Software Development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Expert advice and strategy for software development projects.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QA Engineering / Load Testing / Performance Testing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Ensuring the quality, scalability, and performance of your applications.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Engineering Consultation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Optimizing software and infrastructure for better performance and reliability.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Observability / Monitoring Solution Development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Building monitoring systems to track and improve application and system performance.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Observability / Monitoring Consultation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Expert guidance on implementing monitoring and observability frameworks for better insights and system health.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IN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 Maintenance</a:t>
            </a:r>
            <a:r>
              <a:rPr lang="en-IN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Ongoing support and maintenance to ensure your systems run smoothly and securely.</a:t>
            </a:r>
          </a:p>
          <a:p>
            <a:pPr marL="0" indent="0" algn="just">
              <a:buNone/>
            </a:pPr>
            <a:endParaRPr lang="en-IN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9A66-BF20-4CF2-A98B-D57BB498D3BE}"/>
              </a:ext>
            </a:extLst>
          </p:cNvPr>
          <p:cNvSpPr/>
          <p:nvPr/>
        </p:nvSpPr>
        <p:spPr>
          <a:xfrm>
            <a:off x="0" y="732368"/>
            <a:ext cx="2569634" cy="67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47677-457E-48B4-8CB9-C3947329F4B4}"/>
              </a:ext>
            </a:extLst>
          </p:cNvPr>
          <p:cNvCxnSpPr>
            <a:cxnSpLocks/>
          </p:cNvCxnSpPr>
          <p:nvPr/>
        </p:nvCxnSpPr>
        <p:spPr>
          <a:xfrm>
            <a:off x="0" y="1388533"/>
            <a:ext cx="6392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6D24AD0-7E2A-481A-BF07-8E57DA05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194" y="82391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C7B-F8C3-4BE6-9CB7-A38C356D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93"/>
            <a:ext cx="12192000" cy="56620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Services</a:t>
            </a:r>
            <a:endParaRPr lang="en-I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EE696-1583-428D-93FB-C0349A50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33" y="1024466"/>
            <a:ext cx="6307667" cy="28956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5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Non-Technical Services</a:t>
            </a:r>
          </a:p>
          <a:p>
            <a:pPr marL="0" indent="0" algn="just">
              <a:buNone/>
            </a:pPr>
            <a:endParaRPr lang="en-IN" sz="400" b="1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Marketing / Branding Solutions</a:t>
            </a:r>
            <a:r>
              <a:rPr lang="en-IN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Comprehensive strategies for building your brand presence through design / marketing consultation and reaching your target audience.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3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Campaign Consultation</a:t>
            </a:r>
            <a:r>
              <a:rPr lang="en-IN" sz="1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Tailored consultation for running impactful and results-driven business campaigns.</a:t>
            </a:r>
            <a:endParaRPr lang="en-IN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9A66-BF20-4CF2-A98B-D57BB498D3BE}"/>
              </a:ext>
            </a:extLst>
          </p:cNvPr>
          <p:cNvSpPr/>
          <p:nvPr/>
        </p:nvSpPr>
        <p:spPr>
          <a:xfrm>
            <a:off x="0" y="732368"/>
            <a:ext cx="2569634" cy="67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47677-457E-48B4-8CB9-C3947329F4B4}"/>
              </a:ext>
            </a:extLst>
          </p:cNvPr>
          <p:cNvCxnSpPr>
            <a:cxnSpLocks/>
          </p:cNvCxnSpPr>
          <p:nvPr/>
        </p:nvCxnSpPr>
        <p:spPr>
          <a:xfrm>
            <a:off x="0" y="1388533"/>
            <a:ext cx="63923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Graphic 6" descr="A flying paper airplane">
            <a:extLst>
              <a:ext uri="{FF2B5EF4-FFF2-40B4-BE49-F238E27FC236}">
                <a16:creationId xmlns:a16="http://schemas.microsoft.com/office/drawing/2014/main" id="{A79AF94E-418C-4463-B81E-C55E816D1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333" y="3365499"/>
            <a:ext cx="2760133" cy="2760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7D5EAE-375E-41DC-A5B6-7E21A2CF1BC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916" y="948278"/>
            <a:ext cx="4245503" cy="4459853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311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C7B-F8C3-4BE6-9CB7-A38C356D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93"/>
            <a:ext cx="12192000" cy="56620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Services Roadmap</a:t>
            </a:r>
            <a:endParaRPr lang="en-I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9A66-BF20-4CF2-A98B-D57BB498D3BE}"/>
              </a:ext>
            </a:extLst>
          </p:cNvPr>
          <p:cNvSpPr/>
          <p:nvPr/>
        </p:nvSpPr>
        <p:spPr>
          <a:xfrm>
            <a:off x="0" y="732368"/>
            <a:ext cx="2569634" cy="67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diagram of a company&#10;&#10;Description automatically generated">
            <a:extLst>
              <a:ext uri="{FF2B5EF4-FFF2-40B4-BE49-F238E27FC236}">
                <a16:creationId xmlns:a16="http://schemas.microsoft.com/office/drawing/2014/main" id="{74489C93-C977-474A-91A5-D435D8CFF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051982"/>
            <a:ext cx="99155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1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C7B-F8C3-4BE6-9CB7-A38C356D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93"/>
            <a:ext cx="12192000" cy="566208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Non-Technical Services Roadmap</a:t>
            </a:r>
            <a:endParaRPr lang="en-IN" sz="2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89A66-BF20-4CF2-A98B-D57BB498D3BE}"/>
              </a:ext>
            </a:extLst>
          </p:cNvPr>
          <p:cNvSpPr/>
          <p:nvPr/>
        </p:nvSpPr>
        <p:spPr>
          <a:xfrm>
            <a:off x="0" y="732368"/>
            <a:ext cx="2569634" cy="677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C2F0EB72-60E6-461D-B4AD-910B03A66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86" y="1504422"/>
            <a:ext cx="9240228" cy="384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3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42491-1B3C-42B1-8385-EED049E1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0072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339916-C91A-41B6-ABA8-2042FD6CC7BD}"/>
              </a:ext>
            </a:extLst>
          </p:cNvPr>
          <p:cNvSpPr/>
          <p:nvPr/>
        </p:nvSpPr>
        <p:spPr>
          <a:xfrm>
            <a:off x="4489450" y="3866469"/>
            <a:ext cx="903817" cy="112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2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193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Our Services</vt:lpstr>
      <vt:lpstr>Our Services</vt:lpstr>
      <vt:lpstr>Technical Services Roadmap</vt:lpstr>
      <vt:lpstr>Non-Technical Services Roadmap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Shayan Saha</dc:creator>
  <cp:lastModifiedBy>Shayan Saha</cp:lastModifiedBy>
  <cp:revision>14</cp:revision>
  <dcterms:created xsi:type="dcterms:W3CDTF">2025-01-08T14:35:23Z</dcterms:created>
  <dcterms:modified xsi:type="dcterms:W3CDTF">2025-01-13T21:06:46Z</dcterms:modified>
</cp:coreProperties>
</file>