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D0B51-881D-4D80-B101-1912928488E0}" v="14" dt="2021-12-08T12:43:1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6296"/>
  </p:normalViewPr>
  <p:slideViewPr>
    <p:cSldViewPr snapToGrid="0" snapToObjects="1">
      <p:cViewPr>
        <p:scale>
          <a:sx n="150" d="100"/>
          <a:sy n="150" d="100"/>
        </p:scale>
        <p:origin x="9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ydon N Brennan" userId="28a1109c-818d-4bea-b66f-f8fda2086217" providerId="ADAL" clId="{857D0B51-881D-4D80-B101-1912928488E0}"/>
    <pc:docChg chg="undo custSel addSld modSld">
      <pc:chgData name="Breydon N Brennan" userId="28a1109c-818d-4bea-b66f-f8fda2086217" providerId="ADAL" clId="{857D0B51-881D-4D80-B101-1912928488E0}" dt="2021-12-08T12:43:37.206" v="3923" actId="14100"/>
      <pc:docMkLst>
        <pc:docMk/>
      </pc:docMkLst>
      <pc:sldChg chg="addSp delSp modSp mod">
        <pc:chgData name="Breydon N Brennan" userId="28a1109c-818d-4bea-b66f-f8fda2086217" providerId="ADAL" clId="{857D0B51-881D-4D80-B101-1912928488E0}" dt="2021-12-08T11:16:43.598" v="2061" actId="20577"/>
        <pc:sldMkLst>
          <pc:docMk/>
          <pc:sldMk cId="855174566" sldId="257"/>
        </pc:sldMkLst>
        <pc:spChg chg="mod">
          <ac:chgData name="Breydon N Brennan" userId="28a1109c-818d-4bea-b66f-f8fda2086217" providerId="ADAL" clId="{857D0B51-881D-4D80-B101-1912928488E0}" dt="2021-12-08T09:03:05.004" v="3" actId="20577"/>
          <ac:spMkLst>
            <pc:docMk/>
            <pc:sldMk cId="855174566" sldId="257"/>
            <ac:spMk id="2" creationId="{DB90DAFF-5529-1F48-A8B6-F9460CC399A4}"/>
          </ac:spMkLst>
        </pc:spChg>
        <pc:spChg chg="mod">
          <ac:chgData name="Breydon N Brennan" userId="28a1109c-818d-4bea-b66f-f8fda2086217" providerId="ADAL" clId="{857D0B51-881D-4D80-B101-1912928488E0}" dt="2021-12-08T11:16:43.598" v="2061" actId="20577"/>
          <ac:spMkLst>
            <pc:docMk/>
            <pc:sldMk cId="855174566" sldId="257"/>
            <ac:spMk id="3" creationId="{CCD4946C-DA45-1E4E-B6AF-5755D3278D62}"/>
          </ac:spMkLst>
        </pc:spChg>
        <pc:picChg chg="add del mod">
          <ac:chgData name="Breydon N Brennan" userId="28a1109c-818d-4bea-b66f-f8fda2086217" providerId="ADAL" clId="{857D0B51-881D-4D80-B101-1912928488E0}" dt="2021-12-08T09:24:37.221" v="457" actId="478"/>
          <ac:picMkLst>
            <pc:docMk/>
            <pc:sldMk cId="855174566" sldId="257"/>
            <ac:picMk id="5" creationId="{73C10D65-3771-4B0B-BB49-DFE1162072FA}"/>
          </ac:picMkLst>
        </pc:picChg>
      </pc:sldChg>
      <pc:sldChg chg="addSp delSp modSp mod">
        <pc:chgData name="Breydon N Brennan" userId="28a1109c-818d-4bea-b66f-f8fda2086217" providerId="ADAL" clId="{857D0B51-881D-4D80-B101-1912928488E0}" dt="2021-12-08T09:26:21.303" v="491" actId="1076"/>
        <pc:sldMkLst>
          <pc:docMk/>
          <pc:sldMk cId="2765666574" sldId="258"/>
        </pc:sldMkLst>
        <pc:spChg chg="mod">
          <ac:chgData name="Breydon N Brennan" userId="28a1109c-818d-4bea-b66f-f8fda2086217" providerId="ADAL" clId="{857D0B51-881D-4D80-B101-1912928488E0}" dt="2021-12-08T09:24:44.385" v="476" actId="20577"/>
          <ac:spMkLst>
            <pc:docMk/>
            <pc:sldMk cId="2765666574" sldId="258"/>
            <ac:spMk id="2" creationId="{964B3447-E9A0-4D4A-8919-FE251F08C6B7}"/>
          </ac:spMkLst>
        </pc:spChg>
        <pc:spChg chg="del">
          <ac:chgData name="Breydon N Brennan" userId="28a1109c-818d-4bea-b66f-f8fda2086217" providerId="ADAL" clId="{857D0B51-881D-4D80-B101-1912928488E0}" dt="2021-12-08T09:24:48.331" v="477" actId="478"/>
          <ac:spMkLst>
            <pc:docMk/>
            <pc:sldMk cId="2765666574" sldId="258"/>
            <ac:spMk id="3" creationId="{37DF140A-4D89-4441-AD04-75C34427A996}"/>
          </ac:spMkLst>
        </pc:spChg>
        <pc:picChg chg="add mod">
          <ac:chgData name="Breydon N Brennan" userId="28a1109c-818d-4bea-b66f-f8fda2086217" providerId="ADAL" clId="{857D0B51-881D-4D80-B101-1912928488E0}" dt="2021-12-08T09:26:21.303" v="491" actId="1076"/>
          <ac:picMkLst>
            <pc:docMk/>
            <pc:sldMk cId="2765666574" sldId="258"/>
            <ac:picMk id="5" creationId="{093D36FA-F1C2-407C-9234-E6BC4274A2F8}"/>
          </ac:picMkLst>
        </pc:picChg>
      </pc:sldChg>
      <pc:sldChg chg="modSp new mod">
        <pc:chgData name="Breydon N Brennan" userId="28a1109c-818d-4bea-b66f-f8fda2086217" providerId="ADAL" clId="{857D0B51-881D-4D80-B101-1912928488E0}" dt="2021-12-08T10:53:12.284" v="1490" actId="20577"/>
        <pc:sldMkLst>
          <pc:docMk/>
          <pc:sldMk cId="1696871543" sldId="259"/>
        </pc:sldMkLst>
        <pc:spChg chg="mod">
          <ac:chgData name="Breydon N Brennan" userId="28a1109c-818d-4bea-b66f-f8fda2086217" providerId="ADAL" clId="{857D0B51-881D-4D80-B101-1912928488E0}" dt="2021-12-08T09:31:52.831" v="520" actId="20577"/>
          <ac:spMkLst>
            <pc:docMk/>
            <pc:sldMk cId="1696871543" sldId="259"/>
            <ac:spMk id="2" creationId="{B94949C4-5997-43DC-BAB4-C6FE85E85422}"/>
          </ac:spMkLst>
        </pc:spChg>
        <pc:spChg chg="mod">
          <ac:chgData name="Breydon N Brennan" userId="28a1109c-818d-4bea-b66f-f8fda2086217" providerId="ADAL" clId="{857D0B51-881D-4D80-B101-1912928488E0}" dt="2021-12-08T10:53:12.284" v="1490" actId="20577"/>
          <ac:spMkLst>
            <pc:docMk/>
            <pc:sldMk cId="1696871543" sldId="259"/>
            <ac:spMk id="3" creationId="{9DAB428A-E9E7-405B-BE10-5553754271F5}"/>
          </ac:spMkLst>
        </pc:spChg>
      </pc:sldChg>
      <pc:sldChg chg="addSp modSp new mod">
        <pc:chgData name="Breydon N Brennan" userId="28a1109c-818d-4bea-b66f-f8fda2086217" providerId="ADAL" clId="{857D0B51-881D-4D80-B101-1912928488E0}" dt="2021-12-08T10:57:56.910" v="1668" actId="20577"/>
        <pc:sldMkLst>
          <pc:docMk/>
          <pc:sldMk cId="2520659385" sldId="260"/>
        </pc:sldMkLst>
        <pc:spChg chg="mod">
          <ac:chgData name="Breydon N Brennan" userId="28a1109c-818d-4bea-b66f-f8fda2086217" providerId="ADAL" clId="{857D0B51-881D-4D80-B101-1912928488E0}" dt="2021-12-08T09:41:00.988" v="540" actId="20577"/>
          <ac:spMkLst>
            <pc:docMk/>
            <pc:sldMk cId="2520659385" sldId="260"/>
            <ac:spMk id="2" creationId="{E29824DA-088A-4210-A5DE-D46DD508226B}"/>
          </ac:spMkLst>
        </pc:spChg>
        <pc:spChg chg="mod">
          <ac:chgData name="Breydon N Brennan" userId="28a1109c-818d-4bea-b66f-f8fda2086217" providerId="ADAL" clId="{857D0B51-881D-4D80-B101-1912928488E0}" dt="2021-12-08T10:53:44.085" v="1530" actId="20577"/>
          <ac:spMkLst>
            <pc:docMk/>
            <pc:sldMk cId="2520659385" sldId="260"/>
            <ac:spMk id="3" creationId="{4DF816A7-FC72-4277-82DB-92E7F9288E89}"/>
          </ac:spMkLst>
        </pc:spChg>
        <pc:spChg chg="add mod">
          <ac:chgData name="Breydon N Brennan" userId="28a1109c-818d-4bea-b66f-f8fda2086217" providerId="ADAL" clId="{857D0B51-881D-4D80-B101-1912928488E0}" dt="2021-12-08T10:57:56.910" v="1668" actId="20577"/>
          <ac:spMkLst>
            <pc:docMk/>
            <pc:sldMk cId="2520659385" sldId="260"/>
            <ac:spMk id="4" creationId="{46739743-F6A1-4826-A50B-B4ACE8A9C7EB}"/>
          </ac:spMkLst>
        </pc:spChg>
      </pc:sldChg>
      <pc:sldChg chg="modSp new mod">
        <pc:chgData name="Breydon N Brennan" userId="28a1109c-818d-4bea-b66f-f8fda2086217" providerId="ADAL" clId="{857D0B51-881D-4D80-B101-1912928488E0}" dt="2021-12-08T10:45:06.564" v="939" actId="20577"/>
        <pc:sldMkLst>
          <pc:docMk/>
          <pc:sldMk cId="3795252416" sldId="261"/>
        </pc:sldMkLst>
        <pc:spChg chg="mod">
          <ac:chgData name="Breydon N Brennan" userId="28a1109c-818d-4bea-b66f-f8fda2086217" providerId="ADAL" clId="{857D0B51-881D-4D80-B101-1912928488E0}" dt="2021-12-08T10:44:34.868" v="915" actId="20577"/>
          <ac:spMkLst>
            <pc:docMk/>
            <pc:sldMk cId="3795252416" sldId="261"/>
            <ac:spMk id="2" creationId="{7CF0A108-CFD1-4975-936F-C6D33F74867B}"/>
          </ac:spMkLst>
        </pc:spChg>
        <pc:spChg chg="mod">
          <ac:chgData name="Breydon N Brennan" userId="28a1109c-818d-4bea-b66f-f8fda2086217" providerId="ADAL" clId="{857D0B51-881D-4D80-B101-1912928488E0}" dt="2021-12-08T10:45:06.564" v="939" actId="20577"/>
          <ac:spMkLst>
            <pc:docMk/>
            <pc:sldMk cId="3795252416" sldId="261"/>
            <ac:spMk id="3" creationId="{4F71A9EA-C6A5-4660-AC33-C5466A7E34EA}"/>
          </ac:spMkLst>
        </pc:spChg>
      </pc:sldChg>
      <pc:sldChg chg="addSp delSp modSp new mod">
        <pc:chgData name="Breydon N Brennan" userId="28a1109c-818d-4bea-b66f-f8fda2086217" providerId="ADAL" clId="{857D0B51-881D-4D80-B101-1912928488E0}" dt="2021-12-08T11:07:32.487" v="1832" actId="20577"/>
        <pc:sldMkLst>
          <pc:docMk/>
          <pc:sldMk cId="4215713704" sldId="262"/>
        </pc:sldMkLst>
        <pc:spChg chg="mod">
          <ac:chgData name="Breydon N Brennan" userId="28a1109c-818d-4bea-b66f-f8fda2086217" providerId="ADAL" clId="{857D0B51-881D-4D80-B101-1912928488E0}" dt="2021-12-08T10:54:25.869" v="1634" actId="20577"/>
          <ac:spMkLst>
            <pc:docMk/>
            <pc:sldMk cId="4215713704" sldId="262"/>
            <ac:spMk id="2" creationId="{6CC662D1-B538-481C-A892-CD3B1686EE5E}"/>
          </ac:spMkLst>
        </pc:spChg>
        <pc:spChg chg="mod">
          <ac:chgData name="Breydon N Brennan" userId="28a1109c-818d-4bea-b66f-f8fda2086217" providerId="ADAL" clId="{857D0B51-881D-4D80-B101-1912928488E0}" dt="2021-12-08T11:07:32.487" v="1832" actId="20577"/>
          <ac:spMkLst>
            <pc:docMk/>
            <pc:sldMk cId="4215713704" sldId="262"/>
            <ac:spMk id="3" creationId="{1EC71275-1028-46CC-A2F1-0CAA5A9C1E82}"/>
          </ac:spMkLst>
        </pc:spChg>
        <pc:picChg chg="add del mod">
          <ac:chgData name="Breydon N Brennan" userId="28a1109c-818d-4bea-b66f-f8fda2086217" providerId="ADAL" clId="{857D0B51-881D-4D80-B101-1912928488E0}" dt="2021-12-08T11:06:23.117" v="1827" actId="478"/>
          <ac:picMkLst>
            <pc:docMk/>
            <pc:sldMk cId="4215713704" sldId="262"/>
            <ac:picMk id="5" creationId="{5402817E-00D1-4D7B-8AA4-DA02CA9C0709}"/>
          </ac:picMkLst>
        </pc:picChg>
        <pc:picChg chg="add mod">
          <ac:chgData name="Breydon N Brennan" userId="28a1109c-818d-4bea-b66f-f8fda2086217" providerId="ADAL" clId="{857D0B51-881D-4D80-B101-1912928488E0}" dt="2021-12-08T11:06:45.549" v="1831" actId="1076"/>
          <ac:picMkLst>
            <pc:docMk/>
            <pc:sldMk cId="4215713704" sldId="262"/>
            <ac:picMk id="7" creationId="{338B715B-015C-4B13-9E33-788FB22BA1ED}"/>
          </ac:picMkLst>
        </pc:picChg>
      </pc:sldChg>
      <pc:sldChg chg="modSp new mod">
        <pc:chgData name="Breydon N Brennan" userId="28a1109c-818d-4bea-b66f-f8fda2086217" providerId="ADAL" clId="{857D0B51-881D-4D80-B101-1912928488E0}" dt="2021-12-08T12:18:58.612" v="3362" actId="20577"/>
        <pc:sldMkLst>
          <pc:docMk/>
          <pc:sldMk cId="4105026406" sldId="263"/>
        </pc:sldMkLst>
        <pc:spChg chg="mod">
          <ac:chgData name="Breydon N Brennan" userId="28a1109c-818d-4bea-b66f-f8fda2086217" providerId="ADAL" clId="{857D0B51-881D-4D80-B101-1912928488E0}" dt="2021-12-08T11:09:11.856" v="1860" actId="20577"/>
          <ac:spMkLst>
            <pc:docMk/>
            <pc:sldMk cId="4105026406" sldId="263"/>
            <ac:spMk id="2" creationId="{7B2302CE-18E5-44A3-9A24-CD48A9F3D620}"/>
          </ac:spMkLst>
        </pc:spChg>
        <pc:spChg chg="mod">
          <ac:chgData name="Breydon N Brennan" userId="28a1109c-818d-4bea-b66f-f8fda2086217" providerId="ADAL" clId="{857D0B51-881D-4D80-B101-1912928488E0}" dt="2021-12-08T12:18:58.612" v="3362" actId="20577"/>
          <ac:spMkLst>
            <pc:docMk/>
            <pc:sldMk cId="4105026406" sldId="263"/>
            <ac:spMk id="3" creationId="{7D3BE528-D1DA-4AAD-9992-2822EFC420FF}"/>
          </ac:spMkLst>
        </pc:spChg>
      </pc:sldChg>
      <pc:sldChg chg="addSp modSp new mod">
        <pc:chgData name="Breydon N Brennan" userId="28a1109c-818d-4bea-b66f-f8fda2086217" providerId="ADAL" clId="{857D0B51-881D-4D80-B101-1912928488E0}" dt="2021-12-08T11:48:46.616" v="2687" actId="6549"/>
        <pc:sldMkLst>
          <pc:docMk/>
          <pc:sldMk cId="3785324266" sldId="264"/>
        </pc:sldMkLst>
        <pc:spChg chg="mod">
          <ac:chgData name="Breydon N Brennan" userId="28a1109c-818d-4bea-b66f-f8fda2086217" providerId="ADAL" clId="{857D0B51-881D-4D80-B101-1912928488E0}" dt="2021-12-08T11:27:29.874" v="2480" actId="20577"/>
          <ac:spMkLst>
            <pc:docMk/>
            <pc:sldMk cId="3785324266" sldId="264"/>
            <ac:spMk id="2" creationId="{E43095E2-1D5C-41F0-805C-711C14F73FF9}"/>
          </ac:spMkLst>
        </pc:spChg>
        <pc:spChg chg="mod">
          <ac:chgData name="Breydon N Brennan" userId="28a1109c-818d-4bea-b66f-f8fda2086217" providerId="ADAL" clId="{857D0B51-881D-4D80-B101-1912928488E0}" dt="2021-12-08T11:30:47.570" v="2491" actId="14100"/>
          <ac:spMkLst>
            <pc:docMk/>
            <pc:sldMk cId="3785324266" sldId="264"/>
            <ac:spMk id="3" creationId="{F8FC11B1-6B26-4F9C-9B7C-DEFB124E8513}"/>
          </ac:spMkLst>
        </pc:spChg>
        <pc:spChg chg="add mod">
          <ac:chgData name="Breydon N Brennan" userId="28a1109c-818d-4bea-b66f-f8fda2086217" providerId="ADAL" clId="{857D0B51-881D-4D80-B101-1912928488E0}" dt="2021-12-08T11:48:46.616" v="2687" actId="6549"/>
          <ac:spMkLst>
            <pc:docMk/>
            <pc:sldMk cId="3785324266" sldId="264"/>
            <ac:spMk id="4" creationId="{2D6B765B-BCCD-4FF5-8777-1EED49E46CE2}"/>
          </ac:spMkLst>
        </pc:spChg>
      </pc:sldChg>
      <pc:sldChg chg="addSp modSp new mod">
        <pc:chgData name="Breydon N Brennan" userId="28a1109c-818d-4bea-b66f-f8fda2086217" providerId="ADAL" clId="{857D0B51-881D-4D80-B101-1912928488E0}" dt="2021-12-08T12:30:07.100" v="3706" actId="20577"/>
        <pc:sldMkLst>
          <pc:docMk/>
          <pc:sldMk cId="460678690" sldId="265"/>
        </pc:sldMkLst>
        <pc:spChg chg="mod">
          <ac:chgData name="Breydon N Brennan" userId="28a1109c-818d-4bea-b66f-f8fda2086217" providerId="ADAL" clId="{857D0B51-881D-4D80-B101-1912928488E0}" dt="2021-12-08T12:30:07.100" v="3706" actId="20577"/>
          <ac:spMkLst>
            <pc:docMk/>
            <pc:sldMk cId="460678690" sldId="265"/>
            <ac:spMk id="2" creationId="{A6A5AE3F-0E5C-4969-8F0F-3055E64BAC3C}"/>
          </ac:spMkLst>
        </pc:spChg>
        <pc:spChg chg="mod">
          <ac:chgData name="Breydon N Brennan" userId="28a1109c-818d-4bea-b66f-f8fda2086217" providerId="ADAL" clId="{857D0B51-881D-4D80-B101-1912928488E0}" dt="2021-12-08T12:04:56.642" v="2768" actId="20577"/>
          <ac:spMkLst>
            <pc:docMk/>
            <pc:sldMk cId="460678690" sldId="265"/>
            <ac:spMk id="3" creationId="{89E9CDED-D8A7-4A52-B9A0-F217914B964B}"/>
          </ac:spMkLst>
        </pc:spChg>
        <pc:picChg chg="add mod">
          <ac:chgData name="Breydon N Brennan" userId="28a1109c-818d-4bea-b66f-f8fda2086217" providerId="ADAL" clId="{857D0B51-881D-4D80-B101-1912928488E0}" dt="2021-12-08T12:05:06.216" v="2769" actId="1076"/>
          <ac:picMkLst>
            <pc:docMk/>
            <pc:sldMk cId="460678690" sldId="265"/>
            <ac:picMk id="5" creationId="{AE5C1567-E263-4D72-A505-D0BD20964BF1}"/>
          </ac:picMkLst>
        </pc:picChg>
      </pc:sldChg>
      <pc:sldChg chg="modSp new mod">
        <pc:chgData name="Breydon N Brennan" userId="28a1109c-818d-4bea-b66f-f8fda2086217" providerId="ADAL" clId="{857D0B51-881D-4D80-B101-1912928488E0}" dt="2021-12-08T12:22:20.293" v="3606" actId="20577"/>
        <pc:sldMkLst>
          <pc:docMk/>
          <pc:sldMk cId="1989155313" sldId="266"/>
        </pc:sldMkLst>
        <pc:spChg chg="mod">
          <ac:chgData name="Breydon N Brennan" userId="28a1109c-818d-4bea-b66f-f8fda2086217" providerId="ADAL" clId="{857D0B51-881D-4D80-B101-1912928488E0}" dt="2021-12-08T12:06:54.894" v="2807" actId="20577"/>
          <ac:spMkLst>
            <pc:docMk/>
            <pc:sldMk cId="1989155313" sldId="266"/>
            <ac:spMk id="2" creationId="{DD50FC3E-5694-4FD6-8EAA-9B893657CECE}"/>
          </ac:spMkLst>
        </pc:spChg>
        <pc:spChg chg="mod">
          <ac:chgData name="Breydon N Brennan" userId="28a1109c-818d-4bea-b66f-f8fda2086217" providerId="ADAL" clId="{857D0B51-881D-4D80-B101-1912928488E0}" dt="2021-12-08T12:22:20.293" v="3606" actId="20577"/>
          <ac:spMkLst>
            <pc:docMk/>
            <pc:sldMk cId="1989155313" sldId="266"/>
            <ac:spMk id="3" creationId="{93E9905D-0EAA-46A6-B1DB-2E00716A9B69}"/>
          </ac:spMkLst>
        </pc:spChg>
      </pc:sldChg>
      <pc:sldChg chg="addSp modSp new mod">
        <pc:chgData name="Breydon N Brennan" userId="28a1109c-818d-4bea-b66f-f8fda2086217" providerId="ADAL" clId="{857D0B51-881D-4D80-B101-1912928488E0}" dt="2021-12-08T12:27:23.534" v="3665" actId="1076"/>
        <pc:sldMkLst>
          <pc:docMk/>
          <pc:sldMk cId="2634405713" sldId="267"/>
        </pc:sldMkLst>
        <pc:spChg chg="mod">
          <ac:chgData name="Breydon N Brennan" userId="28a1109c-818d-4bea-b66f-f8fda2086217" providerId="ADAL" clId="{857D0B51-881D-4D80-B101-1912928488E0}" dt="2021-12-08T12:21:36.729" v="3589" actId="20577"/>
          <ac:spMkLst>
            <pc:docMk/>
            <pc:sldMk cId="2634405713" sldId="267"/>
            <ac:spMk id="2" creationId="{EDB7C3EF-E8D6-40B9-AF3A-4908EC55A525}"/>
          </ac:spMkLst>
        </pc:spChg>
        <pc:spChg chg="mod">
          <ac:chgData name="Breydon N Brennan" userId="28a1109c-818d-4bea-b66f-f8fda2086217" providerId="ADAL" clId="{857D0B51-881D-4D80-B101-1912928488E0}" dt="2021-12-08T12:24:09.592" v="3622" actId="20577"/>
          <ac:spMkLst>
            <pc:docMk/>
            <pc:sldMk cId="2634405713" sldId="267"/>
            <ac:spMk id="3" creationId="{AC976A98-7FF8-4148-BB97-FCAEBA31B577}"/>
          </ac:spMkLst>
        </pc:spChg>
        <pc:spChg chg="add mod">
          <ac:chgData name="Breydon N Brennan" userId="28a1109c-818d-4bea-b66f-f8fda2086217" providerId="ADAL" clId="{857D0B51-881D-4D80-B101-1912928488E0}" dt="2021-12-08T12:27:20.049" v="3664" actId="20577"/>
          <ac:spMkLst>
            <pc:docMk/>
            <pc:sldMk cId="2634405713" sldId="267"/>
            <ac:spMk id="4" creationId="{7E6390AA-AC6A-41DF-8A1B-1A23AC3239A5}"/>
          </ac:spMkLst>
        </pc:spChg>
        <pc:spChg chg="add mod">
          <ac:chgData name="Breydon N Brennan" userId="28a1109c-818d-4bea-b66f-f8fda2086217" providerId="ADAL" clId="{857D0B51-881D-4D80-B101-1912928488E0}" dt="2021-12-08T12:27:23.534" v="3665" actId="1076"/>
          <ac:spMkLst>
            <pc:docMk/>
            <pc:sldMk cId="2634405713" sldId="267"/>
            <ac:spMk id="5" creationId="{568C335D-BE94-4A87-89A8-89535CAB1BDF}"/>
          </ac:spMkLst>
        </pc:spChg>
      </pc:sldChg>
      <pc:sldChg chg="addSp delSp modSp new mod">
        <pc:chgData name="Breydon N Brennan" userId="28a1109c-818d-4bea-b66f-f8fda2086217" providerId="ADAL" clId="{857D0B51-881D-4D80-B101-1912928488E0}" dt="2021-12-08T12:33:27.898" v="3869" actId="20577"/>
        <pc:sldMkLst>
          <pc:docMk/>
          <pc:sldMk cId="1587261854" sldId="268"/>
        </pc:sldMkLst>
        <pc:spChg chg="mod">
          <ac:chgData name="Breydon N Brennan" userId="28a1109c-818d-4bea-b66f-f8fda2086217" providerId="ADAL" clId="{857D0B51-881D-4D80-B101-1912928488E0}" dt="2021-12-08T12:29:57.773" v="3690" actId="20577"/>
          <ac:spMkLst>
            <pc:docMk/>
            <pc:sldMk cId="1587261854" sldId="268"/>
            <ac:spMk id="2" creationId="{0EF15AD0-560C-4E3D-AC55-F23B267565B4}"/>
          </ac:spMkLst>
        </pc:spChg>
        <pc:spChg chg="mod">
          <ac:chgData name="Breydon N Brennan" userId="28a1109c-818d-4bea-b66f-f8fda2086217" providerId="ADAL" clId="{857D0B51-881D-4D80-B101-1912928488E0}" dt="2021-12-08T12:31:44.363" v="3720" actId="14100"/>
          <ac:spMkLst>
            <pc:docMk/>
            <pc:sldMk cId="1587261854" sldId="268"/>
            <ac:spMk id="3" creationId="{65BCC9BF-F0D3-4332-997D-AD9FF42EDB66}"/>
          </ac:spMkLst>
        </pc:spChg>
        <pc:spChg chg="add del mod">
          <ac:chgData name="Breydon N Brennan" userId="28a1109c-818d-4bea-b66f-f8fda2086217" providerId="ADAL" clId="{857D0B51-881D-4D80-B101-1912928488E0}" dt="2021-12-08T12:33:16.079" v="3863"/>
          <ac:spMkLst>
            <pc:docMk/>
            <pc:sldMk cId="1587261854" sldId="268"/>
            <ac:spMk id="6" creationId="{53B9081D-3699-43AD-915A-66A1B7353C12}"/>
          </ac:spMkLst>
        </pc:spChg>
        <pc:spChg chg="add del mod">
          <ac:chgData name="Breydon N Brennan" userId="28a1109c-818d-4bea-b66f-f8fda2086217" providerId="ADAL" clId="{857D0B51-881D-4D80-B101-1912928488E0}" dt="2021-12-08T12:33:16.079" v="3865"/>
          <ac:spMkLst>
            <pc:docMk/>
            <pc:sldMk cId="1587261854" sldId="268"/>
            <ac:spMk id="9" creationId="{37EE398B-A302-40CB-BF25-FADB59BAF77E}"/>
          </ac:spMkLst>
        </pc:spChg>
        <pc:spChg chg="add mod">
          <ac:chgData name="Breydon N Brennan" userId="28a1109c-818d-4bea-b66f-f8fda2086217" providerId="ADAL" clId="{857D0B51-881D-4D80-B101-1912928488E0}" dt="2021-12-08T12:33:27.898" v="3869" actId="20577"/>
          <ac:spMkLst>
            <pc:docMk/>
            <pc:sldMk cId="1587261854" sldId="268"/>
            <ac:spMk id="10" creationId="{91C35C62-4F9F-4AF6-AA64-70CC1F07F315}"/>
          </ac:spMkLst>
        </pc:spChg>
        <pc:picChg chg="add mod">
          <ac:chgData name="Breydon N Brennan" userId="28a1109c-818d-4bea-b66f-f8fda2086217" providerId="ADAL" clId="{857D0B51-881D-4D80-B101-1912928488E0}" dt="2021-12-08T12:31:46.145" v="3721" actId="1076"/>
          <ac:picMkLst>
            <pc:docMk/>
            <pc:sldMk cId="1587261854" sldId="268"/>
            <ac:picMk id="5" creationId="{44EDBDAA-2C93-48A8-927D-D180ADBFB9AF}"/>
          </ac:picMkLst>
        </pc:picChg>
      </pc:sldChg>
      <pc:sldChg chg="addSp modSp new mod">
        <pc:chgData name="Breydon N Brennan" userId="28a1109c-818d-4bea-b66f-f8fda2086217" providerId="ADAL" clId="{857D0B51-881D-4D80-B101-1912928488E0}" dt="2021-12-08T12:43:37.206" v="3923" actId="14100"/>
        <pc:sldMkLst>
          <pc:docMk/>
          <pc:sldMk cId="3696131776" sldId="269"/>
        </pc:sldMkLst>
        <pc:spChg chg="mod">
          <ac:chgData name="Breydon N Brennan" userId="28a1109c-818d-4bea-b66f-f8fda2086217" providerId="ADAL" clId="{857D0B51-881D-4D80-B101-1912928488E0}" dt="2021-12-08T12:34:07.779" v="3885" actId="20577"/>
          <ac:spMkLst>
            <pc:docMk/>
            <pc:sldMk cId="3696131776" sldId="269"/>
            <ac:spMk id="2" creationId="{3390669F-F1C9-4BB0-92B4-6DC045B2B6CE}"/>
          </ac:spMkLst>
        </pc:spChg>
        <pc:spChg chg="mod">
          <ac:chgData name="Breydon N Brennan" userId="28a1109c-818d-4bea-b66f-f8fda2086217" providerId="ADAL" clId="{857D0B51-881D-4D80-B101-1912928488E0}" dt="2021-12-08T12:43:08.904" v="3920" actId="404"/>
          <ac:spMkLst>
            <pc:docMk/>
            <pc:sldMk cId="3696131776" sldId="269"/>
            <ac:spMk id="3" creationId="{6B5CB532-BB21-4454-8424-52E3CEFF492A}"/>
          </ac:spMkLst>
        </pc:spChg>
        <pc:spChg chg="add mod">
          <ac:chgData name="Breydon N Brennan" userId="28a1109c-818d-4bea-b66f-f8fda2086217" providerId="ADAL" clId="{857D0B51-881D-4D80-B101-1912928488E0}" dt="2021-12-08T12:43:37.206" v="3923" actId="14100"/>
          <ac:spMkLst>
            <pc:docMk/>
            <pc:sldMk cId="3696131776" sldId="269"/>
            <ac:spMk id="4" creationId="{296C2F0B-289F-48A0-9065-680519C890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779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96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28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990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932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090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ED4963-E985-44C4-B8C4-FDD613B7C2F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5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8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5" name="Picture 3" descr="Rolls of blueprints">
            <a:extLst>
              <a:ext uri="{FF2B5EF4-FFF2-40B4-BE49-F238E27FC236}">
                <a16:creationId xmlns:a16="http://schemas.microsoft.com/office/drawing/2014/main" id="{FA510B58-AE28-4B75-A7D9-BC751C6DA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7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58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E4EE4-BF8E-FC4A-8AE6-D6424BB0B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/>
              <a:t>Oracle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A40F-F0B8-B245-8723-351ED262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/>
              <a:t>La’quan Morris, Hannah Wallace, &amp; Breydon Brennan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4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AE3F-0E5C-4969-8F0F-3055E64B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CDED-D8A7-4A52-B9A0-F217914B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2603500"/>
            <a:ext cx="11271250" cy="3416300"/>
          </a:xfrm>
        </p:spPr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INSERT INTO p VALUES (8300238, ‘Aqua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Tofana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’,  ‘1000’, 99.99, ‘Giulia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Tofana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Inc.”);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E5C1567-E263-4D72-A505-D0BD2096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3429000"/>
            <a:ext cx="648743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7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FC3E-5694-4FD6-8EAA-9B893657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Sales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905D-0EAA-46A6-B1DB-2E00716A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49646" cy="3416300"/>
          </a:xfrm>
        </p:spPr>
        <p:txBody>
          <a:bodyPr/>
          <a:lstStyle/>
          <a:p>
            <a:r>
              <a:rPr lang="en-US" dirty="0"/>
              <a:t>Compilation of products and customers</a:t>
            </a:r>
          </a:p>
          <a:p>
            <a:pPr lvl="1"/>
            <a:r>
              <a:rPr lang="en-US" dirty="0"/>
              <a:t>First &amp; Last names, Addresses, Product Names, Product ID, Order Date, etc.</a:t>
            </a:r>
          </a:p>
          <a:p>
            <a:r>
              <a:rPr lang="en-US" dirty="0"/>
              <a:t>Foreign Key includes customer and product table:</a:t>
            </a:r>
          </a:p>
          <a:p>
            <a:pPr lvl="1"/>
            <a:r>
              <a:rPr lang="en-US" dirty="0"/>
              <a:t>Cannot have a sale without a customer and a product</a:t>
            </a:r>
          </a:p>
          <a:p>
            <a:pPr lvl="1"/>
            <a:r>
              <a:rPr lang="en-US" dirty="0"/>
              <a:t>Ties references around both tables</a:t>
            </a:r>
          </a:p>
          <a:p>
            <a:pPr lvl="1"/>
            <a:r>
              <a:rPr lang="en-US" dirty="0"/>
              <a:t>Sales are very important, using two foreign keys adds a layer of redundancy</a:t>
            </a:r>
          </a:p>
          <a:p>
            <a:r>
              <a:rPr lang="en-US" dirty="0"/>
              <a:t>Sequence and Synonyms need to be created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5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C3EF-E8D6-40B9-AF3A-4908EC55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6A98-7FF8-4148-BB97-FCAEBA31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55" y="2080682"/>
            <a:ext cx="5036296" cy="4904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CREATE TABLE sales(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CustomerId</a:t>
            </a:r>
            <a:r>
              <a:rPr lang="en-US" sz="900" dirty="0"/>
              <a:t> int NOT NULL PRIMARY KEY,</a:t>
            </a:r>
          </a:p>
          <a:p>
            <a:pPr marL="0" indent="0">
              <a:buNone/>
            </a:pPr>
            <a:r>
              <a:rPr lang="en-US" sz="900" dirty="0"/>
              <a:t>    FirstName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LastName</a:t>
            </a:r>
            <a:r>
              <a:rPr lang="en-US" sz="900" dirty="0"/>
              <a:t> VARCHAR2(20) NOT NULL,</a:t>
            </a:r>
          </a:p>
          <a:p>
            <a:pPr marL="0" indent="0">
              <a:buNone/>
            </a:pPr>
            <a:r>
              <a:rPr lang="en-US" sz="900" dirty="0"/>
              <a:t>    Address VARCHAR2(255) NOT NULL,</a:t>
            </a:r>
          </a:p>
          <a:p>
            <a:pPr marL="0" indent="0">
              <a:buNone/>
            </a:pPr>
            <a:r>
              <a:rPr lang="en-US" sz="900" dirty="0"/>
              <a:t>    City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StateInitials</a:t>
            </a:r>
            <a:r>
              <a:rPr lang="en-US" sz="900" dirty="0"/>
              <a:t> CHAR(2) NOT NULL,</a:t>
            </a:r>
          </a:p>
          <a:p>
            <a:pPr marL="0" indent="0">
              <a:buNone/>
            </a:pPr>
            <a:r>
              <a:rPr lang="en-US" sz="900" dirty="0"/>
              <a:t>    Country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ZipCode</a:t>
            </a:r>
            <a:r>
              <a:rPr lang="en-US" sz="900" dirty="0"/>
              <a:t> VARCHAR2(10) NOT NULL,</a:t>
            </a:r>
          </a:p>
          <a:p>
            <a:pPr marL="0" indent="0">
              <a:buNone/>
            </a:pPr>
            <a:r>
              <a:rPr lang="en-US" sz="900" dirty="0"/>
              <a:t>    ProductName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ItemNumber</a:t>
            </a:r>
            <a:r>
              <a:rPr lang="en-US" sz="900" dirty="0"/>
              <a:t> NUMBER(10)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ProductPrice</a:t>
            </a:r>
            <a:r>
              <a:rPr lang="en-US" sz="900" dirty="0"/>
              <a:t> NUMBER(19,4)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OrderDate</a:t>
            </a:r>
            <a:r>
              <a:rPr lang="en-US" sz="900" dirty="0"/>
              <a:t> DATE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OrderNumber</a:t>
            </a:r>
            <a:r>
              <a:rPr lang="en-US" sz="900" dirty="0"/>
              <a:t> NUMBER(10) NOT NULL,</a:t>
            </a:r>
          </a:p>
          <a:p>
            <a:pPr marL="0" indent="0">
              <a:buNone/>
            </a:pPr>
            <a:r>
              <a:rPr lang="en-US" sz="900" dirty="0"/>
              <a:t> CONSTRAINT </a:t>
            </a:r>
            <a:r>
              <a:rPr lang="en-US" sz="900" dirty="0" err="1"/>
              <a:t>sales_customer_fk</a:t>
            </a:r>
            <a:r>
              <a:rPr lang="en-US" sz="900" dirty="0"/>
              <a:t> FOREIGN KEY(</a:t>
            </a:r>
            <a:r>
              <a:rPr lang="en-US" sz="900" dirty="0" err="1"/>
              <a:t>CustomerId</a:t>
            </a:r>
            <a:r>
              <a:rPr lang="en-US" sz="900" dirty="0"/>
              <a:t>) REFERENCES Customers(</a:t>
            </a:r>
            <a:r>
              <a:rPr lang="en-US" sz="900" dirty="0" err="1"/>
              <a:t>CustomerID</a:t>
            </a:r>
            <a:r>
              <a:rPr lang="en-US" sz="900" dirty="0"/>
              <a:t>),</a:t>
            </a:r>
          </a:p>
          <a:p>
            <a:pPr marL="0" indent="0">
              <a:buNone/>
            </a:pPr>
            <a:r>
              <a:rPr lang="en-US" sz="900" dirty="0"/>
              <a:t>CONSTRAINT </a:t>
            </a:r>
            <a:r>
              <a:rPr lang="en-US" sz="900" dirty="0" err="1"/>
              <a:t>sales_products_fk</a:t>
            </a:r>
            <a:r>
              <a:rPr lang="en-US" sz="900" dirty="0"/>
              <a:t> FOREIGN KEY(</a:t>
            </a:r>
            <a:r>
              <a:rPr lang="en-US" sz="900" dirty="0" err="1"/>
              <a:t>ItemNumber</a:t>
            </a:r>
            <a:r>
              <a:rPr lang="en-US" sz="900" dirty="0"/>
              <a:t>) REFERENCES products(</a:t>
            </a:r>
            <a:r>
              <a:rPr lang="en-US" sz="900" dirty="0" err="1"/>
              <a:t>ProductID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390AA-AC6A-41DF-8A1B-1A23AC3239A5}"/>
              </a:ext>
            </a:extLst>
          </p:cNvPr>
          <p:cNvSpPr txBox="1"/>
          <p:nvPr/>
        </p:nvSpPr>
        <p:spPr>
          <a:xfrm>
            <a:off x="5924551" y="2355850"/>
            <a:ext cx="53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CREATE SYNONYM s FOR SALES;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335D-BE94-4A87-89A8-89535CAB1BDF}"/>
              </a:ext>
            </a:extLst>
          </p:cNvPr>
          <p:cNvSpPr txBox="1"/>
          <p:nvPr/>
        </p:nvSpPr>
        <p:spPr>
          <a:xfrm>
            <a:off x="5924551" y="3125232"/>
            <a:ext cx="528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</a:t>
            </a:r>
            <a:r>
              <a:rPr lang="en-US" dirty="0" err="1"/>
              <a:t>s_seq</a:t>
            </a:r>
            <a:r>
              <a:rPr lang="en-US" dirty="0"/>
              <a:t> start with 101 increment by 1 </a:t>
            </a:r>
            <a:r>
              <a:rPr lang="en-US" dirty="0" err="1"/>
              <a:t>maxvalue</a:t>
            </a:r>
            <a:r>
              <a:rPr lang="en-US" dirty="0"/>
              <a:t> 200 </a:t>
            </a:r>
            <a:r>
              <a:rPr lang="en-US" dirty="0" err="1"/>
              <a:t>nocycle</a:t>
            </a:r>
            <a:r>
              <a:rPr lang="en-US" dirty="0"/>
              <a:t> </a:t>
            </a:r>
            <a:r>
              <a:rPr lang="en-US" dirty="0" err="1"/>
              <a:t>nocache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440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5AD0-560C-4E3D-AC55-F23B2675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C9BF-F0D3-4332-997D-AD9FF42E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3300"/>
            <a:ext cx="8825659" cy="1155700"/>
          </a:xfrm>
        </p:spPr>
        <p:txBody>
          <a:bodyPr/>
          <a:lstStyle/>
          <a:p>
            <a:r>
              <a:rPr lang="en-US" dirty="0"/>
              <a:t>INSERT INTO s VALUES(100, 'John', 'Cena', '123 </a:t>
            </a:r>
            <a:r>
              <a:rPr lang="en-US" dirty="0" err="1"/>
              <a:t>Ucantseeme</a:t>
            </a:r>
            <a:r>
              <a:rPr lang="en-US" dirty="0"/>
              <a:t> St', 'West Newbury', 'MA', 'United States', '45823', 'Aqua Tofana',830238, 99.99, </a:t>
            </a:r>
            <a:r>
              <a:rPr lang="en-US" dirty="0" err="1"/>
              <a:t>sysdate</a:t>
            </a:r>
            <a:r>
              <a:rPr lang="en-US" dirty="0"/>
              <a:t>, 17245243);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EDBDAA-2C93-48A8-927D-D180ADBF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87" y="3219000"/>
            <a:ext cx="9736964" cy="2248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35C62-4F9F-4AF6-AA64-70CC1F07F315}"/>
              </a:ext>
            </a:extLst>
          </p:cNvPr>
          <p:cNvSpPr txBox="1"/>
          <p:nvPr/>
        </p:nvSpPr>
        <p:spPr>
          <a:xfrm>
            <a:off x="1013587" y="5765800"/>
            <a:ext cx="97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 err="1"/>
              <a:t>s_seq.nextval</a:t>
            </a:r>
            <a:r>
              <a:rPr lang="en-US" dirty="0"/>
              <a:t> after the first element is entered to implement the sequence</a:t>
            </a:r>
          </a:p>
        </p:txBody>
      </p:sp>
    </p:spTree>
    <p:extLst>
      <p:ext uri="{BB962C8B-B14F-4D97-AF65-F5344CB8AC3E}">
        <p14:creationId xmlns:p14="http://schemas.microsoft.com/office/powerpoint/2010/main" val="158726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669F-F1C9-4BB0-92B4-6DC045B2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B532-BB21-4454-8424-52E3CEFF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655046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CREATE TABLE </a:t>
            </a:r>
            <a:r>
              <a:rPr lang="en-US" sz="900" dirty="0" err="1"/>
              <a:t>SalesHistory</a:t>
            </a:r>
            <a:r>
              <a:rPr lang="en-US" sz="900" dirty="0"/>
              <a:t>(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CustomerId</a:t>
            </a:r>
            <a:r>
              <a:rPr lang="en-US" sz="900" dirty="0"/>
              <a:t> int NOT NULL PRIMARY KEY,</a:t>
            </a:r>
          </a:p>
          <a:p>
            <a:pPr marL="0" indent="0">
              <a:buNone/>
            </a:pPr>
            <a:r>
              <a:rPr lang="en-US" sz="900" dirty="0"/>
              <a:t>    FirstName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LastName</a:t>
            </a:r>
            <a:r>
              <a:rPr lang="en-US" sz="900" dirty="0"/>
              <a:t> VARCHAR2(20) NOT NULL,</a:t>
            </a:r>
          </a:p>
          <a:p>
            <a:pPr marL="0" indent="0">
              <a:buNone/>
            </a:pPr>
            <a:r>
              <a:rPr lang="en-US" sz="900" dirty="0"/>
              <a:t>    Address VARCHAR2(255) NOT NULL,</a:t>
            </a:r>
          </a:p>
          <a:p>
            <a:pPr marL="0" indent="0">
              <a:buNone/>
            </a:pPr>
            <a:r>
              <a:rPr lang="en-US" sz="900" dirty="0"/>
              <a:t>    City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StateInitials</a:t>
            </a:r>
            <a:r>
              <a:rPr lang="en-US" sz="900" dirty="0"/>
              <a:t> CHAR(2) NOT NULL,</a:t>
            </a:r>
          </a:p>
          <a:p>
            <a:pPr marL="0" indent="0">
              <a:buNone/>
            </a:pPr>
            <a:r>
              <a:rPr lang="en-US" sz="900" dirty="0"/>
              <a:t>    Country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ZipCode</a:t>
            </a:r>
            <a:r>
              <a:rPr lang="en-US" sz="900" dirty="0"/>
              <a:t> VARCHAR2(10) NOT NULL,</a:t>
            </a:r>
          </a:p>
          <a:p>
            <a:pPr marL="0" indent="0">
              <a:buNone/>
            </a:pPr>
            <a:r>
              <a:rPr lang="en-US" sz="900" dirty="0"/>
              <a:t>    ProductName VARCHAR2(255)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ItemNumber</a:t>
            </a:r>
            <a:r>
              <a:rPr lang="en-US" sz="900" dirty="0"/>
              <a:t> NUMBER(10)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ProductPrice</a:t>
            </a:r>
            <a:r>
              <a:rPr lang="en-US" sz="900" dirty="0"/>
              <a:t> NUMBER(19,4)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OrderDate</a:t>
            </a:r>
            <a:r>
              <a:rPr lang="en-US" sz="900" dirty="0"/>
              <a:t> DATE NOT NULL,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OrderNumber</a:t>
            </a:r>
            <a:r>
              <a:rPr lang="en-US" sz="900" dirty="0"/>
              <a:t> NUMBER(10) NOT NULL</a:t>
            </a:r>
          </a:p>
          <a:p>
            <a:pPr marL="0" indent="0">
              <a:buNone/>
            </a:pPr>
            <a:r>
              <a:rPr lang="en-US" sz="900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C2F0B-289F-48A0-9065-680519C890A3}"/>
              </a:ext>
            </a:extLst>
          </p:cNvPr>
          <p:cNvSpPr txBox="1"/>
          <p:nvPr/>
        </p:nvSpPr>
        <p:spPr>
          <a:xfrm>
            <a:off x="6318250" y="2603500"/>
            <a:ext cx="511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SALESHISTORY SELECT * FROM s WHERE </a:t>
            </a:r>
            <a:r>
              <a:rPr lang="en-US" dirty="0" err="1"/>
              <a:t>rownum</a:t>
            </a:r>
            <a:r>
              <a:rPr lang="en-US" dirty="0"/>
              <a:t> &lt;= 3;</a:t>
            </a:r>
          </a:p>
        </p:txBody>
      </p:sp>
    </p:spTree>
    <p:extLst>
      <p:ext uri="{BB962C8B-B14F-4D97-AF65-F5344CB8AC3E}">
        <p14:creationId xmlns:p14="http://schemas.microsoft.com/office/powerpoint/2010/main" val="369613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DAFF-5529-1F48-A8B6-F9460CC3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 of the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46C-DA45-1E4E-B6AF-5755D327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622362" cy="3416300"/>
          </a:xfrm>
        </p:spPr>
        <p:txBody>
          <a:bodyPr/>
          <a:lstStyle/>
          <a:p>
            <a:r>
              <a:rPr lang="en-US" dirty="0"/>
              <a:t>Three tables: customers, products, sales</a:t>
            </a:r>
          </a:p>
          <a:p>
            <a:pPr lvl="1"/>
            <a:r>
              <a:rPr lang="en-US" dirty="0"/>
              <a:t>Customers: First &amp; Last Name, Address, City, State, etc.</a:t>
            </a:r>
          </a:p>
          <a:p>
            <a:pPr lvl="1"/>
            <a:r>
              <a:rPr lang="en-US" dirty="0"/>
              <a:t>Products: Product name, Price, Stock, Seller, etc.</a:t>
            </a:r>
          </a:p>
          <a:p>
            <a:pPr lvl="1"/>
            <a:r>
              <a:rPr lang="en-US" dirty="0"/>
              <a:t>Sales: Combination of the two, order date, order number</a:t>
            </a:r>
          </a:p>
          <a:p>
            <a:r>
              <a:rPr lang="en-US" dirty="0"/>
              <a:t>Primary Keys and Foreign Keys</a:t>
            </a:r>
          </a:p>
          <a:p>
            <a:pPr lvl="1"/>
            <a:r>
              <a:rPr lang="en-US" dirty="0"/>
              <a:t>Primary Key: </a:t>
            </a:r>
            <a:r>
              <a:rPr lang="en-US" dirty="0" err="1"/>
              <a:t>CustomerID</a:t>
            </a:r>
            <a:r>
              <a:rPr lang="en-US" dirty="0"/>
              <a:t> / </a:t>
            </a:r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en-US" dirty="0"/>
              <a:t>Foreign Keys: Consult UML Diagram on next slide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3447-E9A0-4D4A-8919-FE251F08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3D36FA-F1C2-407C-9234-E6BC4274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54" y="2234069"/>
            <a:ext cx="5701891" cy="4368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56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9C4-5997-43DC-BAB4-C6FE85E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Customer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428A-E9E7-405B-BE10-55537542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ID, basic contact information, Amazon Prime Membership, &amp; date of joining </a:t>
            </a:r>
          </a:p>
          <a:p>
            <a:r>
              <a:rPr lang="en-US" dirty="0"/>
              <a:t>We do not need a foreign key for this because:</a:t>
            </a:r>
          </a:p>
          <a:p>
            <a:pPr lvl="1"/>
            <a:r>
              <a:rPr lang="en-US" dirty="0"/>
              <a:t>No references to any purchases</a:t>
            </a:r>
          </a:p>
          <a:p>
            <a:pPr lvl="1"/>
            <a:r>
              <a:rPr lang="en-US" dirty="0"/>
              <a:t>No references to products are needed</a:t>
            </a:r>
          </a:p>
          <a:p>
            <a:r>
              <a:rPr lang="en-US" dirty="0"/>
              <a:t>Sequence must be created to auto increment the Customer ID</a:t>
            </a:r>
          </a:p>
          <a:p>
            <a:pPr lvl="1"/>
            <a:r>
              <a:rPr lang="en-US" dirty="0"/>
              <a:t>Range of 100 – 200 and increment by 1</a:t>
            </a:r>
          </a:p>
          <a:p>
            <a:r>
              <a:rPr lang="en-US" dirty="0"/>
              <a:t>Synonym can also be created to simplify the code</a:t>
            </a:r>
          </a:p>
        </p:txBody>
      </p:sp>
    </p:spTree>
    <p:extLst>
      <p:ext uri="{BB962C8B-B14F-4D97-AF65-F5344CB8AC3E}">
        <p14:creationId xmlns:p14="http://schemas.microsoft.com/office/powerpoint/2010/main" val="169687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24DA-088A-4210-A5DE-D46DD508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16A7-FC72-4277-82DB-92E7F928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5914"/>
            <a:ext cx="3493246" cy="4036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CREATE TABLE Customer(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CustomerId</a:t>
            </a:r>
            <a:r>
              <a:rPr lang="en-US" sz="1400" dirty="0">
                <a:solidFill>
                  <a:schemeClr val="tx1"/>
                </a:solidFill>
              </a:rPr>
              <a:t> int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FirstName varchar2(20),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 varchar2(20),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Address varchar2(40),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City char(15),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State char(2),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PhoneNumber</a:t>
            </a:r>
            <a:r>
              <a:rPr lang="en-US" sz="1400" dirty="0">
                <a:solidFill>
                  <a:schemeClr val="tx1"/>
                </a:solidFill>
              </a:rPr>
              <a:t> char(10),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Email varchar2(30),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AmazonPrime</a:t>
            </a:r>
            <a:r>
              <a:rPr lang="en-US" sz="1400" dirty="0">
                <a:solidFill>
                  <a:schemeClr val="tx1"/>
                </a:solidFill>
              </a:rPr>
              <a:t> char(12),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DateOfJoining</a:t>
            </a:r>
            <a:r>
              <a:rPr lang="en-US" sz="1400" dirty="0">
                <a:solidFill>
                  <a:schemeClr val="tx1"/>
                </a:solidFill>
              </a:rPr>
              <a:t> date default </a:t>
            </a:r>
            <a:r>
              <a:rPr lang="en-US" sz="1400" dirty="0" err="1">
                <a:solidFill>
                  <a:schemeClr val="tx1"/>
                </a:solidFill>
              </a:rPr>
              <a:t>sysdate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39743-F6A1-4826-A50B-B4ACE8A9C7EB}"/>
              </a:ext>
            </a:extLst>
          </p:cNvPr>
          <p:cNvSpPr txBox="1"/>
          <p:nvPr/>
        </p:nvSpPr>
        <p:spPr>
          <a:xfrm>
            <a:off x="4851400" y="2461678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Sequence: </a:t>
            </a:r>
            <a:r>
              <a:rPr lang="en-US" sz="1600" dirty="0"/>
              <a:t>CREATE SEQUENCE </a:t>
            </a:r>
            <a:r>
              <a:rPr lang="en-US" sz="1600" dirty="0" err="1"/>
              <a:t>c_seq</a:t>
            </a:r>
            <a:r>
              <a:rPr lang="en-US" sz="1600" dirty="0"/>
              <a:t> start with 101 increment by 1 </a:t>
            </a:r>
            <a:r>
              <a:rPr lang="en-US" sz="1600" dirty="0" err="1"/>
              <a:t>maxvalue</a:t>
            </a:r>
            <a:r>
              <a:rPr lang="en-US" sz="1600" dirty="0"/>
              <a:t> 200 </a:t>
            </a:r>
            <a:r>
              <a:rPr lang="en-US" sz="1600" dirty="0" err="1"/>
              <a:t>nocycle</a:t>
            </a:r>
            <a:r>
              <a:rPr lang="en-US" sz="1600" dirty="0"/>
              <a:t> </a:t>
            </a:r>
            <a:r>
              <a:rPr lang="en-US" sz="1600" dirty="0" err="1"/>
              <a:t>nocache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Adding Synonym: CREATE SYNONYM c FOR CUSTOMER;</a:t>
            </a:r>
          </a:p>
        </p:txBody>
      </p:sp>
    </p:spTree>
    <p:extLst>
      <p:ext uri="{BB962C8B-B14F-4D97-AF65-F5344CB8AC3E}">
        <p14:creationId xmlns:p14="http://schemas.microsoft.com/office/powerpoint/2010/main" val="25206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A108-CFD1-4975-936F-C6D33F7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Amazon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A9EA-C6A5-4660-AC33-C5466A7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5 customers in our initial database:</a:t>
            </a:r>
          </a:p>
          <a:p>
            <a:pPr lvl="1"/>
            <a:r>
              <a:rPr lang="en-US" dirty="0"/>
              <a:t>Timmy Turner</a:t>
            </a:r>
          </a:p>
          <a:p>
            <a:pPr lvl="1"/>
            <a:r>
              <a:rPr lang="en-US" dirty="0"/>
              <a:t>John Cena</a:t>
            </a:r>
          </a:p>
          <a:p>
            <a:pPr lvl="1"/>
            <a:r>
              <a:rPr lang="en-US" dirty="0"/>
              <a:t>Peter Parker</a:t>
            </a:r>
          </a:p>
          <a:p>
            <a:pPr lvl="1"/>
            <a:r>
              <a:rPr lang="en-US" dirty="0"/>
              <a:t>Santa Claus</a:t>
            </a:r>
          </a:p>
          <a:p>
            <a:pPr lvl="1"/>
            <a:r>
              <a:rPr lang="en-US" dirty="0"/>
              <a:t>Porky Pig</a:t>
            </a:r>
          </a:p>
        </p:txBody>
      </p:sp>
    </p:spTree>
    <p:extLst>
      <p:ext uri="{BB962C8B-B14F-4D97-AF65-F5344CB8AC3E}">
        <p14:creationId xmlns:p14="http://schemas.microsoft.com/office/powerpoint/2010/main" val="379525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62D1-B538-481C-A892-CD3B1686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into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1275-1028-46CC-A2F1-0CAA5A9C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9728946" cy="3708400"/>
          </a:xfrm>
        </p:spPr>
        <p:txBody>
          <a:bodyPr/>
          <a:lstStyle/>
          <a:p>
            <a:r>
              <a:rPr lang="en-US" dirty="0"/>
              <a:t>INSERT INTO c VALUES(100,'John', 'Cena', '123 </a:t>
            </a:r>
            <a:r>
              <a:rPr lang="en-US" dirty="0" err="1"/>
              <a:t>Ucantseeme</a:t>
            </a:r>
            <a:r>
              <a:rPr lang="en-US" dirty="0"/>
              <a:t> St', 'West Newbury', 'Ma', '9825561020', 'jcena@wwe.com', 'Y', </a:t>
            </a:r>
            <a:r>
              <a:rPr lang="en-US" dirty="0" err="1"/>
              <a:t>sysdate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After we put our first element into the table, we can then use the </a:t>
            </a:r>
            <a:r>
              <a:rPr lang="en-US" dirty="0" err="1"/>
              <a:t>c_seq.nextval</a:t>
            </a:r>
            <a:r>
              <a:rPr lang="en-US" dirty="0"/>
              <a:t> in place of </a:t>
            </a:r>
            <a:r>
              <a:rPr lang="en-US" dirty="0" err="1"/>
              <a:t>CustomerID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B715B-015C-4B13-9E33-788FB22B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62" y="4165600"/>
            <a:ext cx="934532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1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2CE-18E5-44A3-9A24-CD48A9F3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E528-D1DA-4AAD-9992-2822EFC4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process to customer table</a:t>
            </a:r>
          </a:p>
          <a:p>
            <a:r>
              <a:rPr lang="en-US" dirty="0"/>
              <a:t>Product ID, Product Stock, Seller, Price, Product Name</a:t>
            </a:r>
          </a:p>
          <a:p>
            <a:r>
              <a:rPr lang="en-US" dirty="0"/>
              <a:t>Synonym should also be created</a:t>
            </a:r>
          </a:p>
          <a:p>
            <a:r>
              <a:rPr lang="en-US" dirty="0"/>
              <a:t>We do not need a sequence or a foreign key</a:t>
            </a:r>
          </a:p>
          <a:p>
            <a:pPr lvl="1"/>
            <a:r>
              <a:rPr lang="en-US" dirty="0"/>
              <a:t>Adding Product ID manually</a:t>
            </a:r>
          </a:p>
          <a:p>
            <a:pPr lvl="1"/>
            <a:r>
              <a:rPr lang="en-US" dirty="0"/>
              <a:t>Does not refer to anything from another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2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95E2-1D5C-41F0-805C-711C14F7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11B1-6B26-4F9C-9B7C-DEFB124E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20114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CREATE TABLE products (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ProductID</a:t>
            </a:r>
            <a:r>
              <a:rPr lang="en-US" sz="1400" dirty="0"/>
              <a:t> int NOT NULL,</a:t>
            </a:r>
          </a:p>
          <a:p>
            <a:pPr marL="0" indent="0">
              <a:buNone/>
            </a:pPr>
            <a:r>
              <a:rPr lang="en-US" sz="1400" dirty="0"/>
              <a:t>    ProductName varchar(255),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ProductStock</a:t>
            </a:r>
            <a:r>
              <a:rPr lang="en-US" sz="1400" dirty="0"/>
              <a:t> varchar(255),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ProductPrice</a:t>
            </a:r>
            <a:r>
              <a:rPr lang="en-US" sz="1400" dirty="0"/>
              <a:t> NUMBER(19,4),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ProductSeller</a:t>
            </a:r>
            <a:r>
              <a:rPr lang="en-US" sz="1400" dirty="0"/>
              <a:t> varchar(255),</a:t>
            </a:r>
          </a:p>
          <a:p>
            <a:pPr marL="0" indent="0">
              <a:buNone/>
            </a:pPr>
            <a:r>
              <a:rPr lang="en-US" sz="1400" dirty="0"/>
              <a:t>    PRIMARY KEY (</a:t>
            </a:r>
            <a:r>
              <a:rPr lang="en-US" sz="1400" dirty="0" err="1"/>
              <a:t>ProductID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765B-BCCD-4FF5-8777-1EED49E46CE2}"/>
              </a:ext>
            </a:extLst>
          </p:cNvPr>
          <p:cNvSpPr txBox="1"/>
          <p:nvPr/>
        </p:nvSpPr>
        <p:spPr>
          <a:xfrm>
            <a:off x="6096000" y="26035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Adding Synonym: CREATE SYNONYM p FOR PRODUCTS;</a:t>
            </a:r>
          </a:p>
        </p:txBody>
      </p:sp>
    </p:spTree>
    <p:extLst>
      <p:ext uri="{BB962C8B-B14F-4D97-AF65-F5344CB8AC3E}">
        <p14:creationId xmlns:p14="http://schemas.microsoft.com/office/powerpoint/2010/main" val="378532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{375213D5-17DC-9C40-8501-F84A56F733FC}tf10001076</Template>
  <TotalTime>594</TotalTime>
  <Words>861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Oracle Final Project</vt:lpstr>
      <vt:lpstr>Premise of the Final Project</vt:lpstr>
      <vt:lpstr>UML Diagram</vt:lpstr>
      <vt:lpstr>Creating the Customer Table </vt:lpstr>
      <vt:lpstr>Customer Table Code</vt:lpstr>
      <vt:lpstr>Our Amazon Customers</vt:lpstr>
      <vt:lpstr>Populating Data into Table</vt:lpstr>
      <vt:lpstr>Creating the Products Table</vt:lpstr>
      <vt:lpstr>Creating Table Code</vt:lpstr>
      <vt:lpstr>Populating Data in Products</vt:lpstr>
      <vt:lpstr>Creating the Sales Table</vt:lpstr>
      <vt:lpstr>Creating Table Code</vt:lpstr>
      <vt:lpstr>Populating Data in Sales</vt:lpstr>
      <vt:lpstr>Sales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Breydon N Brennan</dc:creator>
  <cp:lastModifiedBy>Breydon N Brennan</cp:lastModifiedBy>
  <cp:revision>2</cp:revision>
  <dcterms:created xsi:type="dcterms:W3CDTF">2021-12-05T05:17:18Z</dcterms:created>
  <dcterms:modified xsi:type="dcterms:W3CDTF">2021-12-08T12:44:10Z</dcterms:modified>
</cp:coreProperties>
</file>