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7" r:id="rId10"/>
    <p:sldId id="268" r:id="rId11"/>
    <p:sldId id="266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AB3D-84F9-49B7-AB61-EBBF7E84251E}" type="datetimeFigureOut">
              <a:rPr lang="en-US" smtClean="0"/>
              <a:t>8/11/2015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DB1C2-EA7C-4080-A0A0-31B0FFD9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1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icrosoft.aspnet.signalr.hosting.inamevaluecollection(v=vs.118).aspx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Questions along the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DB1C2-EA7C-4080-A0A0-31B0FFD931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57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DB1C2-EA7C-4080-A0A0-31B0FFD931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6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FoxPro - on premises, behind firewall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DB1C2-EA7C-4080-A0A0-31B0FFD931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55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Broker</a:t>
            </a:r>
            <a:r>
              <a:rPr lang="en-US" baseline="0" dirty="0" smtClean="0"/>
              <a:t> scalability built in</a:t>
            </a:r>
          </a:p>
          <a:p>
            <a:r>
              <a:rPr lang="en-US" baseline="0" dirty="0" smtClean="0"/>
              <a:t>Hosting fee</a:t>
            </a:r>
          </a:p>
          <a:p>
            <a:r>
              <a:rPr lang="en-US" baseline="0" dirty="0" smtClean="0"/>
              <a:t>Durability not needed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DB1C2-EA7C-4080-A0A0-31B0FFD93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14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DB1C2-EA7C-4080-A0A0-31B0FFD931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4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SignalR</a:t>
            </a:r>
            <a:r>
              <a:rPr lang="en-US" baseline="0" dirty="0" smtClean="0"/>
              <a:t> when cloud initiates</a:t>
            </a:r>
          </a:p>
          <a:p>
            <a:r>
              <a:rPr lang="en-US" baseline="0" dirty="0" smtClean="0"/>
              <a:t>Scalability not built in</a:t>
            </a:r>
          </a:p>
          <a:p>
            <a:r>
              <a:rPr lang="en-US" baseline="0" dirty="0" smtClean="0"/>
              <a:t>SignalR text only – base64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INameValueCollection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DB1C2-EA7C-4080-A0A0-31B0FFD931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4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JSON good for</a:t>
            </a:r>
            <a:r>
              <a:rPr lang="en-US" baseline="0" dirty="0" smtClean="0"/>
              <a:t> browsers – client and server in sync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DB1C2-EA7C-4080-A0A0-31B0FFD931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8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DB1C2-EA7C-4080-A0A0-31B0FFD931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20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DB1C2-EA7C-4080-A0A0-31B0FFD931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3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DB1C2-EA7C-4080-A0A0-31B0FFD931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3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2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6149201"/>
            <a:ext cx="968048" cy="7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7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23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25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35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5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6149201"/>
            <a:ext cx="968048" cy="7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65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2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6149201"/>
            <a:ext cx="968048" cy="703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03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088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707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34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612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43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52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6149201"/>
            <a:ext cx="968048" cy="703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ay.com/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6000" b="1" dirty="0"/>
              <a:t>Tie modern mobile apps to crusty backends with Protocol </a:t>
            </a:r>
            <a:r>
              <a:rPr lang="en-US" sz="6000" b="1" dirty="0" smtClean="0"/>
              <a:t>Buffers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Edward Brey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490" y="3012261"/>
            <a:ext cx="4262598" cy="309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Bridges FoxPro and .NET</a:t>
            </a:r>
          </a:p>
          <a:p>
            <a:endParaRPr lang="en-US" dirty="0"/>
          </a:p>
          <a:p>
            <a:endParaRPr lang="en-US" dirty="0" smtClean="0">
              <a:solidFill>
                <a:schemeClr val="accent4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accent4"/>
              </a:solidFill>
              <a:latin typeface="Calibri" panose="020F0502020204030204" pitchFamily="34" charset="0"/>
            </a:endParaRPr>
          </a:p>
          <a:p>
            <a:endParaRPr lang="en-US" dirty="0" smtClean="0">
              <a:solidFill>
                <a:schemeClr val="accent4"/>
              </a:solidFill>
              <a:latin typeface="Calibri" panose="020F0502020204030204" pitchFamily="34" charset="0"/>
            </a:endParaRPr>
          </a:p>
          <a:p>
            <a:endParaRPr lang="en-US" dirty="0" smtClean="0">
              <a:solidFill>
                <a:schemeClr val="accent4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(</a:t>
            </a:r>
            <a:r>
              <a:rPr lang="en-US" dirty="0">
                <a:solidFill>
                  <a:schemeClr val="accent4"/>
                </a:solidFill>
                <a:latin typeface="Calibri" panose="020F0502020204030204" pitchFamily="34" charset="0"/>
              </a:rPr>
              <a:t>This part of the talk is only 5 minutes. </a:t>
            </a:r>
            <a:r>
              <a:rPr lang="en-US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Still, if you feel the need to leave, I fully understand.)</a:t>
            </a:r>
            <a:endParaRPr lang="en-US" dirty="0">
              <a:solidFill>
                <a:schemeClr val="accent4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crusty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Crashing is a feature</a:t>
            </a:r>
          </a:p>
        </p:txBody>
      </p:sp>
    </p:spTree>
    <p:extLst>
      <p:ext uri="{BB962C8B-B14F-4D97-AF65-F5344CB8AC3E}">
        <p14:creationId xmlns:p14="http://schemas.microsoft.com/office/powerpoint/2010/main" val="222529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8391" y="1531766"/>
            <a:ext cx="3985386" cy="4165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cap="small" dirty="0" smtClean="0"/>
              <a:t>Thank you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Edward Brey</a:t>
            </a:r>
          </a:p>
          <a:p>
            <a:pPr algn="ctr">
              <a:spcBef>
                <a:spcPts val="800"/>
              </a:spcBef>
            </a:pPr>
            <a:r>
              <a:rPr lang="en-US" sz="1600" dirty="0" smtClean="0"/>
              <a:t>Full stack web/mobile software engineer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hlinkClick r:id="rId2"/>
              </a:rPr>
              <a:t>toolsay.com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(I’m not really a green screen developer)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24" y="516835"/>
            <a:ext cx="3659950" cy="4353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00" y="744719"/>
            <a:ext cx="3404596" cy="352976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5180771" y="2509601"/>
            <a:ext cx="1871042" cy="499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65748" y="524786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2015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6700" y="52619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1989 - 2007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0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56" y="631277"/>
            <a:ext cx="2081267" cy="1996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31" y="2748895"/>
            <a:ext cx="2039645" cy="2426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53" y="3190691"/>
            <a:ext cx="2003646" cy="207730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562114" y="2970380"/>
            <a:ext cx="1322259" cy="69148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31723" y="2970380"/>
            <a:ext cx="1329723" cy="90304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8899" y="3555648"/>
            <a:ext cx="34772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AMQP</a:t>
            </a:r>
          </a:p>
          <a:p>
            <a:r>
              <a:rPr lang="en-US" dirty="0" smtClean="0"/>
              <a:t>e.g. Microsoft </a:t>
            </a:r>
            <a:r>
              <a:rPr lang="en-US" dirty="0"/>
              <a:t>Event </a:t>
            </a:r>
            <a:r>
              <a:rPr lang="en-US" dirty="0" smtClean="0"/>
              <a:t>Hubs</a:t>
            </a:r>
          </a:p>
          <a:p>
            <a:r>
              <a:rPr lang="en-US" dirty="0" smtClean="0"/>
              <a:t>or </a:t>
            </a:r>
            <a:r>
              <a:rPr lang="en-US" dirty="0"/>
              <a:t>Rabbit </a:t>
            </a:r>
            <a:r>
              <a:rPr lang="en-US" dirty="0" smtClean="0"/>
              <a:t>MQ</a:t>
            </a:r>
          </a:p>
          <a:p>
            <a:endParaRPr lang="en-US" dirty="0"/>
          </a:p>
          <a:p>
            <a:r>
              <a:rPr lang="en-US" dirty="0" smtClean="0"/>
              <a:t>Over web sockets as needed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56" y="631277"/>
            <a:ext cx="2081267" cy="1996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31" y="2748895"/>
            <a:ext cx="2039645" cy="2426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53" y="3190691"/>
            <a:ext cx="2003646" cy="207730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562114" y="2970380"/>
            <a:ext cx="1322259" cy="69148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31723" y="2970380"/>
            <a:ext cx="1329723" cy="90304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78899" y="3555648"/>
            <a:ext cx="34772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AMQP</a:t>
            </a:r>
          </a:p>
          <a:p>
            <a:r>
              <a:rPr lang="en-US" dirty="0" smtClean="0"/>
              <a:t>e.g. Microsoft </a:t>
            </a:r>
            <a:r>
              <a:rPr lang="en-US" dirty="0"/>
              <a:t>Event </a:t>
            </a:r>
            <a:r>
              <a:rPr lang="en-US" dirty="0" smtClean="0"/>
              <a:t>Hubs</a:t>
            </a:r>
          </a:p>
          <a:p>
            <a:r>
              <a:rPr lang="en-US" dirty="0" smtClean="0"/>
              <a:t>or </a:t>
            </a:r>
            <a:r>
              <a:rPr lang="en-US" dirty="0"/>
              <a:t>Rabbit </a:t>
            </a:r>
            <a:r>
              <a:rPr lang="en-US" dirty="0" smtClean="0"/>
              <a:t>MQ</a:t>
            </a:r>
          </a:p>
          <a:p>
            <a:endParaRPr lang="en-US" dirty="0"/>
          </a:p>
          <a:p>
            <a:r>
              <a:rPr lang="en-US" dirty="0" smtClean="0"/>
              <a:t>Over web sockets as needed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22" y="631277"/>
            <a:ext cx="1498133" cy="14981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9" name="Straight Arrow Connector 8"/>
          <p:cNvCxnSpPr/>
          <p:nvPr/>
        </p:nvCxnSpPr>
        <p:spPr>
          <a:xfrm>
            <a:off x="3407824" y="1430524"/>
            <a:ext cx="1135781" cy="1206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1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31" y="2748895"/>
            <a:ext cx="2039645" cy="24260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053" y="3190691"/>
            <a:ext cx="2003646" cy="207730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562114" y="2970380"/>
            <a:ext cx="1322259" cy="69148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31723" y="2970380"/>
            <a:ext cx="1329723" cy="90304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53132" y="343924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SignalR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13" y="665354"/>
            <a:ext cx="2168718" cy="216871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4059387" y="3592594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</a:p>
          <a:p>
            <a:r>
              <a:rPr lang="en-US" dirty="0" smtClean="0"/>
              <a:t>Push notifications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4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Language agnostic</a:t>
            </a:r>
          </a:p>
          <a:p>
            <a:r>
              <a:rPr lang="en-US" sz="2800" dirty="0"/>
              <a:t>Version friendly (even better than JSON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Well </a:t>
            </a:r>
            <a:r>
              <a:rPr lang="en-US" sz="2800" dirty="0" smtClean="0"/>
              <a:t>packed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80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</a:t>
            </a:r>
            <a:r>
              <a:rPr lang="en-US" dirty="0"/>
              <a:t>⇆</a:t>
            </a:r>
            <a:r>
              <a:rPr lang="en-US" dirty="0" smtClean="0"/>
              <a:t>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HTTP POST to web server</a:t>
            </a:r>
          </a:p>
          <a:p>
            <a:endParaRPr lang="en-US" sz="2800" dirty="0" smtClean="0"/>
          </a:p>
          <a:p>
            <a:r>
              <a:rPr lang="en-US" dirty="0"/>
              <a:t>Use push </a:t>
            </a:r>
            <a:r>
              <a:rPr lang="en-US" dirty="0" smtClean="0"/>
              <a:t>notifications when office initiates.</a:t>
            </a:r>
            <a:endParaRPr lang="en-US" dirty="0"/>
          </a:p>
          <a:p>
            <a:r>
              <a:rPr lang="en-US" dirty="0" smtClean="0"/>
              <a:t>Can use SignalR, but watch your battery.</a:t>
            </a:r>
          </a:p>
        </p:txBody>
      </p:sp>
    </p:spTree>
    <p:extLst>
      <p:ext uri="{BB962C8B-B14F-4D97-AF65-F5344CB8AC3E}">
        <p14:creationId xmlns:p14="http://schemas.microsoft.com/office/powerpoint/2010/main" val="2648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⇆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 smtClean="0"/>
              <a:t>SignalR  </a:t>
            </a:r>
            <a:r>
              <a:rPr lang="en-US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(a product of the new </a:t>
            </a:r>
            <a:r>
              <a:rPr lang="en-US" dirty="0">
                <a:solidFill>
                  <a:schemeClr val="accent4"/>
                </a:solidFill>
                <a:latin typeface="Calibri" panose="020F0502020204030204" pitchFamily="34" charset="0"/>
              </a:rPr>
              <a:t>Microsoft)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Office </a:t>
            </a:r>
            <a:r>
              <a:rPr lang="en-US" dirty="0"/>
              <a:t>server holds persistent connection to </a:t>
            </a:r>
            <a:r>
              <a:rPr lang="en-US" dirty="0" smtClean="0"/>
              <a:t>hub.</a:t>
            </a:r>
            <a:endParaRPr lang="en-US" dirty="0"/>
          </a:p>
          <a:p>
            <a:r>
              <a:rPr lang="en-US" dirty="0"/>
              <a:t>Receives requests from </a:t>
            </a:r>
            <a:r>
              <a:rPr lang="en-US" dirty="0" smtClean="0"/>
              <a:t>device.</a:t>
            </a:r>
            <a:endParaRPr lang="en-US" dirty="0"/>
          </a:p>
          <a:p>
            <a:r>
              <a:rPr lang="en-US" dirty="0"/>
              <a:t>Replies with </a:t>
            </a:r>
            <a:r>
              <a:rPr lang="en-US" dirty="0" smtClean="0"/>
              <a:t>response.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708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rgbClr val="00FF00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Custom 1">
      <a:majorFont>
        <a:latin typeface="OCR A Extended"/>
        <a:ea typeface=""/>
        <a:cs typeface=""/>
      </a:majorFont>
      <a:minorFont>
        <a:latin typeface="Consolas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lnDef>
      <a:spPr>
        <a:ln w="76200">
          <a:headEnd type="triangle"/>
          <a:tailEnd type="triangle"/>
        </a:ln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388</TotalTime>
  <Words>230</Words>
  <Application>Microsoft Office PowerPoint</Application>
  <PresentationFormat>Widescreen</PresentationFormat>
  <Paragraphs>85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OCR A Extended</vt:lpstr>
      <vt:lpstr>Trebuchet MS</vt:lpstr>
      <vt:lpstr>Wingdings 3</vt:lpstr>
      <vt:lpstr>Retrospect</vt:lpstr>
      <vt:lpstr>Facet</vt:lpstr>
      <vt:lpstr>Tie modern mobile apps to crusty backends with Protocol Buffers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Protocol Buffers</vt:lpstr>
      <vt:lpstr>Device ⇆ Hub</vt:lpstr>
      <vt:lpstr>Office ⇆ Hub</vt:lpstr>
      <vt:lpstr>COM</vt:lpstr>
      <vt:lpstr>Dealing with crusty data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 modern mobile apps to crusty backends with Protocol Buffers</dc:title>
  <dc:creator>Edward Brey</dc:creator>
  <cp:lastModifiedBy>Edward Brey</cp:lastModifiedBy>
  <cp:revision>17</cp:revision>
  <dcterms:created xsi:type="dcterms:W3CDTF">2015-08-10T13:26:06Z</dcterms:created>
  <dcterms:modified xsi:type="dcterms:W3CDTF">2015-08-11T12:04:49Z</dcterms:modified>
</cp:coreProperties>
</file>