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5845-A87E-BEA6-40C5-8D5C807CD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10297-E5CD-D4EA-F5AD-D3B2BB6A9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91634-6649-7DCB-7472-BD7B41D0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CEF-C837-4F69-9DAE-6636B8F56CAD}" type="datetimeFigureOut">
              <a:rPr lang="en-HK" smtClean="0"/>
              <a:t>11/7/2025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1A8BD-BF49-2AB0-CC43-232939E5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CA1D-8101-DA84-0FAD-948C98B5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8F88-71C3-41D2-9C21-6D0A539E646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691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5F96-F0A1-1271-F482-CEDA0171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8C911-6DE5-8887-74D1-3219D5858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CB986-3696-0E44-32BF-B104CCE7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CEF-C837-4F69-9DAE-6636B8F56CAD}" type="datetimeFigureOut">
              <a:rPr lang="en-HK" smtClean="0"/>
              <a:t>11/7/2025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0F6B1-9A94-3F17-C28D-B5EE0E79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59C7A-A32E-F925-5A97-B1F46C51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8F88-71C3-41D2-9C21-6D0A539E646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5826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44DB6-7E0A-245B-6676-817CD6D6C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9821C-D452-03DB-431D-BD8D35B6F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9409F-3DC4-D2CF-48C2-9389ACA7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CEF-C837-4F69-9DAE-6636B8F56CAD}" type="datetimeFigureOut">
              <a:rPr lang="en-HK" smtClean="0"/>
              <a:t>11/7/2025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664E6-BA40-022E-337B-0EDB59CD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C0653-DE83-83E9-6A1D-222AE577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8F88-71C3-41D2-9C21-6D0A539E646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9337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0D0C-FB8F-1FEF-00C2-11076C02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B080-B30A-147B-F70B-B7750985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8CDB4-8E3C-656D-5219-8DF4D2A8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CEF-C837-4F69-9DAE-6636B8F56CAD}" type="datetimeFigureOut">
              <a:rPr lang="en-HK" smtClean="0"/>
              <a:t>11/7/2025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04EAA-2374-5C2F-FB6A-9CD80701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09436-184D-075C-152D-8B72C579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8F88-71C3-41D2-9C21-6D0A539E646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8855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48CE-486C-497C-008B-7C962300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5B240-912F-DD87-4FDD-3CD1193B4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622E1-0FD9-AEA9-7813-9C348C26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CEF-C837-4F69-9DAE-6636B8F56CAD}" type="datetimeFigureOut">
              <a:rPr lang="en-HK" smtClean="0"/>
              <a:t>11/7/2025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7C352-3640-335E-0CBE-4FC729D2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C0772-E3AA-3EEC-D04E-8274603A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8F88-71C3-41D2-9C21-6D0A539E646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1016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9456-A46D-AA9C-B6F4-F75DF785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AF673-E628-099E-AB88-DD571F4E8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C99DF-FDDB-28C9-2A86-5404B6402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1D439-0E4E-2AF3-E039-AEDA4938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CEF-C837-4F69-9DAE-6636B8F56CAD}" type="datetimeFigureOut">
              <a:rPr lang="en-HK" smtClean="0"/>
              <a:t>11/7/2025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C2AC2-826E-C44C-9C3A-1BC9AAC9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276F4-EC93-9E77-2E68-AA77FD9F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8F88-71C3-41D2-9C21-6D0A539E646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0203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AF4E-273F-F9BC-472D-1F012A8C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1774D-7834-E00F-F1A2-037106D3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75B6D-9538-CDD1-E3E3-6D3B3D551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08BBE-FCFA-4B8F-A1DF-EECF7AAC7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2C515-8181-5D45-0A8C-1C266AD9D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21211-15E1-7F47-F102-DB341131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CEF-C837-4F69-9DAE-6636B8F56CAD}" type="datetimeFigureOut">
              <a:rPr lang="en-HK" smtClean="0"/>
              <a:t>11/7/2025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C730D-6E10-4A04-A3FA-D5A66F62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842E1-2A4B-46CA-443E-B82215FA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8F88-71C3-41D2-9C21-6D0A539E646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6387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7ED7-DA3E-D294-980F-875E27E0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ED1B1-0E18-A779-D9D3-A109231E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CEF-C837-4F69-9DAE-6636B8F56CAD}" type="datetimeFigureOut">
              <a:rPr lang="en-HK" smtClean="0"/>
              <a:t>11/7/2025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863E5-5F12-3933-6200-DF5AA8AC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B60BF-5344-03C5-79C5-FE0C276C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8F88-71C3-41D2-9C21-6D0A539E646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2544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483BF-199C-F4C9-ED8F-9264F7BC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CEF-C837-4F69-9DAE-6636B8F56CAD}" type="datetimeFigureOut">
              <a:rPr lang="en-HK" smtClean="0"/>
              <a:t>11/7/2025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6B7AE-322D-3116-8ED5-2CD9C007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1F509-86E4-942E-1023-8359AD09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8F88-71C3-41D2-9C21-6D0A539E646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617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7C37-6073-B0AF-A7A2-D1A605D0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E40B-6173-C48C-EFB8-6EB9279D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46EC5-2ACA-7FB6-8CDC-6ECD6C3AC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1F53F-0E73-499A-1B69-CAD3A33F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CEF-C837-4F69-9DAE-6636B8F56CAD}" type="datetimeFigureOut">
              <a:rPr lang="en-HK" smtClean="0"/>
              <a:t>11/7/2025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773E3-AE8D-CB5E-3A97-F41950C6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D887-8108-B231-75B2-E57FD8BE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8F88-71C3-41D2-9C21-6D0A539E646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0612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E242-A743-433F-CB81-910BB9F9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4E9DE-90C7-EE76-9C4F-14B4A098B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FE6A9-BDDE-0D4F-C16D-C5FB58223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E8FF1-CCFE-ECF8-6DAB-6F2155C4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ECEF-C837-4F69-9DAE-6636B8F56CAD}" type="datetimeFigureOut">
              <a:rPr lang="en-HK" smtClean="0"/>
              <a:t>11/7/2025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0BA48-00B7-8279-CDE7-72EFCD4C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1052E-E737-CC9F-3373-18C646E9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8F88-71C3-41D2-9C21-6D0A539E646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502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171F2-AE83-A499-45D5-06046EA8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6741F-C11D-8FF8-AF5A-52C77D27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FC301-41BA-A129-2C4E-1D7692ABE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A3ECEF-C837-4F69-9DAE-6636B8F56CAD}" type="datetimeFigureOut">
              <a:rPr lang="en-HK" smtClean="0"/>
              <a:t>11/7/2025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EBF33-76BF-941E-9DB5-A04DD9645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B71CE-0DB0-7F50-C392-A1955E453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BF8F88-71C3-41D2-9C21-6D0A539E646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7612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looking at a phone&#10;&#10;AI-generated content may be incorrect.">
            <a:extLst>
              <a:ext uri="{FF2B5EF4-FFF2-40B4-BE49-F238E27FC236}">
                <a16:creationId xmlns:a16="http://schemas.microsoft.com/office/drawing/2014/main" id="{0549D382-93D3-A0B0-BEAC-D2CFB9425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458" y="0"/>
            <a:ext cx="8907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6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E8D4F-52C1-6A97-598C-E152E8457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C7DB61-A8FF-2A1B-DDEB-3685AB91A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4148" y="3631856"/>
            <a:ext cx="2527852" cy="1655762"/>
          </a:xfrm>
        </p:spPr>
        <p:txBody>
          <a:bodyPr/>
          <a:lstStyle/>
          <a:p>
            <a:endParaRPr lang="en-HK" dirty="0"/>
          </a:p>
        </p:txBody>
      </p:sp>
      <p:pic>
        <p:nvPicPr>
          <p:cNvPr id="4" name="Picture 3" descr="A screenshot of a website&#10;&#10;AI-generated content may be incorrect.">
            <a:extLst>
              <a:ext uri="{FF2B5EF4-FFF2-40B4-BE49-F238E27FC236}">
                <a16:creationId xmlns:a16="http://schemas.microsoft.com/office/drawing/2014/main" id="{595AAB9A-3A4C-1989-6A3B-2DCD984FA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81" y="405292"/>
            <a:ext cx="10241438" cy="60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9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5B527-4E53-EE47-463D-21425390B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 mug&#10;&#10;AI-generated content may be incorrect.">
            <a:extLst>
              <a:ext uri="{FF2B5EF4-FFF2-40B4-BE49-F238E27FC236}">
                <a16:creationId xmlns:a16="http://schemas.microsoft.com/office/drawing/2014/main" id="{68F508CF-6422-BD08-D1BD-C4D87242C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61" y="0"/>
            <a:ext cx="112636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5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C25A4-5894-4C0E-164C-823025E46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16EF302-0BF5-5184-7933-01AF484A4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4148" y="3631856"/>
            <a:ext cx="2527852" cy="1655762"/>
          </a:xfrm>
        </p:spPr>
        <p:txBody>
          <a:bodyPr/>
          <a:lstStyle/>
          <a:p>
            <a:endParaRPr lang="en-HK" dirty="0"/>
          </a:p>
        </p:txBody>
      </p:sp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C936648E-A484-0DDE-E1A8-012F9E634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60" y="0"/>
            <a:ext cx="9512080" cy="685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1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714A6-FD8E-2108-B821-226D0B932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urple screen&#10;&#10;AI-generated content may be incorrect.">
            <a:extLst>
              <a:ext uri="{FF2B5EF4-FFF2-40B4-BE49-F238E27FC236}">
                <a16:creationId xmlns:a16="http://schemas.microsoft.com/office/drawing/2014/main" id="{A9C2D636-D298-3F22-FE3D-AFFD5E01F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27" y="1474838"/>
            <a:ext cx="8266146" cy="37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0531B-CFB8-B69C-F009-5403D98A0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 screenshot of a website&#10;&#10;AI-generated content may be incorrect.">
            <a:extLst>
              <a:ext uri="{FF2B5EF4-FFF2-40B4-BE49-F238E27FC236}">
                <a16:creationId xmlns:a16="http://schemas.microsoft.com/office/drawing/2014/main" id="{7ABEAB21-3304-C2EC-99B4-38ABF4832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74" y="1107405"/>
            <a:ext cx="10320452" cy="464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2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D96E5-7236-948F-5363-1004ECF33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website&#10;&#10;AI-generated content may be incorrect.">
            <a:extLst>
              <a:ext uri="{FF2B5EF4-FFF2-40B4-BE49-F238E27FC236}">
                <a16:creationId xmlns:a16="http://schemas.microsoft.com/office/drawing/2014/main" id="{A1568C2C-1FB2-5447-236B-32E98E4AD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141" y="487754"/>
            <a:ext cx="8337718" cy="588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0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denny lee</dc:creator>
  <cp:lastModifiedBy>denny lee</cp:lastModifiedBy>
  <cp:revision>1</cp:revision>
  <dcterms:created xsi:type="dcterms:W3CDTF">2025-07-11T08:24:41Z</dcterms:created>
  <dcterms:modified xsi:type="dcterms:W3CDTF">2025-07-11T08:35:35Z</dcterms:modified>
</cp:coreProperties>
</file>