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7150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285FE0-FA1E-4620-9B39-AD3EF46A5FD3}">
  <a:tblStyle styleId="{7E285FE0-FA1E-4620-9B39-AD3EF46A5F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NeWFHAalxR8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 3 tipos, in / out / in-out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https://www.youtube.com/watch?v=NeWFHAalxR8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Aquí está el ejemplo, la explicación empieza al 4:10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469389"/>
            <a:ext cx="7688100" cy="184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525444"/>
            <a:ext cx="76881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632482"/>
            <a:ext cx="745763" cy="50919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815500"/>
            <a:ext cx="76884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525431"/>
            <a:ext cx="76884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469389"/>
            <a:ext cx="76884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309861"/>
            <a:ext cx="7688700" cy="25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465167"/>
            <a:ext cx="76884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309861"/>
            <a:ext cx="3774300" cy="25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309861"/>
            <a:ext cx="3774300" cy="25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465167"/>
            <a:ext cx="76884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465167"/>
            <a:ext cx="3300900" cy="1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3090806"/>
            <a:ext cx="3300900" cy="177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632482"/>
            <a:ext cx="745763" cy="50919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960333"/>
            <a:ext cx="7021200" cy="33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323732"/>
            <a:ext cx="745763" cy="50919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465167"/>
            <a:ext cx="33009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512806"/>
            <a:ext cx="3300900" cy="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502917"/>
            <a:ext cx="33744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858390"/>
            <a:ext cx="76974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utorialspoint.com/plsql/plsql_procedures.htm" TargetMode="External"/><Relationship Id="rId4" Type="http://schemas.openxmlformats.org/officeDocument/2006/relationships/hyperlink" Target="https://www.youtube.com/watch?v=buaSuEMi4l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469389"/>
            <a:ext cx="7688100" cy="18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PL/SQL Procedures</a:t>
            </a:r>
            <a:endParaRPr sz="48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525444"/>
            <a:ext cx="76881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Ricardo Abarca t024672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Brianna Fernandez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Paulina De la Garza t023527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84675" y="1515100"/>
            <a:ext cx="4210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Subprogramas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43975" y="2338300"/>
            <a:ext cx="39999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subprograma es una unidad/módulo que realiza una tarea. Pueden ser invocados por otro subprograma o un programa que se le denota como ‘Calling Program’. Un subprograma puede ser creado: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nivel de ‘schema’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Dentro de un paquete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Dentro de un bloque PL/SQL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819275" y="2338300"/>
            <a:ext cx="39999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subprograma PL/SQL se le conoce como bloque PL/SQL y pueden ser invocados con ciertos parámetros. PL/SQL proporciona dos tipos de subprogramas: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Functions</a:t>
            </a:r>
            <a:r>
              <a:rPr lang="en"/>
              <a:t>:</a:t>
            </a:r>
            <a:r>
              <a:rPr lang="en"/>
              <a:t> Regresan un solo valor. Se utilizan principalmente para calcular y regresar un valor</a:t>
            </a:r>
            <a:endParaRPr/>
          </a:p>
          <a:p>
            <a:pPr indent="-311150" lvl="0" marL="45720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Procedures: </a:t>
            </a:r>
            <a:r>
              <a:rPr lang="en"/>
              <a:t>No regresan un valor directamente, se utilizan para realizar acciones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entonces un ‘Procedure’?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9450" y="2160398"/>
            <a:ext cx="7688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igual que en otros tipos de lenguajes, se pueden crear sus propios “Procedures”. Estos son un grupo de declaraciones de PL/SQL que pueden ser llamados por nombre.  Se pueden crear, borrar  o reemplazar.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Crear : </a:t>
            </a:r>
            <a:r>
              <a:rPr lang="en" sz="1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CREATE PROCEDURE</a:t>
            </a:r>
            <a:endParaRPr sz="1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Eliminar: </a:t>
            </a:r>
            <a:r>
              <a:rPr lang="en" sz="1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DROP PROCEDURE</a:t>
            </a:r>
            <a:endParaRPr sz="1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Reemplazar: </a:t>
            </a:r>
            <a:r>
              <a:rPr lang="en" sz="1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REPLACE PROCEDURE </a:t>
            </a:r>
            <a:endParaRPr sz="1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Estos pueden: 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Aceptar varios </a:t>
            </a:r>
            <a:r>
              <a:rPr lang="en"/>
              <a:t>parámetros</a:t>
            </a:r>
            <a:r>
              <a:rPr lang="en"/>
              <a:t> de entrada y obtener como respuesta </a:t>
            </a:r>
            <a:r>
              <a:rPr lang="en"/>
              <a:t>múltiples</a:t>
            </a:r>
            <a:r>
              <a:rPr lang="en"/>
              <a:t> valores en forma de parámetros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Pueden llamar a otros procedimientos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¿Para qué se utilizan?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9450" y="2309861"/>
            <a:ext cx="7688700" cy="25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 ventaja de utilizar los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procedures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" sz="1800"/>
              <a:t> o procedimientos son varios: </a:t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Permiten la programación modular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Permiten una ejecución </a:t>
            </a:r>
            <a:r>
              <a:rPr lang="en" sz="1800"/>
              <a:t>más</a:t>
            </a:r>
            <a:r>
              <a:rPr lang="en" sz="1800"/>
              <a:t> </a:t>
            </a:r>
            <a:r>
              <a:rPr lang="en" sz="1800"/>
              <a:t>rápida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Pueden reducir el tráfico de red</a:t>
            </a:r>
            <a:endParaRPr sz="1800"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Pueden ser utilizados como mecanismos de seguridad (</a:t>
            </a:r>
            <a:r>
              <a:rPr lang="en" sz="1800"/>
              <a:t>definer’s</a:t>
            </a:r>
            <a:r>
              <a:rPr lang="en" sz="1800"/>
              <a:t> rights &amp; invoker’s rights)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406475" y="2112525"/>
            <a:ext cx="7070100" cy="296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0800" marR="50800" rtl="0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CREATE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OR REPLACE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PROCEDURE procedure_name </a:t>
            </a:r>
            <a:b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parameter_name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OUT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IN OUT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type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[,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...])]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AS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procedure_body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6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procedure_name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66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511593">
            <a:off x="6062030" y="1840085"/>
            <a:ext cx="757191" cy="75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543876">
            <a:off x="7148560" y="2903549"/>
            <a:ext cx="705152" cy="7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">
            <a:off x="736225" y="3120778"/>
            <a:ext cx="781550" cy="78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872634" y="3714424"/>
            <a:ext cx="781550" cy="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6392100" y="1447075"/>
            <a:ext cx="16530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5450" y="3714425"/>
            <a:ext cx="12807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Body: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sección para h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acer las declaraciones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933450" y="4253775"/>
            <a:ext cx="12807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Declaraciones ejecutables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6128350" y="950825"/>
            <a:ext cx="12807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Header: sección para definición del procedure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7625925" y="3120774"/>
            <a:ext cx="11664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Lista de parametros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9450" y="2220800"/>
            <a:ext cx="7860600" cy="26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 </a:t>
            </a:r>
            <a:r>
              <a:rPr lang="en" sz="1600"/>
              <a:t>opción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OR REPLACE]</a:t>
            </a:r>
            <a:r>
              <a:rPr lang="en" sz="1600"/>
              <a:t> permite la modificación de un procedure existente.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 lista de parámetros contiene el nombre, modo y tipo de los parámetros.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/>
              <a:t> representa el valor que será pasado desde fuera.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/>
              <a:t> representa el parámetro que regresará un valor fuera del procedure.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El keyword 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600"/>
              <a:t> puede ser usado en lugar de 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600">
                <a:solidFill>
                  <a:schemeClr val="accent3"/>
                </a:solidFill>
              </a:rPr>
              <a:t> </a:t>
            </a:r>
            <a:r>
              <a:rPr lang="en" sz="1600"/>
              <a:t>para crear un procedure único.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 ejecutarlo se utiliza el comando 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EXECUTE proc_name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4294967295" type="title"/>
          </p:nvPr>
        </p:nvSpPr>
        <p:spPr>
          <a:xfrm>
            <a:off x="727650" y="26961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Parámetros de entrada/salida</a:t>
            </a:r>
            <a:endParaRPr/>
          </a:p>
        </p:txBody>
      </p:sp>
      <p:graphicFrame>
        <p:nvGraphicFramePr>
          <p:cNvPr id="133" name="Shape 133"/>
          <p:cNvGraphicFramePr/>
          <p:nvPr/>
        </p:nvGraphicFramePr>
        <p:xfrm>
          <a:off x="465675" y="115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{7E285FE0-FA1E-4620-9B39-AD3EF46A5FD3}</a:tableStyleId>
              </a:tblPr>
              <a:tblGrid>
                <a:gridCol w="748600"/>
                <a:gridCol w="7582875"/>
              </a:tblGrid>
              <a:tr h="13432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endParaRPr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Es un parámetro que te permite pasar un valor al subprograma. Es un parámetro únicamente de 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lectura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. Los parámetros son pasados por medio de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referencias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3432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endParaRPr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Es un parámetro que 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regresa un valor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al programa que está llamando. Dentro del subprograma, este parámetro actúa como una variable. El parámetro actual debe ser una variable y esta es pasada por medio de un valor.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3432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 OUT</a:t>
                      </a:r>
                      <a:endParaRPr sz="18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Este parámetro inicialmente pasa un valor al subprograma y posteriormente 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regresa un valor actualizado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al que lo llamó. El parámetro actual debe ser una variable y se le debe asignar un valor. Este es pasado por medio de un valor.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727650" y="1917425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PROCEDURE secure_dml</a:t>
            </a:r>
            <a:b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b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b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	IF TO_CHAR (SYSDATE, 'HH24:MI') NOT BETWEEN '08:00' AND '18:00'</a:t>
            </a:r>
            <a:b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		OR TO_CHAR (SYSDATE, 'DY') IN ('SAT', 'SUN') THEN</a:t>
            </a:r>
            <a:b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	RAISE_APPLICATION_ERROR (-20205,</a:t>
            </a:r>
            <a:b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			'You may only make changes during normal office hours');</a:t>
            </a:r>
            <a:b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	END IF;</a:t>
            </a:r>
            <a:b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END secure_dml;</a:t>
            </a:r>
            <a:endParaRPr sz="14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663925" y="678692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29450" y="1465167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 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29450" y="2309861"/>
            <a:ext cx="7688700" cy="25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https://www.tutorialspoint.com/plsql/plsql_procedures.htm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https://www.youtube.com/watch?v=buaSuEMi4lw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