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BC014F7-C073-47EE-99FE-4E0C64A5E6D2}">
  <a:tblStyle styleId="{3BC014F7-C073-47EE-99FE-4E0C64A5E6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racle.github.io/python-cx_Oracle/" TargetMode="External"/><Relationship Id="rId4" Type="http://schemas.openxmlformats.org/officeDocument/2006/relationships/hyperlink" Target="http://biopython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02451" y="0"/>
            <a:ext cx="7739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Banco de datos para </a:t>
            </a:r>
            <a:r>
              <a:rPr lang="es" sz="3600"/>
              <a:t>investigación</a:t>
            </a:r>
            <a:r>
              <a:rPr lang="es" sz="3600"/>
              <a:t> en el Hospital General de Tijuana</a:t>
            </a:r>
            <a:endParaRPr sz="3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Ricardo Abarca          024672</a:t>
            </a:r>
            <a:br>
              <a:rPr lang="es" sz="1800"/>
            </a:br>
            <a:r>
              <a:rPr lang="es" sz="1800"/>
              <a:t>Brianna </a:t>
            </a:r>
            <a:r>
              <a:rPr lang="es" sz="1800"/>
              <a:t>Fernández   </a:t>
            </a:r>
            <a:r>
              <a:rPr lang="es" sz="1800"/>
              <a:t> 019566</a:t>
            </a:r>
            <a:br>
              <a:rPr lang="es" sz="1800"/>
            </a:br>
            <a:r>
              <a:rPr lang="es" sz="1800"/>
              <a:t>Paulina De la Garza   023527</a:t>
            </a:r>
            <a:br>
              <a:rPr lang="es" sz="1800"/>
            </a:br>
            <a:endParaRPr sz="180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100" y="2797175"/>
            <a:ext cx="2667425" cy="20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968799"/>
            <a:ext cx="2496900" cy="1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4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problema presentado a resolver en este proyecto es la </a:t>
            </a:r>
            <a:r>
              <a:rPr lang="es"/>
              <a:t>creación</a:t>
            </a:r>
            <a:r>
              <a:rPr lang="es"/>
              <a:t> e </a:t>
            </a:r>
            <a:r>
              <a:rPr lang="es"/>
              <a:t>implementación</a:t>
            </a:r>
            <a:r>
              <a:rPr lang="es"/>
              <a:t> de un banco de datos para un </a:t>
            </a:r>
            <a:r>
              <a:rPr lang="es"/>
              <a:t>proyecto</a:t>
            </a:r>
            <a:r>
              <a:rPr lang="es"/>
              <a:t> de </a:t>
            </a:r>
            <a:r>
              <a:rPr lang="es"/>
              <a:t>investigación</a:t>
            </a:r>
            <a:r>
              <a:rPr lang="es"/>
              <a:t> dentro del Hospital General de Tijuana, </a:t>
            </a:r>
            <a:r>
              <a:rPr lang="es"/>
              <a:t>investigación</a:t>
            </a:r>
            <a:r>
              <a:rPr lang="es"/>
              <a:t> enfocada al tratamiento y </a:t>
            </a:r>
            <a:r>
              <a:rPr lang="es"/>
              <a:t>prevención</a:t>
            </a:r>
            <a:r>
              <a:rPr lang="es"/>
              <a:t> de los virus de VIH y tuberculosis en nuestra ciudad. Esta investigación pertenece al Prof. Jose Roman Chavez Mendez. El</a:t>
            </a:r>
            <a:r>
              <a:rPr lang="es"/>
              <a:t> sistema debe poder ingresar, editar y ver toda la información generada y asociada con la investigación. </a:t>
            </a:r>
            <a:r>
              <a:rPr lang="es"/>
              <a:t>Podrá</a:t>
            </a:r>
            <a:r>
              <a:rPr lang="es"/>
              <a:t> manipular y comparar </a:t>
            </a:r>
            <a:r>
              <a:rPr lang="es"/>
              <a:t>secuencias</a:t>
            </a:r>
            <a:r>
              <a:rPr lang="es"/>
              <a:t> </a:t>
            </a:r>
            <a:r>
              <a:rPr lang="es"/>
              <a:t>genéticas</a:t>
            </a:r>
            <a:r>
              <a:rPr lang="es"/>
              <a:t> relacionadas con los virus mencionados, </a:t>
            </a:r>
            <a:r>
              <a:rPr lang="es"/>
              <a:t>además</a:t>
            </a:r>
            <a:r>
              <a:rPr lang="es"/>
              <a:t> de las capacidades de consulta.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Justificación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3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base de datos utilizada actualmente en esta </a:t>
            </a:r>
            <a:r>
              <a:rPr lang="es"/>
              <a:t>investigación</a:t>
            </a:r>
            <a:r>
              <a:rPr lang="es"/>
              <a:t> es Excel, lo cual es muy ineficiente para obtener las relaciones de paciente-enfermedad y </a:t>
            </a:r>
            <a:r>
              <a:rPr lang="es"/>
              <a:t>código</a:t>
            </a:r>
            <a:r>
              <a:rPr lang="es"/>
              <a:t> genético.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 una base de datos, se garantiza que los datos </a:t>
            </a:r>
            <a:r>
              <a:rPr lang="es"/>
              <a:t>estén</a:t>
            </a:r>
            <a:r>
              <a:rPr lang="es"/>
              <a:t> donde pertenecen. Por ejemplo, los resultados de un tipo de experimento no se mezclarán con los de otro. 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Almacenar los datos en la base de datos también significa que puede asegurarse y que los detalles del paciente permanecen estrictamente confidenciales gracias a claves de acceso.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Producir un modelo relacional de los datos relacionado a las enfermedades tratadas en la </a:t>
            </a:r>
            <a:r>
              <a:rPr lang="es"/>
              <a:t>investigación</a:t>
            </a:r>
            <a:r>
              <a:rPr lang="es"/>
              <a:t>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Conservar</a:t>
            </a:r>
            <a:r>
              <a:rPr lang="es"/>
              <a:t> la integridad de los datos.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Proporcionar interfaz gráfica para la entrada, consulta y modificación de datos. Asistente de consultas SQL para que los usuarios puedan rápidamente, agrupar y filtrar los datos requeridos, UX intuitivo para usuarios no familiarizados (médicos).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Asegurarse de que la base de datos sea segura y tenga respaldo.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Probar e implementar completamente el sistema para que esté listo para ser utilizado por los usuarios.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Proporcionar incidencias por paciente, con el fin de prevenir la </a:t>
            </a:r>
            <a:r>
              <a:rPr lang="es"/>
              <a:t>dispersión</a:t>
            </a:r>
            <a:r>
              <a:rPr lang="es"/>
              <a:t> de un virus en la población local.  Si un paciente ha presentado el mismo virus </a:t>
            </a:r>
            <a:r>
              <a:rPr lang="es"/>
              <a:t>más</a:t>
            </a:r>
            <a:r>
              <a:rPr lang="es"/>
              <a:t> de 1 vez grabarlo en su historial como una bandera roja.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Proporcionar </a:t>
            </a:r>
            <a:r>
              <a:rPr lang="es"/>
              <a:t>estadísticas</a:t>
            </a:r>
            <a:r>
              <a:rPr lang="es"/>
              <a:t> por virus, paciente y ala para los </a:t>
            </a:r>
            <a:r>
              <a:rPr lang="es"/>
              <a:t>médicos con respecto a cada virus trabajado.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Relación con imagenes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 línea? comunicación externa con otros doctores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grafica de tratamiento del paciente si esta respondiedo, la disminucion de concentracion de virus/ml de agua, celulas de defensa etc.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nota de tratamiento y paciente, analisis de que farmacos esta tomando el paciente, analisis de sequencia y similitud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grfica acompanada de la adeherencia al medicamento, tipod el medicamiento del paciente y extra: otros medicaments/posibles interacciones de farmacos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hacerlo 1 hiv luego tuberculoses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de desarrollo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Base de Datos: Oracle XE SQL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Lenguaje: Python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Aplicación de escritorio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Conexión</a:t>
            </a:r>
            <a:r>
              <a:rPr lang="es"/>
              <a:t> con oracle: </a:t>
            </a:r>
            <a:r>
              <a:rPr lang="es"/>
              <a:t>librería</a:t>
            </a:r>
            <a:r>
              <a:rPr lang="es"/>
              <a:t> cx_Oracle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https://oracle.github.io/python-cx_Oracle/</a:t>
            </a:r>
            <a:r>
              <a:rPr lang="es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Herramientas: Biopython 1.70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http://biopython.org/</a:t>
            </a:r>
            <a:r>
              <a:rPr lang="es"/>
              <a:t>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GUI: TKinter python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Schema 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67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Schema de Login (Admin, Usuarios, etc.)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Schema para relación de secuencia-incidencias </a:t>
            </a:r>
            <a:endParaRPr/>
          </a:p>
        </p:txBody>
      </p:sp>
      <p:graphicFrame>
        <p:nvGraphicFramePr>
          <p:cNvPr id="94" name="Shape 94"/>
          <p:cNvGraphicFramePr/>
          <p:nvPr/>
        </p:nvGraphicFramePr>
        <p:xfrm>
          <a:off x="1141525" y="2131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{3BC014F7-C073-47EE-99FE-4E0C64A5E6D2}</a:tableStyleId>
              </a:tblPr>
              <a:tblGrid>
                <a:gridCol w="1314450"/>
                <a:gridCol w="952500"/>
                <a:gridCol w="952500"/>
                <a:gridCol w="1266825"/>
                <a:gridCol w="952500"/>
                <a:gridCol w="952500"/>
              </a:tblGrid>
              <a:tr h="213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Patient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Sequences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 Sequences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Doctors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Incidents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PatientID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SequencesID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Disease_SequenceID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DoctorID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-----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Treatment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Data_Bank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Disease_SequencesID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SequencesID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WardID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Phone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NationalityID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BloodTypeID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tipo de usuario, excepto el administrador, pasará por la fase inicial, es decir, el registro, para comenzar con el sistema. El proceso no </a:t>
            </a:r>
            <a:r>
              <a:rPr lang="es"/>
              <a:t>será</a:t>
            </a:r>
            <a:r>
              <a:rPr lang="es"/>
              <a:t> igual para todos los usuarios.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12" y="1061199"/>
            <a:ext cx="6423776" cy="30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