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2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1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5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944E-7D12-4A20-B3CA-175999AE6954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D9D5-D9FB-45B4-985B-6B785B7B5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8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SL.design.mumford</a:t>
            </a:r>
            <a:r>
              <a:rPr lang="en-US" dirty="0" smtClean="0"/>
              <a:t>=1;</a:t>
            </a:r>
          </a:p>
          <a:p>
            <a:r>
              <a:rPr lang="en-US" dirty="0" smtClean="0"/>
              <a:t>D:\data\analysis\[SubjID]]\betas\*.img</a:t>
            </a:r>
          </a:p>
          <a:p>
            <a:r>
              <a:rPr lang="en-US" dirty="0" err="1" smtClean="0"/>
              <a:t>SL.design.mumford_dir</a:t>
            </a:r>
            <a:r>
              <a:rPr lang="en-US" dirty="0" smtClean="0"/>
              <a:t> indicates the sub-directory to examine (e.g. betas)</a:t>
            </a:r>
          </a:p>
          <a:p>
            <a:r>
              <a:rPr lang="en-US" dirty="0" err="1" smtClean="0"/>
              <a:t>SL.design.mumford_str</a:t>
            </a:r>
            <a:r>
              <a:rPr lang="en-US" dirty="0" smtClean="0"/>
              <a:t> indicates the type of files to look for (e.g. </a:t>
            </a:r>
            <a:r>
              <a:rPr lang="en-US" dirty="0" err="1" smtClean="0"/>
              <a:t>img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SL.design.mumford</a:t>
            </a:r>
            <a:r>
              <a:rPr lang="en-US" dirty="0" smtClean="0"/>
              <a:t>=0;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D:\data\analysis\[SubjID]\SPM.mat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404" y="506705"/>
            <a:ext cx="1603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Master_RSA.m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5026" y="1185649"/>
            <a:ext cx="1771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RSA_shell_v2.m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2913" y="322039"/>
            <a:ext cx="23574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RSA_find_betas.m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2912" y="851247"/>
            <a:ext cx="2357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oad_st_betas.m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2911" y="1395301"/>
            <a:ext cx="2357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RSA_design_matrix.m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2911" y="1939355"/>
            <a:ext cx="2357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vect_sl_locations.m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2911" y="2475389"/>
            <a:ext cx="2357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searchlight.m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1691" y="560930"/>
            <a:ext cx="2357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RSA_output_maps.m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1691" y="1090138"/>
            <a:ext cx="2357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SL_report.m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01691" y="1619346"/>
            <a:ext cx="2357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RSA_bootstrap.m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0925" y="2290723"/>
            <a:ext cx="2847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RSA_model_Identity1_v2.m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0924" y="2819931"/>
            <a:ext cx="2847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Other multivariate functions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1820988" y="876037"/>
            <a:ext cx="1" cy="3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6" idx="1"/>
          </p:cNvCxnSpPr>
          <p:nvPr/>
        </p:nvCxnSpPr>
        <p:spPr>
          <a:xfrm flipV="1">
            <a:off x="2706949" y="506705"/>
            <a:ext cx="885964" cy="863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7" idx="1"/>
          </p:cNvCxnSpPr>
          <p:nvPr/>
        </p:nvCxnSpPr>
        <p:spPr>
          <a:xfrm flipV="1">
            <a:off x="2706949" y="1035913"/>
            <a:ext cx="885963" cy="334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8" idx="1"/>
          </p:cNvCxnSpPr>
          <p:nvPr/>
        </p:nvCxnSpPr>
        <p:spPr>
          <a:xfrm>
            <a:off x="2706949" y="1370315"/>
            <a:ext cx="885962" cy="2096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3"/>
            <a:endCxn id="9" idx="1"/>
          </p:cNvCxnSpPr>
          <p:nvPr/>
        </p:nvCxnSpPr>
        <p:spPr>
          <a:xfrm>
            <a:off x="2706949" y="1370315"/>
            <a:ext cx="885962" cy="753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10" idx="1"/>
          </p:cNvCxnSpPr>
          <p:nvPr/>
        </p:nvCxnSpPr>
        <p:spPr>
          <a:xfrm>
            <a:off x="2706949" y="1370315"/>
            <a:ext cx="885962" cy="1289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3"/>
            <a:endCxn id="11" idx="1"/>
          </p:cNvCxnSpPr>
          <p:nvPr/>
        </p:nvCxnSpPr>
        <p:spPr>
          <a:xfrm flipV="1">
            <a:off x="5950373" y="745596"/>
            <a:ext cx="651318" cy="1914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3"/>
            <a:endCxn id="12" idx="1"/>
          </p:cNvCxnSpPr>
          <p:nvPr/>
        </p:nvCxnSpPr>
        <p:spPr>
          <a:xfrm flipV="1">
            <a:off x="5950373" y="1274804"/>
            <a:ext cx="651318" cy="1385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3"/>
            <a:endCxn id="13" idx="1"/>
          </p:cNvCxnSpPr>
          <p:nvPr/>
        </p:nvCxnSpPr>
        <p:spPr>
          <a:xfrm flipV="1">
            <a:off x="5950373" y="1804012"/>
            <a:ext cx="651318" cy="856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3" idx="2"/>
            <a:endCxn id="14" idx="1"/>
          </p:cNvCxnSpPr>
          <p:nvPr/>
        </p:nvCxnSpPr>
        <p:spPr>
          <a:xfrm rot="5400000">
            <a:off x="7212319" y="1907285"/>
            <a:ext cx="486711" cy="649497"/>
          </a:xfrm>
          <a:prstGeom prst="bentConnector4">
            <a:avLst>
              <a:gd name="adj1" fmla="val 31029"/>
              <a:gd name="adj2" fmla="val 1351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3" idx="2"/>
            <a:endCxn id="15" idx="1"/>
          </p:cNvCxnSpPr>
          <p:nvPr/>
        </p:nvCxnSpPr>
        <p:spPr>
          <a:xfrm rot="5400000">
            <a:off x="6947714" y="2171888"/>
            <a:ext cx="1015919" cy="649498"/>
          </a:xfrm>
          <a:prstGeom prst="bentConnector4">
            <a:avLst>
              <a:gd name="adj1" fmla="val 15646"/>
              <a:gd name="adj2" fmla="val 1351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5041" y="1314896"/>
            <a:ext cx="1603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Master_GT.m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042" y="2047146"/>
            <a:ext cx="1603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GT_shell_v3.m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2292" y="1314896"/>
            <a:ext cx="324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GT_compute_measures_v2.m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2292" y="2416478"/>
            <a:ext cx="296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ROI_constructor.m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2292" y="2997937"/>
            <a:ext cx="296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GT_compare_measures.m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2291" y="3531270"/>
            <a:ext cx="296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GT_subnetwork.m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796626" y="1684228"/>
            <a:ext cx="1" cy="36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92291" y="1865687"/>
            <a:ext cx="3240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GT_FSR_v2.m</a:t>
            </a:r>
            <a:endParaRPr lang="en-US" dirty="0"/>
          </a:p>
        </p:txBody>
      </p:sp>
      <p:cxnSp>
        <p:nvCxnSpPr>
          <p:cNvPr id="12" name="Elbow Connector 11"/>
          <p:cNvCxnSpPr>
            <a:stCxn id="5" idx="3"/>
            <a:endCxn id="6" idx="1"/>
          </p:cNvCxnSpPr>
          <p:nvPr/>
        </p:nvCxnSpPr>
        <p:spPr>
          <a:xfrm flipV="1">
            <a:off x="2598211" y="1499562"/>
            <a:ext cx="594081" cy="73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11" idx="1"/>
          </p:cNvCxnSpPr>
          <p:nvPr/>
        </p:nvCxnSpPr>
        <p:spPr>
          <a:xfrm flipV="1">
            <a:off x="2598211" y="2050353"/>
            <a:ext cx="594080" cy="181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7" idx="1"/>
          </p:cNvCxnSpPr>
          <p:nvPr/>
        </p:nvCxnSpPr>
        <p:spPr>
          <a:xfrm>
            <a:off x="2598211" y="2231812"/>
            <a:ext cx="594081" cy="369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  <a:endCxn id="8" idx="1"/>
          </p:cNvCxnSpPr>
          <p:nvPr/>
        </p:nvCxnSpPr>
        <p:spPr>
          <a:xfrm>
            <a:off x="2598211" y="2231812"/>
            <a:ext cx="594081" cy="950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9" idx="1"/>
          </p:cNvCxnSpPr>
          <p:nvPr/>
        </p:nvCxnSpPr>
        <p:spPr>
          <a:xfrm>
            <a:off x="2598211" y="2231812"/>
            <a:ext cx="594080" cy="1484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842" y="1122947"/>
            <a:ext cx="45720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4130842" y="1122947"/>
            <a:ext cx="0" cy="4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  <a:endCxn id="5" idx="3"/>
          </p:cNvCxnSpPr>
          <p:nvPr/>
        </p:nvCxnSpPr>
        <p:spPr>
          <a:xfrm>
            <a:off x="1844842" y="3408947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842" y="1727338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Condition</a:t>
            </a:r>
          </a:p>
          <a:p>
            <a:pPr algn="ctr"/>
            <a:r>
              <a:rPr lang="en-US" sz="3200" b="1" dirty="0" smtClean="0"/>
              <a:t>(1,1)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44842" y="4013338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Condition</a:t>
            </a:r>
          </a:p>
          <a:p>
            <a:pPr algn="ctr"/>
            <a:r>
              <a:rPr lang="en-US" sz="3200" b="1" dirty="0" smtClean="0"/>
              <a:t>(2,1)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30842" y="1727338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Condition</a:t>
            </a:r>
          </a:p>
          <a:p>
            <a:pPr algn="ctr"/>
            <a:r>
              <a:rPr lang="en-US" sz="3200" b="1" dirty="0" smtClean="0"/>
              <a:t>(1,2)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30842" y="4013338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Condition</a:t>
            </a:r>
          </a:p>
          <a:p>
            <a:pPr algn="ctr"/>
            <a:r>
              <a:rPr lang="en-US" sz="3200" b="1" dirty="0" smtClean="0"/>
              <a:t>(2,2)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470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0" y="189331"/>
            <a:ext cx="553507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5" y="306411"/>
            <a:ext cx="7313574" cy="5749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7" y="1572126"/>
            <a:ext cx="8723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8765" y="585111"/>
            <a:ext cx="3051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Master_Network_Maker</a:t>
            </a:r>
            <a:r>
              <a:rPr lang="en-US" dirty="0" smtClean="0"/>
              <a:t>_[x]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8765" y="1837891"/>
            <a:ext cx="3051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ROI_shell_v2.m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5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10288</TotalTime>
  <Words>92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Expected Directory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Geib (brg13-ccn)</dc:creator>
  <cp:lastModifiedBy>Benjamin Geib (brg13-ccn)</cp:lastModifiedBy>
  <cp:revision>16</cp:revision>
  <dcterms:created xsi:type="dcterms:W3CDTF">2016-01-19T18:45:32Z</dcterms:created>
  <dcterms:modified xsi:type="dcterms:W3CDTF">2016-04-13T22:28:02Z</dcterms:modified>
</cp:coreProperties>
</file>