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9/8/2013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9/8/2013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9/8/2013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9/8/2013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9/8/2013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9/8/2013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Programming Languages as cars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 racing car that goes incredibly fast but breaks down every fifty miles.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C++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 souped-up version of the C racing car with dozens of extra features that only breaks down every 250 miles, but when it does, nobody can figure out what went wrong.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Assembly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You are the car.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</a:rPr>
              <a:t>()  Examples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main( 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("Hello World");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stdio.h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&lt; 10;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%d\n",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962400"/>
            <a:ext cx="7696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1828800"/>
            <a:ext cx="7696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400800"/>
            <a:ext cx="7696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String Examples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char* text = “Hello”;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Equivalent to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 text[] = {‘H’, ‘e’, ‘l’, ‘l’, ‘o’, ‘\0’};</a:t>
            </a: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String Examples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char* text = “Hello”;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char* copy;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copy = text;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Why is this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String Examples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char* text = “Hello”;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(text == “Hello”)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Why is this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</a:rPr>
              <a:t>()  Examples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*foo;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foo = 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*)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*foo = 5;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free(foo);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Bit Twiddling Examples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 data = 87;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How would you set the 6</a:t>
            </a:r>
            <a:r>
              <a:rPr lang="en-US" sz="2400" baseline="30000" dirty="0" smtClean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 bit of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Bit Twiddling Examples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 data = 87;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How would you set the 6</a:t>
            </a:r>
            <a:r>
              <a:rPr lang="en-US" sz="2400" baseline="30000" dirty="0" smtClean="0">
                <a:solidFill>
                  <a:schemeClr val="bg1"/>
                </a:solidFill>
                <a:cs typeface="Consolas" pitchFamily="49" charset="0"/>
              </a:rPr>
              <a:t>th</a:t>
            </a: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 bit of data?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 |= (1&lt;&lt;6);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itchFamily="49" charset="0"/>
              </a:rPr>
              <a:t>also acceptable:</a:t>
            </a:r>
            <a:endParaRPr lang="en-US" sz="2400" dirty="0">
              <a:solidFill>
                <a:schemeClr val="bg1"/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 |= (0x40);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1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1 Overview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Translate to binary: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ADD    0    0   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7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1 Overview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Translate to binary: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ADD    0    0    5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                         </a:t>
            </a:r>
            <a:r>
              <a:rPr lang="en-US" sz="1600" dirty="0" err="1" smtClean="0">
                <a:solidFill>
                  <a:schemeClr val="bg1"/>
                </a:solidFill>
              </a:rPr>
              <a:t>Opcode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RegA</a:t>
            </a:r>
            <a:r>
              <a:rPr lang="en-US" sz="1600" dirty="0" smtClean="0">
                <a:solidFill>
                  <a:schemeClr val="bg1"/>
                </a:solidFill>
              </a:rPr>
              <a:t>  </a:t>
            </a:r>
            <a:r>
              <a:rPr lang="en-US" sz="1600" dirty="0" err="1" smtClean="0">
                <a:solidFill>
                  <a:schemeClr val="bg1"/>
                </a:solidFill>
              </a:rPr>
              <a:t>RegB</a:t>
            </a:r>
            <a:r>
              <a:rPr lang="en-US" sz="1600" dirty="0" smtClean="0">
                <a:solidFill>
                  <a:schemeClr val="bg1"/>
                </a:solidFill>
              </a:rPr>
              <a:t>                                                  </a:t>
            </a:r>
            <a:r>
              <a:rPr lang="en-US" sz="1600" dirty="0" err="1" smtClean="0">
                <a:solidFill>
                  <a:schemeClr val="bg1"/>
                </a:solidFill>
              </a:rPr>
              <a:t>DestReg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0000000 0  00 000 000  00000000  00000 101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Equals:  0x00000005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Equals:  5</a:t>
            </a:r>
            <a:r>
              <a:rPr lang="en-US" sz="2400" baseline="-25000" dirty="0" smtClean="0">
                <a:solidFill>
                  <a:schemeClr val="bg1"/>
                </a:solidFill>
              </a:rPr>
              <a:t>10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62200" y="3733800"/>
            <a:ext cx="467498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01114" y="3731741"/>
            <a:ext cx="609600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1481" y="3733800"/>
            <a:ext cx="468525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15000" y="3731741"/>
            <a:ext cx="468525" cy="838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28737"/>
            <a:ext cx="8229600" cy="479742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Undergrad at Michigan Tech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</a:t>
            </a:r>
            <a:r>
              <a:rPr lang="en-US" sz="2800" dirty="0" err="1" smtClean="0">
                <a:solidFill>
                  <a:schemeClr val="bg1"/>
                </a:solidFill>
              </a:rPr>
              <a:t>Hougton</a:t>
            </a:r>
            <a:r>
              <a:rPr lang="en-US" sz="2800" dirty="0" smtClean="0">
                <a:solidFill>
                  <a:schemeClr val="bg1"/>
                </a:solidFill>
              </a:rPr>
              <a:t>, MI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2" descr="C:\Users\Branden\Documents\2010-2011\Aerospace\School Presentation\US_loca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514600"/>
            <a:ext cx="42862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Branden\Documents\2010-2011\Aerospace\School Presentation\mtucam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3548062"/>
            <a:ext cx="3895725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C:\Users\Branden\Documents\2010-2011\Aerospace\School Presentation\MT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28737"/>
            <a:ext cx="2743200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0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1 Overview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   0  0  5 --&gt;  5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.fill 5  -------&gt; 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aseline="-25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pPr marL="0" indent="0">
              <a:buNone/>
            </a:pPr>
            <a:endParaRPr lang="en-US" sz="2400" baseline="-25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difference?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5" name="Picture 2" descr="C:\Users\Branden\Documents\2010-2011\Aerospace\School Presentation\2327296024_b3559025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1423988"/>
            <a:ext cx="7316787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192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Excited By: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Embedded Systems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Space Stuff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Mandolin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Sci-Fi / Fantasy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Come say hello during Office Hours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:\Users\brghena\Pictures\Me\IMAG13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01172"/>
            <a:ext cx="4974336" cy="29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0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Two’s Complement Numbers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Two’s Complement Numbers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-37 in 8-bit two’s complement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Two’s Complement Numbers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-37 in 8-bit two’s complement binary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Answer: 11011011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Two’s Complement Numbers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-37 in 8-bit two’s complement binary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Answer: 11011011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-37 =&gt; 11011011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219=&gt; </a:t>
            </a:r>
            <a:r>
              <a:rPr lang="en-US" sz="2400" dirty="0" smtClean="0">
                <a:solidFill>
                  <a:schemeClr val="bg1"/>
                </a:solidFill>
              </a:rPr>
              <a:t>11011011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How do you know the difference?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 </a:t>
            </a:r>
            <a:r>
              <a:rPr lang="en-US" sz="2400" dirty="0" err="1" smtClean="0">
                <a:solidFill>
                  <a:schemeClr val="bg1"/>
                </a:solidFill>
              </a:rPr>
              <a:t>vs</a:t>
            </a:r>
            <a:r>
              <a:rPr lang="en-US" sz="2400" dirty="0" smtClean="0">
                <a:solidFill>
                  <a:schemeClr val="bg1"/>
                </a:solidFill>
              </a:rPr>
              <a:t> C++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C/C++ Ven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5209"/>
            <a:ext cx="4002686" cy="361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4648200" y="1524000"/>
            <a:ext cx="4114800" cy="480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Not in C: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  Classes &amp; Objects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  Namespaces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  New &amp; Delete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Cout</a:t>
            </a:r>
            <a:r>
              <a:rPr lang="en-US" dirty="0" smtClean="0">
                <a:solidFill>
                  <a:schemeClr val="bg1"/>
                </a:solidFill>
              </a:rPr>
              <a:t> &amp; </a:t>
            </a:r>
            <a:r>
              <a:rPr lang="en-US" dirty="0" err="1" smtClean="0">
                <a:solidFill>
                  <a:schemeClr val="bg1"/>
                </a:solidFill>
              </a:rPr>
              <a:t>Cin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  Data Structures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  String </a:t>
            </a:r>
            <a:r>
              <a:rPr lang="en-US" dirty="0" err="1" smtClean="0">
                <a:solidFill>
                  <a:schemeClr val="bg1"/>
                </a:solidFill>
              </a:rPr>
              <a:t>datatype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461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Branden Ghena</cp:lastModifiedBy>
  <cp:revision>15</cp:revision>
  <dcterms:created xsi:type="dcterms:W3CDTF">2013-09-08T19:32:40Z</dcterms:created>
  <dcterms:modified xsi:type="dcterms:W3CDTF">2013-09-09T01:54:08Z</dcterms:modified>
</cp:coreProperties>
</file>