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8"/>
  </p:notesMasterIdLst>
  <p:sldIdLst>
    <p:sldId id="257" r:id="rId3"/>
    <p:sldId id="300" r:id="rId4"/>
    <p:sldId id="271" r:id="rId5"/>
    <p:sldId id="267" r:id="rId6"/>
    <p:sldId id="298" r:id="rId7"/>
    <p:sldId id="301" r:id="rId8"/>
    <p:sldId id="302" r:id="rId9"/>
    <p:sldId id="306" r:id="rId10"/>
    <p:sldId id="308" r:id="rId11"/>
    <p:sldId id="309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7" r:id="rId34"/>
    <p:sldId id="338" r:id="rId35"/>
    <p:sldId id="339" r:id="rId36"/>
    <p:sldId id="34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7"/>
    <a:srgbClr val="FCF11C"/>
    <a:srgbClr val="FFFF5D"/>
    <a:srgbClr val="FF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C6C309-E27E-4AD1-954D-40FB0AEFA52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01A21C-F6EF-44BE-B511-EE97601414D3}">
      <dgm:prSet phldrT="[Text]"/>
      <dgm:spPr/>
      <dgm:t>
        <a:bodyPr/>
        <a:lstStyle/>
        <a:p>
          <a:r>
            <a:rPr lang="en-US" dirty="0" err="1" smtClean="0"/>
            <a:t>Superpage</a:t>
          </a:r>
          <a:r>
            <a:rPr lang="en-US" dirty="0" smtClean="0"/>
            <a:t> Table</a:t>
          </a:r>
          <a:endParaRPr lang="en-US" dirty="0"/>
        </a:p>
      </dgm:t>
    </dgm:pt>
    <dgm:pt modelId="{9A767567-9615-4E48-874E-EBB5034D8685}" type="parTrans" cxnId="{6A4D10B4-E40B-4E11-8E41-6075910DAC9B}">
      <dgm:prSet/>
      <dgm:spPr/>
      <dgm:t>
        <a:bodyPr/>
        <a:lstStyle/>
        <a:p>
          <a:endParaRPr lang="en-US"/>
        </a:p>
      </dgm:t>
    </dgm:pt>
    <dgm:pt modelId="{FD9747BF-92A6-4B48-AEAB-E12FD851F08A}" type="sibTrans" cxnId="{6A4D10B4-E40B-4E11-8E41-6075910DAC9B}">
      <dgm:prSet/>
      <dgm:spPr/>
      <dgm:t>
        <a:bodyPr/>
        <a:lstStyle/>
        <a:p>
          <a:endParaRPr lang="en-US"/>
        </a:p>
      </dgm:t>
    </dgm:pt>
    <dgm:pt modelId="{918E7871-0C97-4874-B719-87DCE624EC1B}">
      <dgm:prSet phldrT="[Text]"/>
      <dgm:spPr/>
      <dgm:t>
        <a:bodyPr/>
        <a:lstStyle/>
        <a:p>
          <a:r>
            <a:rPr lang="en-US" dirty="0" smtClean="0"/>
            <a:t>Subpage Table</a:t>
          </a:r>
          <a:endParaRPr lang="en-US" dirty="0"/>
        </a:p>
      </dgm:t>
    </dgm:pt>
    <dgm:pt modelId="{B8D67A3A-F553-4AD2-B1F6-4CBB7E98E20E}" type="parTrans" cxnId="{F19CA101-AA86-4168-94CE-2E822188A4F6}">
      <dgm:prSet/>
      <dgm:spPr/>
      <dgm:t>
        <a:bodyPr/>
        <a:lstStyle/>
        <a:p>
          <a:endParaRPr lang="en-US"/>
        </a:p>
      </dgm:t>
    </dgm:pt>
    <dgm:pt modelId="{0D4B69A3-29DB-41EC-A5B7-54F0FE654A85}" type="sibTrans" cxnId="{F19CA101-AA86-4168-94CE-2E822188A4F6}">
      <dgm:prSet/>
      <dgm:spPr/>
      <dgm:t>
        <a:bodyPr/>
        <a:lstStyle/>
        <a:p>
          <a:endParaRPr lang="en-US"/>
        </a:p>
      </dgm:t>
    </dgm:pt>
    <dgm:pt modelId="{AD6CC281-B476-441F-9E96-B5CB88E9CA00}">
      <dgm:prSet phldrT="[Text]"/>
      <dgm:spPr/>
      <dgm:t>
        <a:bodyPr/>
        <a:lstStyle/>
        <a:p>
          <a:r>
            <a:rPr lang="en-US" dirty="0" smtClean="0"/>
            <a:t>Physical Address</a:t>
          </a:r>
          <a:endParaRPr lang="en-US" dirty="0"/>
        </a:p>
      </dgm:t>
    </dgm:pt>
    <dgm:pt modelId="{0B35E963-8E69-435A-8065-1DC5DB29E91A}" type="parTrans" cxnId="{44A64CB5-A937-4797-AA48-53EB277D4320}">
      <dgm:prSet/>
      <dgm:spPr/>
      <dgm:t>
        <a:bodyPr/>
        <a:lstStyle/>
        <a:p>
          <a:endParaRPr lang="en-US"/>
        </a:p>
      </dgm:t>
    </dgm:pt>
    <dgm:pt modelId="{D04F2BC8-6E23-458B-8C48-5EDD83C91CB8}" type="sibTrans" cxnId="{44A64CB5-A937-4797-AA48-53EB277D4320}">
      <dgm:prSet/>
      <dgm:spPr/>
      <dgm:t>
        <a:bodyPr/>
        <a:lstStyle/>
        <a:p>
          <a:endParaRPr lang="en-US"/>
        </a:p>
      </dgm:t>
    </dgm:pt>
    <dgm:pt modelId="{6A2A273A-A12B-457E-8548-A0EA4CDA8FEB}">
      <dgm:prSet phldrT="[Text]"/>
      <dgm:spPr/>
      <dgm:t>
        <a:bodyPr/>
        <a:lstStyle/>
        <a:p>
          <a:r>
            <a:rPr lang="en-US" dirty="0" smtClean="0"/>
            <a:t>Physical Address</a:t>
          </a:r>
          <a:endParaRPr lang="en-US" dirty="0"/>
        </a:p>
      </dgm:t>
    </dgm:pt>
    <dgm:pt modelId="{1F8C4715-3305-4D7D-9F9F-3D99DC1BA0C5}" type="parTrans" cxnId="{5F692F07-2F04-433E-B8E3-E83EE93839FE}">
      <dgm:prSet/>
      <dgm:spPr/>
      <dgm:t>
        <a:bodyPr/>
        <a:lstStyle/>
        <a:p>
          <a:endParaRPr lang="en-US"/>
        </a:p>
      </dgm:t>
    </dgm:pt>
    <dgm:pt modelId="{812BC909-076D-4C3B-A64D-753B190351DA}" type="sibTrans" cxnId="{5F692F07-2F04-433E-B8E3-E83EE93839FE}">
      <dgm:prSet/>
      <dgm:spPr/>
      <dgm:t>
        <a:bodyPr/>
        <a:lstStyle/>
        <a:p>
          <a:endParaRPr lang="en-US"/>
        </a:p>
      </dgm:t>
    </dgm:pt>
    <dgm:pt modelId="{4839D001-662A-490D-94AF-C2A6D837DCF4}">
      <dgm:prSet phldrT="[Text]"/>
      <dgm:spPr/>
      <dgm:t>
        <a:bodyPr/>
        <a:lstStyle/>
        <a:p>
          <a:r>
            <a:rPr lang="en-US" dirty="0" smtClean="0"/>
            <a:t>Subpage Table</a:t>
          </a:r>
          <a:endParaRPr lang="en-US" dirty="0"/>
        </a:p>
      </dgm:t>
    </dgm:pt>
    <dgm:pt modelId="{3CDF2F3D-6EB3-4D4D-A2F5-ADDA4800C938}" type="parTrans" cxnId="{3AC3350C-F131-4DA2-BC82-7CE039F4182A}">
      <dgm:prSet/>
      <dgm:spPr/>
      <dgm:t>
        <a:bodyPr/>
        <a:lstStyle/>
        <a:p>
          <a:endParaRPr lang="en-US"/>
        </a:p>
      </dgm:t>
    </dgm:pt>
    <dgm:pt modelId="{C4BB47D9-925B-4190-894A-38B41DF6C68E}" type="sibTrans" cxnId="{3AC3350C-F131-4DA2-BC82-7CE039F4182A}">
      <dgm:prSet/>
      <dgm:spPr/>
      <dgm:t>
        <a:bodyPr/>
        <a:lstStyle/>
        <a:p>
          <a:endParaRPr lang="en-US"/>
        </a:p>
      </dgm:t>
    </dgm:pt>
    <dgm:pt modelId="{613F694F-DBB5-42A2-9845-EE855BBC96C9}">
      <dgm:prSet phldrT="[Text]"/>
      <dgm:spPr/>
      <dgm:t>
        <a:bodyPr/>
        <a:lstStyle/>
        <a:p>
          <a:r>
            <a:rPr lang="en-US" dirty="0" smtClean="0"/>
            <a:t>Physical Address</a:t>
          </a:r>
          <a:endParaRPr lang="en-US" dirty="0"/>
        </a:p>
      </dgm:t>
    </dgm:pt>
    <dgm:pt modelId="{1D2B5A4D-D9D2-4107-A977-4E1A66B8CCB0}" type="parTrans" cxnId="{EA690526-4F80-4B59-9395-9BD29AE1F6B8}">
      <dgm:prSet/>
      <dgm:spPr/>
      <dgm:t>
        <a:bodyPr/>
        <a:lstStyle/>
        <a:p>
          <a:endParaRPr lang="en-US"/>
        </a:p>
      </dgm:t>
    </dgm:pt>
    <dgm:pt modelId="{DD8E94F8-16D1-472A-AF83-70C4C4453874}" type="sibTrans" cxnId="{EA690526-4F80-4B59-9395-9BD29AE1F6B8}">
      <dgm:prSet/>
      <dgm:spPr/>
      <dgm:t>
        <a:bodyPr/>
        <a:lstStyle/>
        <a:p>
          <a:endParaRPr lang="en-US"/>
        </a:p>
      </dgm:t>
    </dgm:pt>
    <dgm:pt modelId="{3F1E0135-B054-4416-9E93-3B13313CD03F}">
      <dgm:prSet phldrT="[Text]"/>
      <dgm:spPr/>
      <dgm:t>
        <a:bodyPr/>
        <a:lstStyle/>
        <a:p>
          <a:r>
            <a:rPr lang="en-US" dirty="0" smtClean="0"/>
            <a:t>Physical Address</a:t>
          </a:r>
          <a:endParaRPr lang="en-US" dirty="0"/>
        </a:p>
      </dgm:t>
    </dgm:pt>
    <dgm:pt modelId="{33FB33B2-B511-449F-B1EB-6457DCD0A6CD}" type="parTrans" cxnId="{F5F6F789-ABCC-485B-A181-B1E0E8A47359}">
      <dgm:prSet/>
      <dgm:spPr/>
      <dgm:t>
        <a:bodyPr/>
        <a:lstStyle/>
        <a:p>
          <a:endParaRPr lang="en-US"/>
        </a:p>
      </dgm:t>
    </dgm:pt>
    <dgm:pt modelId="{94468956-E8F1-45AC-A50D-1FA8449CDA28}" type="sibTrans" cxnId="{F5F6F789-ABCC-485B-A181-B1E0E8A47359}">
      <dgm:prSet/>
      <dgm:spPr/>
      <dgm:t>
        <a:bodyPr/>
        <a:lstStyle/>
        <a:p>
          <a:endParaRPr lang="en-US"/>
        </a:p>
      </dgm:t>
    </dgm:pt>
    <dgm:pt modelId="{225225AC-3AB9-4355-A795-ABBA83566D44}">
      <dgm:prSet phldrT="[Text]"/>
      <dgm:spPr/>
      <dgm:t>
        <a:bodyPr/>
        <a:lstStyle/>
        <a:p>
          <a:r>
            <a:rPr lang="en-US" smtClean="0"/>
            <a:t>Physical Address</a:t>
          </a:r>
          <a:endParaRPr lang="en-US" dirty="0"/>
        </a:p>
      </dgm:t>
    </dgm:pt>
    <dgm:pt modelId="{62800AAE-03E1-4D37-98EB-0EA87124BA51}" type="parTrans" cxnId="{FA0E2B8E-4D0D-419C-AD2D-75DBA2A91B11}">
      <dgm:prSet/>
      <dgm:spPr/>
      <dgm:t>
        <a:bodyPr/>
        <a:lstStyle/>
        <a:p>
          <a:endParaRPr lang="en-US"/>
        </a:p>
      </dgm:t>
    </dgm:pt>
    <dgm:pt modelId="{7331F661-46AC-4FC5-9252-94DB5C9A3E5D}" type="sibTrans" cxnId="{FA0E2B8E-4D0D-419C-AD2D-75DBA2A91B11}">
      <dgm:prSet/>
      <dgm:spPr/>
      <dgm:t>
        <a:bodyPr/>
        <a:lstStyle/>
        <a:p>
          <a:endParaRPr lang="en-US"/>
        </a:p>
      </dgm:t>
    </dgm:pt>
    <dgm:pt modelId="{AB08952F-5A94-4087-8587-0744CD691A68}">
      <dgm:prSet phldrT="[Text]"/>
      <dgm:spPr/>
      <dgm:t>
        <a:bodyPr/>
        <a:lstStyle/>
        <a:p>
          <a:r>
            <a:rPr lang="en-US" dirty="0" smtClean="0"/>
            <a:t>Physical Address</a:t>
          </a:r>
          <a:endParaRPr lang="en-US" dirty="0"/>
        </a:p>
      </dgm:t>
    </dgm:pt>
    <dgm:pt modelId="{5E963C97-605C-4B0C-B6AB-54421926B002}" type="parTrans" cxnId="{03643579-462E-4A90-BF8C-2B91DA074614}">
      <dgm:prSet/>
      <dgm:spPr/>
      <dgm:t>
        <a:bodyPr/>
        <a:lstStyle/>
        <a:p>
          <a:endParaRPr lang="en-US"/>
        </a:p>
      </dgm:t>
    </dgm:pt>
    <dgm:pt modelId="{6B8B069E-5FCB-42C9-8C3A-8CEF41835089}" type="sibTrans" cxnId="{03643579-462E-4A90-BF8C-2B91DA074614}">
      <dgm:prSet/>
      <dgm:spPr/>
      <dgm:t>
        <a:bodyPr/>
        <a:lstStyle/>
        <a:p>
          <a:endParaRPr lang="en-US"/>
        </a:p>
      </dgm:t>
    </dgm:pt>
    <dgm:pt modelId="{777E1E1B-FF37-46EC-88A8-0C115FC314FB}">
      <dgm:prSet phldrT="[Text]"/>
      <dgm:spPr/>
      <dgm:t>
        <a:bodyPr/>
        <a:lstStyle/>
        <a:p>
          <a:r>
            <a:rPr lang="en-US" dirty="0" smtClean="0"/>
            <a:t>Physical Address</a:t>
          </a:r>
          <a:endParaRPr lang="en-US" dirty="0"/>
        </a:p>
      </dgm:t>
    </dgm:pt>
    <dgm:pt modelId="{EED623F5-810A-4C0B-A53B-970AA39CA128}" type="parTrans" cxnId="{3379F2DA-DAE7-4EBE-A2FE-5C3C9DBD70B5}">
      <dgm:prSet/>
      <dgm:spPr/>
      <dgm:t>
        <a:bodyPr/>
        <a:lstStyle/>
        <a:p>
          <a:endParaRPr lang="en-US"/>
        </a:p>
      </dgm:t>
    </dgm:pt>
    <dgm:pt modelId="{B0D25CFD-5B8E-4208-BC27-856FF2202940}" type="sibTrans" cxnId="{3379F2DA-DAE7-4EBE-A2FE-5C3C9DBD70B5}">
      <dgm:prSet/>
      <dgm:spPr/>
      <dgm:t>
        <a:bodyPr/>
        <a:lstStyle/>
        <a:p>
          <a:endParaRPr lang="en-US"/>
        </a:p>
      </dgm:t>
    </dgm:pt>
    <dgm:pt modelId="{2BDCDCE8-B5F6-442B-9EA8-4D4F9A6B239F}">
      <dgm:prSet phldrT="[Text]"/>
      <dgm:spPr/>
      <dgm:t>
        <a:bodyPr/>
        <a:lstStyle/>
        <a:p>
          <a:r>
            <a:rPr lang="en-US" dirty="0" smtClean="0"/>
            <a:t>Physical Address</a:t>
          </a:r>
          <a:endParaRPr lang="en-US" dirty="0"/>
        </a:p>
      </dgm:t>
    </dgm:pt>
    <dgm:pt modelId="{51F22216-DFE1-413C-B95E-34B8B01E16B8}" type="parTrans" cxnId="{7D42051E-64CA-4C95-8CF5-6AA1F07C9C77}">
      <dgm:prSet/>
      <dgm:spPr/>
      <dgm:t>
        <a:bodyPr/>
        <a:lstStyle/>
        <a:p>
          <a:endParaRPr lang="en-US"/>
        </a:p>
      </dgm:t>
    </dgm:pt>
    <dgm:pt modelId="{C9928471-39E8-4D41-9DE6-A60AF1645D5A}" type="sibTrans" cxnId="{7D42051E-64CA-4C95-8CF5-6AA1F07C9C77}">
      <dgm:prSet/>
      <dgm:spPr/>
      <dgm:t>
        <a:bodyPr/>
        <a:lstStyle/>
        <a:p>
          <a:endParaRPr lang="en-US"/>
        </a:p>
      </dgm:t>
    </dgm:pt>
    <dgm:pt modelId="{0FF8D79B-9BC2-4DD7-9C08-1C58C66B4B48}">
      <dgm:prSet phldrT="[Text]"/>
      <dgm:spPr/>
      <dgm:t>
        <a:bodyPr/>
        <a:lstStyle/>
        <a:p>
          <a:r>
            <a:rPr lang="en-US" dirty="0" smtClean="0"/>
            <a:t>Subpage Table</a:t>
          </a:r>
          <a:endParaRPr lang="en-US" dirty="0"/>
        </a:p>
      </dgm:t>
    </dgm:pt>
    <dgm:pt modelId="{B7570F56-F167-48FD-958E-FF1576D07E4F}" type="parTrans" cxnId="{B792B611-5E30-4584-94D0-39EFE5A6763C}">
      <dgm:prSet/>
      <dgm:spPr/>
      <dgm:t>
        <a:bodyPr/>
        <a:lstStyle/>
        <a:p>
          <a:endParaRPr lang="en-US"/>
        </a:p>
      </dgm:t>
    </dgm:pt>
    <dgm:pt modelId="{0373D44A-A5A6-49E5-B89E-57830FF32EA9}" type="sibTrans" cxnId="{B792B611-5E30-4584-94D0-39EFE5A6763C}">
      <dgm:prSet/>
      <dgm:spPr/>
      <dgm:t>
        <a:bodyPr/>
        <a:lstStyle/>
        <a:p>
          <a:endParaRPr lang="en-US"/>
        </a:p>
      </dgm:t>
    </dgm:pt>
    <dgm:pt modelId="{D62AE7D2-C93E-462D-A2D6-FF6DBE6CCA1E}">
      <dgm:prSet phldrT="[Text]"/>
      <dgm:spPr/>
      <dgm:t>
        <a:bodyPr/>
        <a:lstStyle/>
        <a:p>
          <a:r>
            <a:rPr lang="en-US" dirty="0" smtClean="0"/>
            <a:t>Physical Address</a:t>
          </a:r>
          <a:endParaRPr lang="en-US" dirty="0"/>
        </a:p>
      </dgm:t>
    </dgm:pt>
    <dgm:pt modelId="{CF823370-9D18-4B43-973B-7773B0C5F785}" type="parTrans" cxnId="{57215A96-AED2-4C06-B666-50D84A7A4AD9}">
      <dgm:prSet/>
      <dgm:spPr/>
      <dgm:t>
        <a:bodyPr/>
        <a:lstStyle/>
        <a:p>
          <a:endParaRPr lang="en-US"/>
        </a:p>
      </dgm:t>
    </dgm:pt>
    <dgm:pt modelId="{CD88BA46-B989-4B22-96DF-6017111F33C3}" type="sibTrans" cxnId="{57215A96-AED2-4C06-B666-50D84A7A4AD9}">
      <dgm:prSet/>
      <dgm:spPr/>
      <dgm:t>
        <a:bodyPr/>
        <a:lstStyle/>
        <a:p>
          <a:endParaRPr lang="en-US"/>
        </a:p>
      </dgm:t>
    </dgm:pt>
    <dgm:pt modelId="{6C8C3C17-0A4C-40D2-9FF1-A3F2F4326C96}">
      <dgm:prSet phldrT="[Text]"/>
      <dgm:spPr/>
      <dgm:t>
        <a:bodyPr/>
        <a:lstStyle/>
        <a:p>
          <a:r>
            <a:rPr lang="en-US" dirty="0" smtClean="0"/>
            <a:t>Physical Address</a:t>
          </a:r>
          <a:endParaRPr lang="en-US" dirty="0"/>
        </a:p>
      </dgm:t>
    </dgm:pt>
    <dgm:pt modelId="{B8793DC3-A3DB-4D52-9537-6F89F1974C79}" type="parTrans" cxnId="{774CF526-FD95-499F-9E9A-F11129337275}">
      <dgm:prSet/>
      <dgm:spPr/>
      <dgm:t>
        <a:bodyPr/>
        <a:lstStyle/>
        <a:p>
          <a:endParaRPr lang="en-US"/>
        </a:p>
      </dgm:t>
    </dgm:pt>
    <dgm:pt modelId="{AB4BA305-DCD7-41EE-B1C7-23388F5990F3}" type="sibTrans" cxnId="{774CF526-FD95-499F-9E9A-F11129337275}">
      <dgm:prSet/>
      <dgm:spPr/>
      <dgm:t>
        <a:bodyPr/>
        <a:lstStyle/>
        <a:p>
          <a:endParaRPr lang="en-US"/>
        </a:p>
      </dgm:t>
    </dgm:pt>
    <dgm:pt modelId="{052513B5-67E3-457D-8085-326EED0040F2}">
      <dgm:prSet phldrT="[Text]"/>
      <dgm:spPr/>
      <dgm:t>
        <a:bodyPr/>
        <a:lstStyle/>
        <a:p>
          <a:r>
            <a:rPr lang="en-US" dirty="0" smtClean="0"/>
            <a:t>Physical Address</a:t>
          </a:r>
          <a:endParaRPr lang="en-US" dirty="0"/>
        </a:p>
      </dgm:t>
    </dgm:pt>
    <dgm:pt modelId="{2843267F-C415-4D92-88C5-364288582D39}" type="parTrans" cxnId="{7A207C97-E82C-4B3B-82D7-820EB9CA32CF}">
      <dgm:prSet/>
      <dgm:spPr/>
      <dgm:t>
        <a:bodyPr/>
        <a:lstStyle/>
        <a:p>
          <a:endParaRPr lang="en-US"/>
        </a:p>
      </dgm:t>
    </dgm:pt>
    <dgm:pt modelId="{053E4FA0-7F0B-451A-971F-A6BDD72289F4}" type="sibTrans" cxnId="{7A207C97-E82C-4B3B-82D7-820EB9CA32CF}">
      <dgm:prSet/>
      <dgm:spPr/>
      <dgm:t>
        <a:bodyPr/>
        <a:lstStyle/>
        <a:p>
          <a:endParaRPr lang="en-US"/>
        </a:p>
      </dgm:t>
    </dgm:pt>
    <dgm:pt modelId="{84DF7E71-C90F-4241-A952-75BD7F14CB18}">
      <dgm:prSet phldrT="[Text]"/>
      <dgm:spPr/>
      <dgm:t>
        <a:bodyPr/>
        <a:lstStyle/>
        <a:p>
          <a:r>
            <a:rPr lang="en-US" dirty="0" smtClean="0"/>
            <a:t>Physical Address</a:t>
          </a:r>
          <a:endParaRPr lang="en-US" dirty="0"/>
        </a:p>
      </dgm:t>
    </dgm:pt>
    <dgm:pt modelId="{3C7B0FFF-5DD5-4AFC-8E15-6BC3CC86FEB0}" type="parTrans" cxnId="{7BE1D616-6198-4005-B3F3-CF20A8D1CDCC}">
      <dgm:prSet/>
      <dgm:spPr/>
      <dgm:t>
        <a:bodyPr/>
        <a:lstStyle/>
        <a:p>
          <a:endParaRPr lang="en-US"/>
        </a:p>
      </dgm:t>
    </dgm:pt>
    <dgm:pt modelId="{1791B8C8-FCA9-4FB7-AD98-BED0527DE132}" type="sibTrans" cxnId="{7BE1D616-6198-4005-B3F3-CF20A8D1CDCC}">
      <dgm:prSet/>
      <dgm:spPr/>
      <dgm:t>
        <a:bodyPr/>
        <a:lstStyle/>
        <a:p>
          <a:endParaRPr lang="en-US"/>
        </a:p>
      </dgm:t>
    </dgm:pt>
    <dgm:pt modelId="{1670022D-90D3-42F3-9A4B-0041F943472E}" type="pres">
      <dgm:prSet presAssocID="{D1C6C309-E27E-4AD1-954D-40FB0AEFA5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9DDB388-2263-454D-8036-9F7500623AB4}" type="pres">
      <dgm:prSet presAssocID="{6F01A21C-F6EF-44BE-B511-EE97601414D3}" presName="hierRoot1" presStyleCnt="0"/>
      <dgm:spPr/>
    </dgm:pt>
    <dgm:pt modelId="{EB12A861-D779-4418-925D-BDF1BF11190A}" type="pres">
      <dgm:prSet presAssocID="{6F01A21C-F6EF-44BE-B511-EE97601414D3}" presName="composite" presStyleCnt="0"/>
      <dgm:spPr/>
    </dgm:pt>
    <dgm:pt modelId="{F6AFF51C-2443-4D5A-BE2D-EF1428BBCC51}" type="pres">
      <dgm:prSet presAssocID="{6F01A21C-F6EF-44BE-B511-EE97601414D3}" presName="background" presStyleLbl="node0" presStyleIdx="0" presStyleCnt="1"/>
      <dgm:spPr/>
    </dgm:pt>
    <dgm:pt modelId="{233B6D26-60DA-465F-BC5E-98131D08FB79}" type="pres">
      <dgm:prSet presAssocID="{6F01A21C-F6EF-44BE-B511-EE97601414D3}" presName="text" presStyleLbl="fgAcc0" presStyleIdx="0" presStyleCnt="1" custLinFactNeighborX="-91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708E44-3504-4144-8C7C-308905F8CA2D}" type="pres">
      <dgm:prSet presAssocID="{6F01A21C-F6EF-44BE-B511-EE97601414D3}" presName="hierChild2" presStyleCnt="0"/>
      <dgm:spPr/>
    </dgm:pt>
    <dgm:pt modelId="{66620703-631E-490A-9400-7BAB95BB7D01}" type="pres">
      <dgm:prSet presAssocID="{B8D67A3A-F553-4AD2-B1F6-4CBB7E98E20E}" presName="Name10" presStyleLbl="parChTrans1D2" presStyleIdx="0" presStyleCnt="3"/>
      <dgm:spPr/>
      <dgm:t>
        <a:bodyPr/>
        <a:lstStyle/>
        <a:p>
          <a:endParaRPr lang="en-US"/>
        </a:p>
      </dgm:t>
    </dgm:pt>
    <dgm:pt modelId="{3586FE30-965D-4078-8D90-97ABD1BAF3D0}" type="pres">
      <dgm:prSet presAssocID="{918E7871-0C97-4874-B719-87DCE624EC1B}" presName="hierRoot2" presStyleCnt="0"/>
      <dgm:spPr/>
    </dgm:pt>
    <dgm:pt modelId="{8EC06012-1407-4947-BEB7-A800011D0E50}" type="pres">
      <dgm:prSet presAssocID="{918E7871-0C97-4874-B719-87DCE624EC1B}" presName="composite2" presStyleCnt="0"/>
      <dgm:spPr/>
    </dgm:pt>
    <dgm:pt modelId="{70A9C4FB-229E-477B-910E-0953C4A7B137}" type="pres">
      <dgm:prSet presAssocID="{918E7871-0C97-4874-B719-87DCE624EC1B}" presName="background2" presStyleLbl="node2" presStyleIdx="0" presStyleCnt="3"/>
      <dgm:spPr/>
    </dgm:pt>
    <dgm:pt modelId="{28C6E108-7AE3-4C01-9844-6029A13B1CA8}" type="pres">
      <dgm:prSet presAssocID="{918E7871-0C97-4874-B719-87DCE624EC1B}" presName="text2" presStyleLbl="fgAcc2" presStyleIdx="0" presStyleCnt="3" custLinFactNeighborX="-91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DBF92-456B-404C-BBE6-4E01EDF7BC1D}" type="pres">
      <dgm:prSet presAssocID="{918E7871-0C97-4874-B719-87DCE624EC1B}" presName="hierChild3" presStyleCnt="0"/>
      <dgm:spPr/>
    </dgm:pt>
    <dgm:pt modelId="{A4AA3D16-105E-4ABD-91CE-B7C4A8DF8EA0}" type="pres">
      <dgm:prSet presAssocID="{0B35E963-8E69-435A-8065-1DC5DB29E91A}" presName="Name17" presStyleLbl="parChTrans1D3" presStyleIdx="0" presStyleCnt="12"/>
      <dgm:spPr/>
      <dgm:t>
        <a:bodyPr/>
        <a:lstStyle/>
        <a:p>
          <a:endParaRPr lang="en-US"/>
        </a:p>
      </dgm:t>
    </dgm:pt>
    <dgm:pt modelId="{56EF89AE-0ABA-4D1E-84C3-E8D56A98387C}" type="pres">
      <dgm:prSet presAssocID="{AD6CC281-B476-441F-9E96-B5CB88E9CA00}" presName="hierRoot3" presStyleCnt="0"/>
      <dgm:spPr/>
    </dgm:pt>
    <dgm:pt modelId="{217CB9DB-A46A-45C0-BC7F-B66454566A9A}" type="pres">
      <dgm:prSet presAssocID="{AD6CC281-B476-441F-9E96-B5CB88E9CA00}" presName="composite3" presStyleCnt="0"/>
      <dgm:spPr/>
    </dgm:pt>
    <dgm:pt modelId="{77DFCBC2-1E1C-46F8-85E5-4218376650F7}" type="pres">
      <dgm:prSet presAssocID="{AD6CC281-B476-441F-9E96-B5CB88E9CA00}" presName="background3" presStyleLbl="node3" presStyleIdx="0" presStyleCnt="12"/>
      <dgm:spPr/>
    </dgm:pt>
    <dgm:pt modelId="{7B4B46D3-2DA1-4E10-AFCA-1CC14867B159}" type="pres">
      <dgm:prSet presAssocID="{AD6CC281-B476-441F-9E96-B5CB88E9CA00}" presName="text3" presStyleLbl="fgAcc3" presStyleIdx="0" presStyleCnt="12" custLinFactNeighborX="-91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628F11-049C-4A0B-A2F6-B2595A581E06}" type="pres">
      <dgm:prSet presAssocID="{AD6CC281-B476-441F-9E96-B5CB88E9CA00}" presName="hierChild4" presStyleCnt="0"/>
      <dgm:spPr/>
    </dgm:pt>
    <dgm:pt modelId="{C962E5CC-494B-46E1-9FFF-1F9809B96767}" type="pres">
      <dgm:prSet presAssocID="{1F8C4715-3305-4D7D-9F9F-3D99DC1BA0C5}" presName="Name17" presStyleLbl="parChTrans1D3" presStyleIdx="1" presStyleCnt="12"/>
      <dgm:spPr/>
      <dgm:t>
        <a:bodyPr/>
        <a:lstStyle/>
        <a:p>
          <a:endParaRPr lang="en-US"/>
        </a:p>
      </dgm:t>
    </dgm:pt>
    <dgm:pt modelId="{DFF3E551-19F1-4556-9F12-60141A012C25}" type="pres">
      <dgm:prSet presAssocID="{6A2A273A-A12B-457E-8548-A0EA4CDA8FEB}" presName="hierRoot3" presStyleCnt="0"/>
      <dgm:spPr/>
    </dgm:pt>
    <dgm:pt modelId="{D4C23639-6436-43D6-BCEE-2404B43E222F}" type="pres">
      <dgm:prSet presAssocID="{6A2A273A-A12B-457E-8548-A0EA4CDA8FEB}" presName="composite3" presStyleCnt="0"/>
      <dgm:spPr/>
    </dgm:pt>
    <dgm:pt modelId="{DE304909-0A26-4B0E-A9CE-46CEA1C8FE8C}" type="pres">
      <dgm:prSet presAssocID="{6A2A273A-A12B-457E-8548-A0EA4CDA8FEB}" presName="background3" presStyleLbl="node3" presStyleIdx="1" presStyleCnt="12"/>
      <dgm:spPr/>
    </dgm:pt>
    <dgm:pt modelId="{28D9E162-6D52-4F6E-9D43-DF86B9FB9BF0}" type="pres">
      <dgm:prSet presAssocID="{6A2A273A-A12B-457E-8548-A0EA4CDA8FEB}" presName="text3" presStyleLbl="fgAcc3" presStyleIdx="1" presStyleCnt="12" custLinFactNeighborX="-91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1DF17A-C725-4D28-893B-5A44EF51320B}" type="pres">
      <dgm:prSet presAssocID="{6A2A273A-A12B-457E-8548-A0EA4CDA8FEB}" presName="hierChild4" presStyleCnt="0"/>
      <dgm:spPr/>
    </dgm:pt>
    <dgm:pt modelId="{4FF14BAB-391D-42BE-94F2-E38850AB8E89}" type="pres">
      <dgm:prSet presAssocID="{62800AAE-03E1-4D37-98EB-0EA87124BA51}" presName="Name17" presStyleLbl="parChTrans1D3" presStyleIdx="2" presStyleCnt="12"/>
      <dgm:spPr/>
      <dgm:t>
        <a:bodyPr/>
        <a:lstStyle/>
        <a:p>
          <a:endParaRPr lang="en-US"/>
        </a:p>
      </dgm:t>
    </dgm:pt>
    <dgm:pt modelId="{AD8B2E94-9225-41BD-A980-D7A7276DD02A}" type="pres">
      <dgm:prSet presAssocID="{225225AC-3AB9-4355-A795-ABBA83566D44}" presName="hierRoot3" presStyleCnt="0"/>
      <dgm:spPr/>
    </dgm:pt>
    <dgm:pt modelId="{299B160E-0A08-47BE-B5DD-22059D6C3B85}" type="pres">
      <dgm:prSet presAssocID="{225225AC-3AB9-4355-A795-ABBA83566D44}" presName="composite3" presStyleCnt="0"/>
      <dgm:spPr/>
    </dgm:pt>
    <dgm:pt modelId="{928E6495-A844-4E55-B158-7BBD9ED17F2C}" type="pres">
      <dgm:prSet presAssocID="{225225AC-3AB9-4355-A795-ABBA83566D44}" presName="background3" presStyleLbl="node3" presStyleIdx="2" presStyleCnt="12"/>
      <dgm:spPr/>
    </dgm:pt>
    <dgm:pt modelId="{6740A37E-FA91-4C04-8808-8538D0FE0C32}" type="pres">
      <dgm:prSet presAssocID="{225225AC-3AB9-4355-A795-ABBA83566D44}" presName="text3" presStyleLbl="fgAcc3" presStyleIdx="2" presStyleCnt="12" custLinFactNeighborX="-91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8CCB64D-E66A-4EEE-B042-DB4AEA283DAB}" type="pres">
      <dgm:prSet presAssocID="{225225AC-3AB9-4355-A795-ABBA83566D44}" presName="hierChild4" presStyleCnt="0"/>
      <dgm:spPr/>
    </dgm:pt>
    <dgm:pt modelId="{1BFA297A-8DDE-4BE3-80D6-2CE1BBA574D9}" type="pres">
      <dgm:prSet presAssocID="{5E963C97-605C-4B0C-B6AB-54421926B002}" presName="Name17" presStyleLbl="parChTrans1D3" presStyleIdx="3" presStyleCnt="12"/>
      <dgm:spPr/>
      <dgm:t>
        <a:bodyPr/>
        <a:lstStyle/>
        <a:p>
          <a:endParaRPr lang="en-US"/>
        </a:p>
      </dgm:t>
    </dgm:pt>
    <dgm:pt modelId="{E880F535-3025-44CF-A77C-A3B240C82A11}" type="pres">
      <dgm:prSet presAssocID="{AB08952F-5A94-4087-8587-0744CD691A68}" presName="hierRoot3" presStyleCnt="0"/>
      <dgm:spPr/>
    </dgm:pt>
    <dgm:pt modelId="{84CCC278-ACDA-4F9E-B9B8-44336ADF9BFA}" type="pres">
      <dgm:prSet presAssocID="{AB08952F-5A94-4087-8587-0744CD691A68}" presName="composite3" presStyleCnt="0"/>
      <dgm:spPr/>
    </dgm:pt>
    <dgm:pt modelId="{8992DF0A-D553-4256-81F5-71E45BED008A}" type="pres">
      <dgm:prSet presAssocID="{AB08952F-5A94-4087-8587-0744CD691A68}" presName="background3" presStyleLbl="node3" presStyleIdx="3" presStyleCnt="12"/>
      <dgm:spPr/>
    </dgm:pt>
    <dgm:pt modelId="{8B4E8E65-EA3D-4998-A0EA-CBE7EA5173F6}" type="pres">
      <dgm:prSet presAssocID="{AB08952F-5A94-4087-8587-0744CD691A68}" presName="text3" presStyleLbl="fgAcc3" presStyleIdx="3" presStyleCnt="12" custLinFactNeighborX="-91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B70BF6-9C20-45A2-A74D-968333EFF7F0}" type="pres">
      <dgm:prSet presAssocID="{AB08952F-5A94-4087-8587-0744CD691A68}" presName="hierChild4" presStyleCnt="0"/>
      <dgm:spPr/>
    </dgm:pt>
    <dgm:pt modelId="{64609F7A-76C3-4451-BE48-67BE105A0FB0}" type="pres">
      <dgm:prSet presAssocID="{3CDF2F3D-6EB3-4D4D-A2F5-ADDA4800C938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AE8AE64-85EA-422D-8519-13CFFCA60BA7}" type="pres">
      <dgm:prSet presAssocID="{4839D001-662A-490D-94AF-C2A6D837DCF4}" presName="hierRoot2" presStyleCnt="0"/>
      <dgm:spPr/>
    </dgm:pt>
    <dgm:pt modelId="{5CBDD4BF-762F-4B3A-8AEF-7F651A0890EE}" type="pres">
      <dgm:prSet presAssocID="{4839D001-662A-490D-94AF-C2A6D837DCF4}" presName="composite2" presStyleCnt="0"/>
      <dgm:spPr/>
    </dgm:pt>
    <dgm:pt modelId="{940D196D-49BD-4697-828E-013D02B3D625}" type="pres">
      <dgm:prSet presAssocID="{4839D001-662A-490D-94AF-C2A6D837DCF4}" presName="background2" presStyleLbl="node2" presStyleIdx="1" presStyleCnt="3"/>
      <dgm:spPr/>
    </dgm:pt>
    <dgm:pt modelId="{B911CB48-4C13-4DB1-A8BD-D737DC89C068}" type="pres">
      <dgm:prSet presAssocID="{4839D001-662A-490D-94AF-C2A6D837DCF4}" presName="text2" presStyleLbl="fgAcc2" presStyleIdx="1" presStyleCnt="3" custLinFactNeighborX="-91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EFCD07B-C599-4C20-9DEE-C1BD4E4C5C97}" type="pres">
      <dgm:prSet presAssocID="{4839D001-662A-490D-94AF-C2A6D837DCF4}" presName="hierChild3" presStyleCnt="0"/>
      <dgm:spPr/>
    </dgm:pt>
    <dgm:pt modelId="{493BE07D-74FA-4829-A720-EDCFBE097F00}" type="pres">
      <dgm:prSet presAssocID="{1D2B5A4D-D9D2-4107-A977-4E1A66B8CCB0}" presName="Name17" presStyleLbl="parChTrans1D3" presStyleIdx="4" presStyleCnt="12"/>
      <dgm:spPr/>
      <dgm:t>
        <a:bodyPr/>
        <a:lstStyle/>
        <a:p>
          <a:endParaRPr lang="en-US"/>
        </a:p>
      </dgm:t>
    </dgm:pt>
    <dgm:pt modelId="{BC119FE4-5315-48DE-9465-95B00A0216F0}" type="pres">
      <dgm:prSet presAssocID="{613F694F-DBB5-42A2-9845-EE855BBC96C9}" presName="hierRoot3" presStyleCnt="0"/>
      <dgm:spPr/>
    </dgm:pt>
    <dgm:pt modelId="{90C1228E-EE72-4A8D-A70E-5A2A89F25153}" type="pres">
      <dgm:prSet presAssocID="{613F694F-DBB5-42A2-9845-EE855BBC96C9}" presName="composite3" presStyleCnt="0"/>
      <dgm:spPr/>
    </dgm:pt>
    <dgm:pt modelId="{AD9BF0E0-83B4-441D-9EF8-57C6F604C3FF}" type="pres">
      <dgm:prSet presAssocID="{613F694F-DBB5-42A2-9845-EE855BBC96C9}" presName="background3" presStyleLbl="node3" presStyleIdx="4" presStyleCnt="12"/>
      <dgm:spPr/>
    </dgm:pt>
    <dgm:pt modelId="{10AD90AF-1A91-4703-B020-B7E46A81EC9E}" type="pres">
      <dgm:prSet presAssocID="{613F694F-DBB5-42A2-9845-EE855BBC96C9}" presName="text3" presStyleLbl="fgAcc3" presStyleIdx="4" presStyleCnt="12" custLinFactNeighborX="-91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4DEFF6-6D9E-4750-9031-D1B2496ED8DD}" type="pres">
      <dgm:prSet presAssocID="{613F694F-DBB5-42A2-9845-EE855BBC96C9}" presName="hierChild4" presStyleCnt="0"/>
      <dgm:spPr/>
    </dgm:pt>
    <dgm:pt modelId="{5322C6AC-9684-4154-8D2B-2C8C09EEA420}" type="pres">
      <dgm:prSet presAssocID="{EED623F5-810A-4C0B-A53B-970AA39CA128}" presName="Name17" presStyleLbl="parChTrans1D3" presStyleIdx="5" presStyleCnt="12"/>
      <dgm:spPr/>
      <dgm:t>
        <a:bodyPr/>
        <a:lstStyle/>
        <a:p>
          <a:endParaRPr lang="en-US"/>
        </a:p>
      </dgm:t>
    </dgm:pt>
    <dgm:pt modelId="{BB31D4EF-9A55-45B3-8CEB-00EB9C3B71F3}" type="pres">
      <dgm:prSet presAssocID="{777E1E1B-FF37-46EC-88A8-0C115FC314FB}" presName="hierRoot3" presStyleCnt="0"/>
      <dgm:spPr/>
    </dgm:pt>
    <dgm:pt modelId="{08D3DD7B-E1A1-4E58-898E-EB900125F8F4}" type="pres">
      <dgm:prSet presAssocID="{777E1E1B-FF37-46EC-88A8-0C115FC314FB}" presName="composite3" presStyleCnt="0"/>
      <dgm:spPr/>
    </dgm:pt>
    <dgm:pt modelId="{62A59D43-054D-45AF-AD7E-0F62F7115192}" type="pres">
      <dgm:prSet presAssocID="{777E1E1B-FF37-46EC-88A8-0C115FC314FB}" presName="background3" presStyleLbl="node3" presStyleIdx="5" presStyleCnt="12"/>
      <dgm:spPr/>
    </dgm:pt>
    <dgm:pt modelId="{C95657DD-87FA-4FB7-8B0C-3161D4A86564}" type="pres">
      <dgm:prSet presAssocID="{777E1E1B-FF37-46EC-88A8-0C115FC314FB}" presName="text3" presStyleLbl="fgAcc3" presStyleIdx="5" presStyleCnt="12" custLinFactNeighborX="-91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2F1B40-8861-46B4-8764-E5CDD8B295E1}" type="pres">
      <dgm:prSet presAssocID="{777E1E1B-FF37-46EC-88A8-0C115FC314FB}" presName="hierChild4" presStyleCnt="0"/>
      <dgm:spPr/>
    </dgm:pt>
    <dgm:pt modelId="{C18F5EA2-5FA7-4AB0-852B-E058C5939C47}" type="pres">
      <dgm:prSet presAssocID="{51F22216-DFE1-413C-B95E-34B8B01E16B8}" presName="Name17" presStyleLbl="parChTrans1D3" presStyleIdx="6" presStyleCnt="12"/>
      <dgm:spPr/>
      <dgm:t>
        <a:bodyPr/>
        <a:lstStyle/>
        <a:p>
          <a:endParaRPr lang="en-US"/>
        </a:p>
      </dgm:t>
    </dgm:pt>
    <dgm:pt modelId="{C9F65839-932C-456B-8952-F79A6AB1CDF0}" type="pres">
      <dgm:prSet presAssocID="{2BDCDCE8-B5F6-442B-9EA8-4D4F9A6B239F}" presName="hierRoot3" presStyleCnt="0"/>
      <dgm:spPr/>
    </dgm:pt>
    <dgm:pt modelId="{A434B6EB-5CE5-4060-9DAC-A80DC59AEDB5}" type="pres">
      <dgm:prSet presAssocID="{2BDCDCE8-B5F6-442B-9EA8-4D4F9A6B239F}" presName="composite3" presStyleCnt="0"/>
      <dgm:spPr/>
    </dgm:pt>
    <dgm:pt modelId="{EF9B07DF-A9FA-427B-A6BF-5E3808B5DCB0}" type="pres">
      <dgm:prSet presAssocID="{2BDCDCE8-B5F6-442B-9EA8-4D4F9A6B239F}" presName="background3" presStyleLbl="node3" presStyleIdx="6" presStyleCnt="12"/>
      <dgm:spPr/>
    </dgm:pt>
    <dgm:pt modelId="{0E4D1089-6FE4-42D9-BC92-522FE206FE32}" type="pres">
      <dgm:prSet presAssocID="{2BDCDCE8-B5F6-442B-9EA8-4D4F9A6B239F}" presName="text3" presStyleLbl="fgAcc3" presStyleIdx="6" presStyleCnt="12" custLinFactNeighborX="-91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D0D1D4-38AD-421E-A617-60C4C9C679F4}" type="pres">
      <dgm:prSet presAssocID="{2BDCDCE8-B5F6-442B-9EA8-4D4F9A6B239F}" presName="hierChild4" presStyleCnt="0"/>
      <dgm:spPr/>
    </dgm:pt>
    <dgm:pt modelId="{FA551CDF-8C63-4E5E-AA9C-DB45977709A8}" type="pres">
      <dgm:prSet presAssocID="{33FB33B2-B511-449F-B1EB-6457DCD0A6CD}" presName="Name17" presStyleLbl="parChTrans1D3" presStyleIdx="7" presStyleCnt="12"/>
      <dgm:spPr/>
      <dgm:t>
        <a:bodyPr/>
        <a:lstStyle/>
        <a:p>
          <a:endParaRPr lang="en-US"/>
        </a:p>
      </dgm:t>
    </dgm:pt>
    <dgm:pt modelId="{45E19928-6E62-4628-9FA0-A8DDC6F6CE3C}" type="pres">
      <dgm:prSet presAssocID="{3F1E0135-B054-4416-9E93-3B13313CD03F}" presName="hierRoot3" presStyleCnt="0"/>
      <dgm:spPr/>
    </dgm:pt>
    <dgm:pt modelId="{A473F73F-5E73-450C-BBB2-F5FF62C3DA1E}" type="pres">
      <dgm:prSet presAssocID="{3F1E0135-B054-4416-9E93-3B13313CD03F}" presName="composite3" presStyleCnt="0"/>
      <dgm:spPr/>
    </dgm:pt>
    <dgm:pt modelId="{B26D9F9E-63E1-40DC-AD6F-614E3EDDB26E}" type="pres">
      <dgm:prSet presAssocID="{3F1E0135-B054-4416-9E93-3B13313CD03F}" presName="background3" presStyleLbl="node3" presStyleIdx="7" presStyleCnt="12"/>
      <dgm:spPr/>
    </dgm:pt>
    <dgm:pt modelId="{88C6930D-6F35-477C-884E-96DDE53B4EF2}" type="pres">
      <dgm:prSet presAssocID="{3F1E0135-B054-4416-9E93-3B13313CD03F}" presName="text3" presStyleLbl="fgAcc3" presStyleIdx="7" presStyleCnt="12" custLinFactNeighborX="-91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708AA2-33B5-4B37-AC24-C45163D98736}" type="pres">
      <dgm:prSet presAssocID="{3F1E0135-B054-4416-9E93-3B13313CD03F}" presName="hierChild4" presStyleCnt="0"/>
      <dgm:spPr/>
    </dgm:pt>
    <dgm:pt modelId="{F8641544-A843-4E6E-B256-B0971147E6F4}" type="pres">
      <dgm:prSet presAssocID="{B7570F56-F167-48FD-958E-FF1576D07E4F}" presName="Name10" presStyleLbl="parChTrans1D2" presStyleIdx="2" presStyleCnt="3"/>
      <dgm:spPr/>
      <dgm:t>
        <a:bodyPr/>
        <a:lstStyle/>
        <a:p>
          <a:endParaRPr lang="en-US"/>
        </a:p>
      </dgm:t>
    </dgm:pt>
    <dgm:pt modelId="{850BCD7C-C139-41C8-BD27-57B06FA0F4DF}" type="pres">
      <dgm:prSet presAssocID="{0FF8D79B-9BC2-4DD7-9C08-1C58C66B4B48}" presName="hierRoot2" presStyleCnt="0"/>
      <dgm:spPr/>
    </dgm:pt>
    <dgm:pt modelId="{D7541B65-75E2-4783-99FD-D84129760ED9}" type="pres">
      <dgm:prSet presAssocID="{0FF8D79B-9BC2-4DD7-9C08-1C58C66B4B48}" presName="composite2" presStyleCnt="0"/>
      <dgm:spPr/>
    </dgm:pt>
    <dgm:pt modelId="{456A4E41-2DB0-4263-A28C-CDC9B24EED16}" type="pres">
      <dgm:prSet presAssocID="{0FF8D79B-9BC2-4DD7-9C08-1C58C66B4B48}" presName="background2" presStyleLbl="node2" presStyleIdx="2" presStyleCnt="3"/>
      <dgm:spPr/>
    </dgm:pt>
    <dgm:pt modelId="{992D86EF-3CE6-4295-A4E1-3FD5D1FD5965}" type="pres">
      <dgm:prSet presAssocID="{0FF8D79B-9BC2-4DD7-9C08-1C58C66B4B4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AC9A3B-16E6-4CCB-AF20-604F0FA10F08}" type="pres">
      <dgm:prSet presAssocID="{0FF8D79B-9BC2-4DD7-9C08-1C58C66B4B48}" presName="hierChild3" presStyleCnt="0"/>
      <dgm:spPr/>
    </dgm:pt>
    <dgm:pt modelId="{58BD0E5E-73F0-404D-81FC-7B1B526A6BDC}" type="pres">
      <dgm:prSet presAssocID="{CF823370-9D18-4B43-973B-7773B0C5F785}" presName="Name17" presStyleLbl="parChTrans1D3" presStyleIdx="8" presStyleCnt="12"/>
      <dgm:spPr/>
      <dgm:t>
        <a:bodyPr/>
        <a:lstStyle/>
        <a:p>
          <a:endParaRPr lang="en-US"/>
        </a:p>
      </dgm:t>
    </dgm:pt>
    <dgm:pt modelId="{B3D6E3B1-E224-4748-A1EA-F3A83A4FD4F5}" type="pres">
      <dgm:prSet presAssocID="{D62AE7D2-C93E-462D-A2D6-FF6DBE6CCA1E}" presName="hierRoot3" presStyleCnt="0"/>
      <dgm:spPr/>
    </dgm:pt>
    <dgm:pt modelId="{F53476B9-B896-4E44-B544-C539F90EE079}" type="pres">
      <dgm:prSet presAssocID="{D62AE7D2-C93E-462D-A2D6-FF6DBE6CCA1E}" presName="composite3" presStyleCnt="0"/>
      <dgm:spPr/>
    </dgm:pt>
    <dgm:pt modelId="{1FC1B207-8F3F-4A71-BEBA-8BD98CEC1E73}" type="pres">
      <dgm:prSet presAssocID="{D62AE7D2-C93E-462D-A2D6-FF6DBE6CCA1E}" presName="background3" presStyleLbl="node3" presStyleIdx="8" presStyleCnt="12"/>
      <dgm:spPr/>
    </dgm:pt>
    <dgm:pt modelId="{46EE89E5-349B-4B43-A165-C58BA0056FE4}" type="pres">
      <dgm:prSet presAssocID="{D62AE7D2-C93E-462D-A2D6-FF6DBE6CCA1E}" presName="text3" presStyleLbl="fgAcc3" presStyleIdx="8" presStyleCnt="12" custLinFactNeighborX="37179" custLinFactNeighborY="41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3C7BC1-368A-4E47-9037-A529EBA8A190}" type="pres">
      <dgm:prSet presAssocID="{D62AE7D2-C93E-462D-A2D6-FF6DBE6CCA1E}" presName="hierChild4" presStyleCnt="0"/>
      <dgm:spPr/>
    </dgm:pt>
    <dgm:pt modelId="{847E7812-EA76-42B6-A2E9-DBBA4BA86EEB}" type="pres">
      <dgm:prSet presAssocID="{B8793DC3-A3DB-4D52-9537-6F89F1974C79}" presName="Name17" presStyleLbl="parChTrans1D3" presStyleIdx="9" presStyleCnt="12"/>
      <dgm:spPr/>
      <dgm:t>
        <a:bodyPr/>
        <a:lstStyle/>
        <a:p>
          <a:endParaRPr lang="en-US"/>
        </a:p>
      </dgm:t>
    </dgm:pt>
    <dgm:pt modelId="{93FF217F-9780-462A-9AFB-E09C737E9E6D}" type="pres">
      <dgm:prSet presAssocID="{6C8C3C17-0A4C-40D2-9FF1-A3F2F4326C96}" presName="hierRoot3" presStyleCnt="0"/>
      <dgm:spPr/>
    </dgm:pt>
    <dgm:pt modelId="{8874B2CA-98A7-4CF8-BEB7-42E3D9C33AFA}" type="pres">
      <dgm:prSet presAssocID="{6C8C3C17-0A4C-40D2-9FF1-A3F2F4326C96}" presName="composite3" presStyleCnt="0"/>
      <dgm:spPr/>
    </dgm:pt>
    <dgm:pt modelId="{323341A7-3990-460A-AFA5-710769147795}" type="pres">
      <dgm:prSet presAssocID="{6C8C3C17-0A4C-40D2-9FF1-A3F2F4326C96}" presName="background3" presStyleLbl="node3" presStyleIdx="9" presStyleCnt="12"/>
      <dgm:spPr/>
    </dgm:pt>
    <dgm:pt modelId="{C2BF55EB-2AE7-4E93-86DA-46640E6CE0F0}" type="pres">
      <dgm:prSet presAssocID="{6C8C3C17-0A4C-40D2-9FF1-A3F2F4326C96}" presName="text3" presStyleLbl="fgAcc3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35A520-B8D4-4A3E-9085-6BE015DE8FCB}" type="pres">
      <dgm:prSet presAssocID="{6C8C3C17-0A4C-40D2-9FF1-A3F2F4326C96}" presName="hierChild4" presStyleCnt="0"/>
      <dgm:spPr/>
    </dgm:pt>
    <dgm:pt modelId="{FE825739-BC5F-4EC5-A894-4B6411BAC372}" type="pres">
      <dgm:prSet presAssocID="{2843267F-C415-4D92-88C5-364288582D39}" presName="Name17" presStyleLbl="parChTrans1D3" presStyleIdx="10" presStyleCnt="12"/>
      <dgm:spPr/>
      <dgm:t>
        <a:bodyPr/>
        <a:lstStyle/>
        <a:p>
          <a:endParaRPr lang="en-US"/>
        </a:p>
      </dgm:t>
    </dgm:pt>
    <dgm:pt modelId="{E6FD3227-F31E-42F4-A89E-C9D67BAD9FCF}" type="pres">
      <dgm:prSet presAssocID="{052513B5-67E3-457D-8085-326EED0040F2}" presName="hierRoot3" presStyleCnt="0"/>
      <dgm:spPr/>
    </dgm:pt>
    <dgm:pt modelId="{46C72CC5-C363-4E2C-A9B8-F8390FC911BD}" type="pres">
      <dgm:prSet presAssocID="{052513B5-67E3-457D-8085-326EED0040F2}" presName="composite3" presStyleCnt="0"/>
      <dgm:spPr/>
    </dgm:pt>
    <dgm:pt modelId="{1C4546E6-C86F-4D14-A353-DF9BD5419267}" type="pres">
      <dgm:prSet presAssocID="{052513B5-67E3-457D-8085-326EED0040F2}" presName="background3" presStyleLbl="node3" presStyleIdx="10" presStyleCnt="12"/>
      <dgm:spPr/>
    </dgm:pt>
    <dgm:pt modelId="{F4EEF22D-8B94-4B7E-B432-ACABF5ED59D9}" type="pres">
      <dgm:prSet presAssocID="{052513B5-67E3-457D-8085-326EED0040F2}" presName="text3" presStyleLbl="fgAcc3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E46A0A-DD41-4FE6-BDBB-1A5F520CB645}" type="pres">
      <dgm:prSet presAssocID="{052513B5-67E3-457D-8085-326EED0040F2}" presName="hierChild4" presStyleCnt="0"/>
      <dgm:spPr/>
    </dgm:pt>
    <dgm:pt modelId="{35D53BFC-0B30-4267-9FE3-7ACD8356E7D0}" type="pres">
      <dgm:prSet presAssocID="{3C7B0FFF-5DD5-4AFC-8E15-6BC3CC86FEB0}" presName="Name17" presStyleLbl="parChTrans1D3" presStyleIdx="11" presStyleCnt="12"/>
      <dgm:spPr/>
      <dgm:t>
        <a:bodyPr/>
        <a:lstStyle/>
        <a:p>
          <a:endParaRPr lang="en-US"/>
        </a:p>
      </dgm:t>
    </dgm:pt>
    <dgm:pt modelId="{202E2DAF-295C-4916-8B9C-B04ECE6255D2}" type="pres">
      <dgm:prSet presAssocID="{84DF7E71-C90F-4241-A952-75BD7F14CB18}" presName="hierRoot3" presStyleCnt="0"/>
      <dgm:spPr/>
    </dgm:pt>
    <dgm:pt modelId="{ED997C5C-8EC7-4026-B36F-42C93C3F4CBE}" type="pres">
      <dgm:prSet presAssocID="{84DF7E71-C90F-4241-A952-75BD7F14CB18}" presName="composite3" presStyleCnt="0"/>
      <dgm:spPr/>
    </dgm:pt>
    <dgm:pt modelId="{78554FD3-ED79-49EA-9AEF-A97D773B77FD}" type="pres">
      <dgm:prSet presAssocID="{84DF7E71-C90F-4241-A952-75BD7F14CB18}" presName="background3" presStyleLbl="node3" presStyleIdx="11" presStyleCnt="12"/>
      <dgm:spPr/>
    </dgm:pt>
    <dgm:pt modelId="{2B176B5D-E1A0-4B5A-9A9E-95FFB907311B}" type="pres">
      <dgm:prSet presAssocID="{84DF7E71-C90F-4241-A952-75BD7F14CB18}" presName="text3" presStyleLbl="fgAcc3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C3D59E-E006-403A-876D-370C41A323CF}" type="pres">
      <dgm:prSet presAssocID="{84DF7E71-C90F-4241-A952-75BD7F14CB18}" presName="hierChild4" presStyleCnt="0"/>
      <dgm:spPr/>
    </dgm:pt>
  </dgm:ptLst>
  <dgm:cxnLst>
    <dgm:cxn modelId="{3AC3350C-F131-4DA2-BC82-7CE039F4182A}" srcId="{6F01A21C-F6EF-44BE-B511-EE97601414D3}" destId="{4839D001-662A-490D-94AF-C2A6D837DCF4}" srcOrd="1" destOrd="0" parTransId="{3CDF2F3D-6EB3-4D4D-A2F5-ADDA4800C938}" sibTransId="{C4BB47D9-925B-4190-894A-38B41DF6C68E}"/>
    <dgm:cxn modelId="{321421BA-0B41-4A9E-9FA1-652A9E52D1C5}" type="presOf" srcId="{51F22216-DFE1-413C-B95E-34B8B01E16B8}" destId="{C18F5EA2-5FA7-4AB0-852B-E058C5939C47}" srcOrd="0" destOrd="0" presId="urn:microsoft.com/office/officeart/2005/8/layout/hierarchy1"/>
    <dgm:cxn modelId="{44A64CB5-A937-4797-AA48-53EB277D4320}" srcId="{918E7871-0C97-4874-B719-87DCE624EC1B}" destId="{AD6CC281-B476-441F-9E96-B5CB88E9CA00}" srcOrd="0" destOrd="0" parTransId="{0B35E963-8E69-435A-8065-1DC5DB29E91A}" sibTransId="{D04F2BC8-6E23-458B-8C48-5EDD83C91CB8}"/>
    <dgm:cxn modelId="{FFE521E5-83DF-47A7-A54E-EDBD868B2FF1}" type="presOf" srcId="{3CDF2F3D-6EB3-4D4D-A2F5-ADDA4800C938}" destId="{64609F7A-76C3-4451-BE48-67BE105A0FB0}" srcOrd="0" destOrd="0" presId="urn:microsoft.com/office/officeart/2005/8/layout/hierarchy1"/>
    <dgm:cxn modelId="{2C414A0F-8A8D-43C0-AF9C-1CFD7DEB9BDA}" type="presOf" srcId="{1D2B5A4D-D9D2-4107-A977-4E1A66B8CCB0}" destId="{493BE07D-74FA-4829-A720-EDCFBE097F00}" srcOrd="0" destOrd="0" presId="urn:microsoft.com/office/officeart/2005/8/layout/hierarchy1"/>
    <dgm:cxn modelId="{646620EF-EA55-4591-B3D8-5EAB7167D15B}" type="presOf" srcId="{2843267F-C415-4D92-88C5-364288582D39}" destId="{FE825739-BC5F-4EC5-A894-4B6411BAC372}" srcOrd="0" destOrd="0" presId="urn:microsoft.com/office/officeart/2005/8/layout/hierarchy1"/>
    <dgm:cxn modelId="{DEEF2064-42D8-45B3-B39C-7416BF982497}" type="presOf" srcId="{4839D001-662A-490D-94AF-C2A6D837DCF4}" destId="{B911CB48-4C13-4DB1-A8BD-D737DC89C068}" srcOrd="0" destOrd="0" presId="urn:microsoft.com/office/officeart/2005/8/layout/hierarchy1"/>
    <dgm:cxn modelId="{03643579-462E-4A90-BF8C-2B91DA074614}" srcId="{918E7871-0C97-4874-B719-87DCE624EC1B}" destId="{AB08952F-5A94-4087-8587-0744CD691A68}" srcOrd="3" destOrd="0" parTransId="{5E963C97-605C-4B0C-B6AB-54421926B002}" sibTransId="{6B8B069E-5FCB-42C9-8C3A-8CEF41835089}"/>
    <dgm:cxn modelId="{397F76BB-2CFA-4315-B6E8-754933328C21}" type="presOf" srcId="{6C8C3C17-0A4C-40D2-9FF1-A3F2F4326C96}" destId="{C2BF55EB-2AE7-4E93-86DA-46640E6CE0F0}" srcOrd="0" destOrd="0" presId="urn:microsoft.com/office/officeart/2005/8/layout/hierarchy1"/>
    <dgm:cxn modelId="{5F692F07-2F04-433E-B8E3-E83EE93839FE}" srcId="{918E7871-0C97-4874-B719-87DCE624EC1B}" destId="{6A2A273A-A12B-457E-8548-A0EA4CDA8FEB}" srcOrd="1" destOrd="0" parTransId="{1F8C4715-3305-4D7D-9F9F-3D99DC1BA0C5}" sibTransId="{812BC909-076D-4C3B-A64D-753B190351DA}"/>
    <dgm:cxn modelId="{7D42051E-64CA-4C95-8CF5-6AA1F07C9C77}" srcId="{4839D001-662A-490D-94AF-C2A6D837DCF4}" destId="{2BDCDCE8-B5F6-442B-9EA8-4D4F9A6B239F}" srcOrd="2" destOrd="0" parTransId="{51F22216-DFE1-413C-B95E-34B8B01E16B8}" sibTransId="{C9928471-39E8-4D41-9DE6-A60AF1645D5A}"/>
    <dgm:cxn modelId="{2F0C0149-DE33-4983-B407-672119C8293A}" type="presOf" srcId="{EED623F5-810A-4C0B-A53B-970AA39CA128}" destId="{5322C6AC-9684-4154-8D2B-2C8C09EEA420}" srcOrd="0" destOrd="0" presId="urn:microsoft.com/office/officeart/2005/8/layout/hierarchy1"/>
    <dgm:cxn modelId="{B74A51DF-B350-4760-92F0-1C7D24E220BE}" type="presOf" srcId="{6A2A273A-A12B-457E-8548-A0EA4CDA8FEB}" destId="{28D9E162-6D52-4F6E-9D43-DF86B9FB9BF0}" srcOrd="0" destOrd="0" presId="urn:microsoft.com/office/officeart/2005/8/layout/hierarchy1"/>
    <dgm:cxn modelId="{7BE1D616-6198-4005-B3F3-CF20A8D1CDCC}" srcId="{0FF8D79B-9BC2-4DD7-9C08-1C58C66B4B48}" destId="{84DF7E71-C90F-4241-A952-75BD7F14CB18}" srcOrd="3" destOrd="0" parTransId="{3C7B0FFF-5DD5-4AFC-8E15-6BC3CC86FEB0}" sibTransId="{1791B8C8-FCA9-4FB7-AD98-BED0527DE132}"/>
    <dgm:cxn modelId="{D8DD5D53-CF50-4F72-A475-23745CFA63F3}" type="presOf" srcId="{D1C6C309-E27E-4AD1-954D-40FB0AEFA52E}" destId="{1670022D-90D3-42F3-9A4B-0041F943472E}" srcOrd="0" destOrd="0" presId="urn:microsoft.com/office/officeart/2005/8/layout/hierarchy1"/>
    <dgm:cxn modelId="{EA690526-4F80-4B59-9395-9BD29AE1F6B8}" srcId="{4839D001-662A-490D-94AF-C2A6D837DCF4}" destId="{613F694F-DBB5-42A2-9845-EE855BBC96C9}" srcOrd="0" destOrd="0" parTransId="{1D2B5A4D-D9D2-4107-A977-4E1A66B8CCB0}" sibTransId="{DD8E94F8-16D1-472A-AF83-70C4C4453874}"/>
    <dgm:cxn modelId="{D0779EFD-DC24-4AD5-B45E-F36DEB1E24D5}" type="presOf" srcId="{AB08952F-5A94-4087-8587-0744CD691A68}" destId="{8B4E8E65-EA3D-4998-A0EA-CBE7EA5173F6}" srcOrd="0" destOrd="0" presId="urn:microsoft.com/office/officeart/2005/8/layout/hierarchy1"/>
    <dgm:cxn modelId="{6A4D10B4-E40B-4E11-8E41-6075910DAC9B}" srcId="{D1C6C309-E27E-4AD1-954D-40FB0AEFA52E}" destId="{6F01A21C-F6EF-44BE-B511-EE97601414D3}" srcOrd="0" destOrd="0" parTransId="{9A767567-9615-4E48-874E-EBB5034D8685}" sibTransId="{FD9747BF-92A6-4B48-AEAB-E12FD851F08A}"/>
    <dgm:cxn modelId="{EF2BB7BE-185C-4F83-8EDD-0E9367B427DA}" type="presOf" srcId="{3C7B0FFF-5DD5-4AFC-8E15-6BC3CC86FEB0}" destId="{35D53BFC-0B30-4267-9FE3-7ACD8356E7D0}" srcOrd="0" destOrd="0" presId="urn:microsoft.com/office/officeart/2005/8/layout/hierarchy1"/>
    <dgm:cxn modelId="{5CC78247-4283-4DFD-9FA4-919E71249022}" type="presOf" srcId="{D62AE7D2-C93E-462D-A2D6-FF6DBE6CCA1E}" destId="{46EE89E5-349B-4B43-A165-C58BA0056FE4}" srcOrd="0" destOrd="0" presId="urn:microsoft.com/office/officeart/2005/8/layout/hierarchy1"/>
    <dgm:cxn modelId="{F19CA101-AA86-4168-94CE-2E822188A4F6}" srcId="{6F01A21C-F6EF-44BE-B511-EE97601414D3}" destId="{918E7871-0C97-4874-B719-87DCE624EC1B}" srcOrd="0" destOrd="0" parTransId="{B8D67A3A-F553-4AD2-B1F6-4CBB7E98E20E}" sibTransId="{0D4B69A3-29DB-41EC-A5B7-54F0FE654A85}"/>
    <dgm:cxn modelId="{57215A96-AED2-4C06-B666-50D84A7A4AD9}" srcId="{0FF8D79B-9BC2-4DD7-9C08-1C58C66B4B48}" destId="{D62AE7D2-C93E-462D-A2D6-FF6DBE6CCA1E}" srcOrd="0" destOrd="0" parTransId="{CF823370-9D18-4B43-973B-7773B0C5F785}" sibTransId="{CD88BA46-B989-4B22-96DF-6017111F33C3}"/>
    <dgm:cxn modelId="{548616DE-704F-4676-AD5F-109870A33FD4}" type="presOf" srcId="{B8D67A3A-F553-4AD2-B1F6-4CBB7E98E20E}" destId="{66620703-631E-490A-9400-7BAB95BB7D01}" srcOrd="0" destOrd="0" presId="urn:microsoft.com/office/officeart/2005/8/layout/hierarchy1"/>
    <dgm:cxn modelId="{18B126B2-A856-4D9E-972A-A43CABC16DEA}" type="presOf" srcId="{0FF8D79B-9BC2-4DD7-9C08-1C58C66B4B48}" destId="{992D86EF-3CE6-4295-A4E1-3FD5D1FD5965}" srcOrd="0" destOrd="0" presId="urn:microsoft.com/office/officeart/2005/8/layout/hierarchy1"/>
    <dgm:cxn modelId="{C91FEFEA-C676-4795-9BA0-36B32ECDA11F}" type="presOf" srcId="{052513B5-67E3-457D-8085-326EED0040F2}" destId="{F4EEF22D-8B94-4B7E-B432-ACABF5ED59D9}" srcOrd="0" destOrd="0" presId="urn:microsoft.com/office/officeart/2005/8/layout/hierarchy1"/>
    <dgm:cxn modelId="{3379F2DA-DAE7-4EBE-A2FE-5C3C9DBD70B5}" srcId="{4839D001-662A-490D-94AF-C2A6D837DCF4}" destId="{777E1E1B-FF37-46EC-88A8-0C115FC314FB}" srcOrd="1" destOrd="0" parTransId="{EED623F5-810A-4C0B-A53B-970AA39CA128}" sibTransId="{B0D25CFD-5B8E-4208-BC27-856FF2202940}"/>
    <dgm:cxn modelId="{72D4246A-AE2A-4894-9710-C2E35F70DF7A}" type="presOf" srcId="{33FB33B2-B511-449F-B1EB-6457DCD0A6CD}" destId="{FA551CDF-8C63-4E5E-AA9C-DB45977709A8}" srcOrd="0" destOrd="0" presId="urn:microsoft.com/office/officeart/2005/8/layout/hierarchy1"/>
    <dgm:cxn modelId="{FA0E2B8E-4D0D-419C-AD2D-75DBA2A91B11}" srcId="{918E7871-0C97-4874-B719-87DCE624EC1B}" destId="{225225AC-3AB9-4355-A795-ABBA83566D44}" srcOrd="2" destOrd="0" parTransId="{62800AAE-03E1-4D37-98EB-0EA87124BA51}" sibTransId="{7331F661-46AC-4FC5-9252-94DB5C9A3E5D}"/>
    <dgm:cxn modelId="{EF522286-C208-4F89-96A8-86D64A73D2CD}" type="presOf" srcId="{62800AAE-03E1-4D37-98EB-0EA87124BA51}" destId="{4FF14BAB-391D-42BE-94F2-E38850AB8E89}" srcOrd="0" destOrd="0" presId="urn:microsoft.com/office/officeart/2005/8/layout/hierarchy1"/>
    <dgm:cxn modelId="{11A4FAF4-0E9E-4C0E-87F1-8CC4833B37CF}" type="presOf" srcId="{CF823370-9D18-4B43-973B-7773B0C5F785}" destId="{58BD0E5E-73F0-404D-81FC-7B1B526A6BDC}" srcOrd="0" destOrd="0" presId="urn:microsoft.com/office/officeart/2005/8/layout/hierarchy1"/>
    <dgm:cxn modelId="{B3A712F2-AB59-4484-B8B7-BFDBAB698CA6}" type="presOf" srcId="{0B35E963-8E69-435A-8065-1DC5DB29E91A}" destId="{A4AA3D16-105E-4ABD-91CE-B7C4A8DF8EA0}" srcOrd="0" destOrd="0" presId="urn:microsoft.com/office/officeart/2005/8/layout/hierarchy1"/>
    <dgm:cxn modelId="{F9311A6B-9A2F-411A-A9D3-A8C1DD29B53D}" type="presOf" srcId="{6F01A21C-F6EF-44BE-B511-EE97601414D3}" destId="{233B6D26-60DA-465F-BC5E-98131D08FB79}" srcOrd="0" destOrd="0" presId="urn:microsoft.com/office/officeart/2005/8/layout/hierarchy1"/>
    <dgm:cxn modelId="{478ECDDE-5ECD-409A-8ADB-77E79DBAEB16}" type="presOf" srcId="{918E7871-0C97-4874-B719-87DCE624EC1B}" destId="{28C6E108-7AE3-4C01-9844-6029A13B1CA8}" srcOrd="0" destOrd="0" presId="urn:microsoft.com/office/officeart/2005/8/layout/hierarchy1"/>
    <dgm:cxn modelId="{5F0BEABD-3D5B-4577-B9B9-6EDA94D6FEBB}" type="presOf" srcId="{613F694F-DBB5-42A2-9845-EE855BBC96C9}" destId="{10AD90AF-1A91-4703-B020-B7E46A81EC9E}" srcOrd="0" destOrd="0" presId="urn:microsoft.com/office/officeart/2005/8/layout/hierarchy1"/>
    <dgm:cxn modelId="{774CF526-FD95-499F-9E9A-F11129337275}" srcId="{0FF8D79B-9BC2-4DD7-9C08-1C58C66B4B48}" destId="{6C8C3C17-0A4C-40D2-9FF1-A3F2F4326C96}" srcOrd="1" destOrd="0" parTransId="{B8793DC3-A3DB-4D52-9537-6F89F1974C79}" sibTransId="{AB4BA305-DCD7-41EE-B1C7-23388F5990F3}"/>
    <dgm:cxn modelId="{EA7175CD-F48B-4786-AFC6-C2A11B076302}" type="presOf" srcId="{84DF7E71-C90F-4241-A952-75BD7F14CB18}" destId="{2B176B5D-E1A0-4B5A-9A9E-95FFB907311B}" srcOrd="0" destOrd="0" presId="urn:microsoft.com/office/officeart/2005/8/layout/hierarchy1"/>
    <dgm:cxn modelId="{C5C3AF7A-7BE4-4B47-9233-FBAED1F8002C}" type="presOf" srcId="{AD6CC281-B476-441F-9E96-B5CB88E9CA00}" destId="{7B4B46D3-2DA1-4E10-AFCA-1CC14867B159}" srcOrd="0" destOrd="0" presId="urn:microsoft.com/office/officeart/2005/8/layout/hierarchy1"/>
    <dgm:cxn modelId="{02687ED1-A6D7-45BE-8FD3-30F6FE7C4DAD}" type="presOf" srcId="{5E963C97-605C-4B0C-B6AB-54421926B002}" destId="{1BFA297A-8DDE-4BE3-80D6-2CE1BBA574D9}" srcOrd="0" destOrd="0" presId="urn:microsoft.com/office/officeart/2005/8/layout/hierarchy1"/>
    <dgm:cxn modelId="{35DAB8C9-B3E7-44C4-A1B0-6BA7FF3CC0EF}" type="presOf" srcId="{1F8C4715-3305-4D7D-9F9F-3D99DC1BA0C5}" destId="{C962E5CC-494B-46E1-9FFF-1F9809B96767}" srcOrd="0" destOrd="0" presId="urn:microsoft.com/office/officeart/2005/8/layout/hierarchy1"/>
    <dgm:cxn modelId="{F5F6F789-ABCC-485B-A181-B1E0E8A47359}" srcId="{4839D001-662A-490D-94AF-C2A6D837DCF4}" destId="{3F1E0135-B054-4416-9E93-3B13313CD03F}" srcOrd="3" destOrd="0" parTransId="{33FB33B2-B511-449F-B1EB-6457DCD0A6CD}" sibTransId="{94468956-E8F1-45AC-A50D-1FA8449CDA28}"/>
    <dgm:cxn modelId="{58D11D77-12C3-49AE-B0A4-AF3FFE05766E}" type="presOf" srcId="{225225AC-3AB9-4355-A795-ABBA83566D44}" destId="{6740A37E-FA91-4C04-8808-8538D0FE0C32}" srcOrd="0" destOrd="0" presId="urn:microsoft.com/office/officeart/2005/8/layout/hierarchy1"/>
    <dgm:cxn modelId="{4CCFEAB3-10BE-4642-AE70-CA7D6B649442}" type="presOf" srcId="{B7570F56-F167-48FD-958E-FF1576D07E4F}" destId="{F8641544-A843-4E6E-B256-B0971147E6F4}" srcOrd="0" destOrd="0" presId="urn:microsoft.com/office/officeart/2005/8/layout/hierarchy1"/>
    <dgm:cxn modelId="{5C64B682-77A9-4A0C-9010-4DE6219C2EEC}" type="presOf" srcId="{2BDCDCE8-B5F6-442B-9EA8-4D4F9A6B239F}" destId="{0E4D1089-6FE4-42D9-BC92-522FE206FE32}" srcOrd="0" destOrd="0" presId="urn:microsoft.com/office/officeart/2005/8/layout/hierarchy1"/>
    <dgm:cxn modelId="{B792B611-5E30-4584-94D0-39EFE5A6763C}" srcId="{6F01A21C-F6EF-44BE-B511-EE97601414D3}" destId="{0FF8D79B-9BC2-4DD7-9C08-1C58C66B4B48}" srcOrd="2" destOrd="0" parTransId="{B7570F56-F167-48FD-958E-FF1576D07E4F}" sibTransId="{0373D44A-A5A6-49E5-B89E-57830FF32EA9}"/>
    <dgm:cxn modelId="{4A3131F0-067B-49E4-BF36-739B826B7225}" type="presOf" srcId="{777E1E1B-FF37-46EC-88A8-0C115FC314FB}" destId="{C95657DD-87FA-4FB7-8B0C-3161D4A86564}" srcOrd="0" destOrd="0" presId="urn:microsoft.com/office/officeart/2005/8/layout/hierarchy1"/>
    <dgm:cxn modelId="{7A207C97-E82C-4B3B-82D7-820EB9CA32CF}" srcId="{0FF8D79B-9BC2-4DD7-9C08-1C58C66B4B48}" destId="{052513B5-67E3-457D-8085-326EED0040F2}" srcOrd="2" destOrd="0" parTransId="{2843267F-C415-4D92-88C5-364288582D39}" sibTransId="{053E4FA0-7F0B-451A-971F-A6BDD72289F4}"/>
    <dgm:cxn modelId="{842F37FB-9D31-4ECF-AD50-D2A69F8BECF5}" type="presOf" srcId="{B8793DC3-A3DB-4D52-9537-6F89F1974C79}" destId="{847E7812-EA76-42B6-A2E9-DBBA4BA86EEB}" srcOrd="0" destOrd="0" presId="urn:microsoft.com/office/officeart/2005/8/layout/hierarchy1"/>
    <dgm:cxn modelId="{AFAED0A6-C3B5-4CF2-91B9-A11C84A95107}" type="presOf" srcId="{3F1E0135-B054-4416-9E93-3B13313CD03F}" destId="{88C6930D-6F35-477C-884E-96DDE53B4EF2}" srcOrd="0" destOrd="0" presId="urn:microsoft.com/office/officeart/2005/8/layout/hierarchy1"/>
    <dgm:cxn modelId="{4BC447D9-DC6E-49DA-9314-A001D0A27266}" type="presParOf" srcId="{1670022D-90D3-42F3-9A4B-0041F943472E}" destId="{99DDB388-2263-454D-8036-9F7500623AB4}" srcOrd="0" destOrd="0" presId="urn:microsoft.com/office/officeart/2005/8/layout/hierarchy1"/>
    <dgm:cxn modelId="{083DC7BC-7E17-4AB8-AE6D-6D85E13F298D}" type="presParOf" srcId="{99DDB388-2263-454D-8036-9F7500623AB4}" destId="{EB12A861-D779-4418-925D-BDF1BF11190A}" srcOrd="0" destOrd="0" presId="urn:microsoft.com/office/officeart/2005/8/layout/hierarchy1"/>
    <dgm:cxn modelId="{196FD6F7-0CD7-4D02-9C51-76BD383A6DA7}" type="presParOf" srcId="{EB12A861-D779-4418-925D-BDF1BF11190A}" destId="{F6AFF51C-2443-4D5A-BE2D-EF1428BBCC51}" srcOrd="0" destOrd="0" presId="urn:microsoft.com/office/officeart/2005/8/layout/hierarchy1"/>
    <dgm:cxn modelId="{FBEE3A4C-18AC-4549-93E1-080CEB1A3DF6}" type="presParOf" srcId="{EB12A861-D779-4418-925D-BDF1BF11190A}" destId="{233B6D26-60DA-465F-BC5E-98131D08FB79}" srcOrd="1" destOrd="0" presId="urn:microsoft.com/office/officeart/2005/8/layout/hierarchy1"/>
    <dgm:cxn modelId="{8E2D7FDE-646B-4852-9820-F4EC42134DFC}" type="presParOf" srcId="{99DDB388-2263-454D-8036-9F7500623AB4}" destId="{1E708E44-3504-4144-8C7C-308905F8CA2D}" srcOrd="1" destOrd="0" presId="urn:microsoft.com/office/officeart/2005/8/layout/hierarchy1"/>
    <dgm:cxn modelId="{E242FE8F-5DBA-4314-9ABE-CD90E554C195}" type="presParOf" srcId="{1E708E44-3504-4144-8C7C-308905F8CA2D}" destId="{66620703-631E-490A-9400-7BAB95BB7D01}" srcOrd="0" destOrd="0" presId="urn:microsoft.com/office/officeart/2005/8/layout/hierarchy1"/>
    <dgm:cxn modelId="{8DDDD15A-507B-4F2D-98F4-8D8E2D58D4CF}" type="presParOf" srcId="{1E708E44-3504-4144-8C7C-308905F8CA2D}" destId="{3586FE30-965D-4078-8D90-97ABD1BAF3D0}" srcOrd="1" destOrd="0" presId="urn:microsoft.com/office/officeart/2005/8/layout/hierarchy1"/>
    <dgm:cxn modelId="{29F1A62E-45C6-4FEA-83BE-EC2BAB6D965C}" type="presParOf" srcId="{3586FE30-965D-4078-8D90-97ABD1BAF3D0}" destId="{8EC06012-1407-4947-BEB7-A800011D0E50}" srcOrd="0" destOrd="0" presId="urn:microsoft.com/office/officeart/2005/8/layout/hierarchy1"/>
    <dgm:cxn modelId="{7AE2F90B-80AD-4E6B-AF0B-57E73AAD30B2}" type="presParOf" srcId="{8EC06012-1407-4947-BEB7-A800011D0E50}" destId="{70A9C4FB-229E-477B-910E-0953C4A7B137}" srcOrd="0" destOrd="0" presId="urn:microsoft.com/office/officeart/2005/8/layout/hierarchy1"/>
    <dgm:cxn modelId="{66E9E809-C4F9-4955-90F9-DC4B86C63F45}" type="presParOf" srcId="{8EC06012-1407-4947-BEB7-A800011D0E50}" destId="{28C6E108-7AE3-4C01-9844-6029A13B1CA8}" srcOrd="1" destOrd="0" presId="urn:microsoft.com/office/officeart/2005/8/layout/hierarchy1"/>
    <dgm:cxn modelId="{B253F43F-9680-49A9-A3A3-C269534A3A0C}" type="presParOf" srcId="{3586FE30-965D-4078-8D90-97ABD1BAF3D0}" destId="{D16DBF92-456B-404C-BBE6-4E01EDF7BC1D}" srcOrd="1" destOrd="0" presId="urn:microsoft.com/office/officeart/2005/8/layout/hierarchy1"/>
    <dgm:cxn modelId="{55BAE688-1C44-439C-BC43-C529797F4F6F}" type="presParOf" srcId="{D16DBF92-456B-404C-BBE6-4E01EDF7BC1D}" destId="{A4AA3D16-105E-4ABD-91CE-B7C4A8DF8EA0}" srcOrd="0" destOrd="0" presId="urn:microsoft.com/office/officeart/2005/8/layout/hierarchy1"/>
    <dgm:cxn modelId="{63FAB45C-9E45-4A5D-8DE9-F3C51E94D8D8}" type="presParOf" srcId="{D16DBF92-456B-404C-BBE6-4E01EDF7BC1D}" destId="{56EF89AE-0ABA-4D1E-84C3-E8D56A98387C}" srcOrd="1" destOrd="0" presId="urn:microsoft.com/office/officeart/2005/8/layout/hierarchy1"/>
    <dgm:cxn modelId="{6A3A0D24-5132-43AA-9145-3EC1A09FD4A3}" type="presParOf" srcId="{56EF89AE-0ABA-4D1E-84C3-E8D56A98387C}" destId="{217CB9DB-A46A-45C0-BC7F-B66454566A9A}" srcOrd="0" destOrd="0" presId="urn:microsoft.com/office/officeart/2005/8/layout/hierarchy1"/>
    <dgm:cxn modelId="{5696E9CA-F434-462A-BBC5-B0CE6E0305E4}" type="presParOf" srcId="{217CB9DB-A46A-45C0-BC7F-B66454566A9A}" destId="{77DFCBC2-1E1C-46F8-85E5-4218376650F7}" srcOrd="0" destOrd="0" presId="urn:microsoft.com/office/officeart/2005/8/layout/hierarchy1"/>
    <dgm:cxn modelId="{753909D9-8E85-4F7C-BB7F-05447CDD2147}" type="presParOf" srcId="{217CB9DB-A46A-45C0-BC7F-B66454566A9A}" destId="{7B4B46D3-2DA1-4E10-AFCA-1CC14867B159}" srcOrd="1" destOrd="0" presId="urn:microsoft.com/office/officeart/2005/8/layout/hierarchy1"/>
    <dgm:cxn modelId="{18D588CE-CFF1-4554-AB4D-BEB448B00D7F}" type="presParOf" srcId="{56EF89AE-0ABA-4D1E-84C3-E8D56A98387C}" destId="{77628F11-049C-4A0B-A2F6-B2595A581E06}" srcOrd="1" destOrd="0" presId="urn:microsoft.com/office/officeart/2005/8/layout/hierarchy1"/>
    <dgm:cxn modelId="{1AEC9DFA-5936-4A51-BEB9-CC2C6A3F1D67}" type="presParOf" srcId="{D16DBF92-456B-404C-BBE6-4E01EDF7BC1D}" destId="{C962E5CC-494B-46E1-9FFF-1F9809B96767}" srcOrd="2" destOrd="0" presId="urn:microsoft.com/office/officeart/2005/8/layout/hierarchy1"/>
    <dgm:cxn modelId="{D1D63CE6-FEDF-492D-8A05-36E50DD13BAE}" type="presParOf" srcId="{D16DBF92-456B-404C-BBE6-4E01EDF7BC1D}" destId="{DFF3E551-19F1-4556-9F12-60141A012C25}" srcOrd="3" destOrd="0" presId="urn:microsoft.com/office/officeart/2005/8/layout/hierarchy1"/>
    <dgm:cxn modelId="{94307B53-6517-404D-8722-9697233103DB}" type="presParOf" srcId="{DFF3E551-19F1-4556-9F12-60141A012C25}" destId="{D4C23639-6436-43D6-BCEE-2404B43E222F}" srcOrd="0" destOrd="0" presId="urn:microsoft.com/office/officeart/2005/8/layout/hierarchy1"/>
    <dgm:cxn modelId="{2932EAF0-FBB3-42D1-A962-E091883735A5}" type="presParOf" srcId="{D4C23639-6436-43D6-BCEE-2404B43E222F}" destId="{DE304909-0A26-4B0E-A9CE-46CEA1C8FE8C}" srcOrd="0" destOrd="0" presId="urn:microsoft.com/office/officeart/2005/8/layout/hierarchy1"/>
    <dgm:cxn modelId="{6D3F1385-85D8-4BC8-8ABD-D82FAFE490DC}" type="presParOf" srcId="{D4C23639-6436-43D6-BCEE-2404B43E222F}" destId="{28D9E162-6D52-4F6E-9D43-DF86B9FB9BF0}" srcOrd="1" destOrd="0" presId="urn:microsoft.com/office/officeart/2005/8/layout/hierarchy1"/>
    <dgm:cxn modelId="{A230E2B4-46F8-4DAF-BF18-5ACD81A8DE52}" type="presParOf" srcId="{DFF3E551-19F1-4556-9F12-60141A012C25}" destId="{F11DF17A-C725-4D28-893B-5A44EF51320B}" srcOrd="1" destOrd="0" presId="urn:microsoft.com/office/officeart/2005/8/layout/hierarchy1"/>
    <dgm:cxn modelId="{F9D71253-6D46-4A08-B440-A179376C0AC0}" type="presParOf" srcId="{D16DBF92-456B-404C-BBE6-4E01EDF7BC1D}" destId="{4FF14BAB-391D-42BE-94F2-E38850AB8E89}" srcOrd="4" destOrd="0" presId="urn:microsoft.com/office/officeart/2005/8/layout/hierarchy1"/>
    <dgm:cxn modelId="{5EF9252D-E795-4B2D-B8DB-79183FC1C175}" type="presParOf" srcId="{D16DBF92-456B-404C-BBE6-4E01EDF7BC1D}" destId="{AD8B2E94-9225-41BD-A980-D7A7276DD02A}" srcOrd="5" destOrd="0" presId="urn:microsoft.com/office/officeart/2005/8/layout/hierarchy1"/>
    <dgm:cxn modelId="{E2971CC1-B543-4D23-A9D7-CC3F10471136}" type="presParOf" srcId="{AD8B2E94-9225-41BD-A980-D7A7276DD02A}" destId="{299B160E-0A08-47BE-B5DD-22059D6C3B85}" srcOrd="0" destOrd="0" presId="urn:microsoft.com/office/officeart/2005/8/layout/hierarchy1"/>
    <dgm:cxn modelId="{06597FAF-8141-4962-8DDD-0D4AE4CD6F4E}" type="presParOf" srcId="{299B160E-0A08-47BE-B5DD-22059D6C3B85}" destId="{928E6495-A844-4E55-B158-7BBD9ED17F2C}" srcOrd="0" destOrd="0" presId="urn:microsoft.com/office/officeart/2005/8/layout/hierarchy1"/>
    <dgm:cxn modelId="{0B40A9A2-1149-4363-AC64-7BE721F3C56D}" type="presParOf" srcId="{299B160E-0A08-47BE-B5DD-22059D6C3B85}" destId="{6740A37E-FA91-4C04-8808-8538D0FE0C32}" srcOrd="1" destOrd="0" presId="urn:microsoft.com/office/officeart/2005/8/layout/hierarchy1"/>
    <dgm:cxn modelId="{8B645D3D-A679-42A5-B9EB-32BE87FAEBCB}" type="presParOf" srcId="{AD8B2E94-9225-41BD-A980-D7A7276DD02A}" destId="{98CCB64D-E66A-4EEE-B042-DB4AEA283DAB}" srcOrd="1" destOrd="0" presId="urn:microsoft.com/office/officeart/2005/8/layout/hierarchy1"/>
    <dgm:cxn modelId="{92FB0E34-299E-48EB-8F11-DADD6BA5B248}" type="presParOf" srcId="{D16DBF92-456B-404C-BBE6-4E01EDF7BC1D}" destId="{1BFA297A-8DDE-4BE3-80D6-2CE1BBA574D9}" srcOrd="6" destOrd="0" presId="urn:microsoft.com/office/officeart/2005/8/layout/hierarchy1"/>
    <dgm:cxn modelId="{3ADECC39-7E3B-43EC-B334-60B43B341C72}" type="presParOf" srcId="{D16DBF92-456B-404C-BBE6-4E01EDF7BC1D}" destId="{E880F535-3025-44CF-A77C-A3B240C82A11}" srcOrd="7" destOrd="0" presId="urn:microsoft.com/office/officeart/2005/8/layout/hierarchy1"/>
    <dgm:cxn modelId="{7553364F-31DB-448F-B794-570E47CBEBD9}" type="presParOf" srcId="{E880F535-3025-44CF-A77C-A3B240C82A11}" destId="{84CCC278-ACDA-4F9E-B9B8-44336ADF9BFA}" srcOrd="0" destOrd="0" presId="urn:microsoft.com/office/officeart/2005/8/layout/hierarchy1"/>
    <dgm:cxn modelId="{07559DEA-3222-45CF-B077-5B18EFF5E91C}" type="presParOf" srcId="{84CCC278-ACDA-4F9E-B9B8-44336ADF9BFA}" destId="{8992DF0A-D553-4256-81F5-71E45BED008A}" srcOrd="0" destOrd="0" presId="urn:microsoft.com/office/officeart/2005/8/layout/hierarchy1"/>
    <dgm:cxn modelId="{3D24A2A4-7F54-41A8-AED8-D0368CE57570}" type="presParOf" srcId="{84CCC278-ACDA-4F9E-B9B8-44336ADF9BFA}" destId="{8B4E8E65-EA3D-4998-A0EA-CBE7EA5173F6}" srcOrd="1" destOrd="0" presId="urn:microsoft.com/office/officeart/2005/8/layout/hierarchy1"/>
    <dgm:cxn modelId="{5B0F0478-917A-407E-A0AA-C04B93E42CFC}" type="presParOf" srcId="{E880F535-3025-44CF-A77C-A3B240C82A11}" destId="{BEB70BF6-9C20-45A2-A74D-968333EFF7F0}" srcOrd="1" destOrd="0" presId="urn:microsoft.com/office/officeart/2005/8/layout/hierarchy1"/>
    <dgm:cxn modelId="{A7ACECA9-B105-4A28-BA0E-9B0DC98A1CDC}" type="presParOf" srcId="{1E708E44-3504-4144-8C7C-308905F8CA2D}" destId="{64609F7A-76C3-4451-BE48-67BE105A0FB0}" srcOrd="2" destOrd="0" presId="urn:microsoft.com/office/officeart/2005/8/layout/hierarchy1"/>
    <dgm:cxn modelId="{9064EF74-9471-41A6-8E65-A1C805EB7408}" type="presParOf" srcId="{1E708E44-3504-4144-8C7C-308905F8CA2D}" destId="{7AE8AE64-85EA-422D-8519-13CFFCA60BA7}" srcOrd="3" destOrd="0" presId="urn:microsoft.com/office/officeart/2005/8/layout/hierarchy1"/>
    <dgm:cxn modelId="{366EE4DB-CD90-4C67-AD83-FE53BDF50C30}" type="presParOf" srcId="{7AE8AE64-85EA-422D-8519-13CFFCA60BA7}" destId="{5CBDD4BF-762F-4B3A-8AEF-7F651A0890EE}" srcOrd="0" destOrd="0" presId="urn:microsoft.com/office/officeart/2005/8/layout/hierarchy1"/>
    <dgm:cxn modelId="{C1C11E2E-BE33-45BB-BCA2-484350D6FC9B}" type="presParOf" srcId="{5CBDD4BF-762F-4B3A-8AEF-7F651A0890EE}" destId="{940D196D-49BD-4697-828E-013D02B3D625}" srcOrd="0" destOrd="0" presId="urn:microsoft.com/office/officeart/2005/8/layout/hierarchy1"/>
    <dgm:cxn modelId="{6E9D4898-1C05-4847-83EB-FDC9F2884E5C}" type="presParOf" srcId="{5CBDD4BF-762F-4B3A-8AEF-7F651A0890EE}" destId="{B911CB48-4C13-4DB1-A8BD-D737DC89C068}" srcOrd="1" destOrd="0" presId="urn:microsoft.com/office/officeart/2005/8/layout/hierarchy1"/>
    <dgm:cxn modelId="{5EA0AAE2-417F-4C5D-9AF9-9045A19E5D90}" type="presParOf" srcId="{7AE8AE64-85EA-422D-8519-13CFFCA60BA7}" destId="{AEFCD07B-C599-4C20-9DEE-C1BD4E4C5C97}" srcOrd="1" destOrd="0" presId="urn:microsoft.com/office/officeart/2005/8/layout/hierarchy1"/>
    <dgm:cxn modelId="{B1683792-0775-437C-839A-061A5A3F6598}" type="presParOf" srcId="{AEFCD07B-C599-4C20-9DEE-C1BD4E4C5C97}" destId="{493BE07D-74FA-4829-A720-EDCFBE097F00}" srcOrd="0" destOrd="0" presId="urn:microsoft.com/office/officeart/2005/8/layout/hierarchy1"/>
    <dgm:cxn modelId="{8BDEF978-1A44-4590-9D41-70A07BC38F45}" type="presParOf" srcId="{AEFCD07B-C599-4C20-9DEE-C1BD4E4C5C97}" destId="{BC119FE4-5315-48DE-9465-95B00A0216F0}" srcOrd="1" destOrd="0" presId="urn:microsoft.com/office/officeart/2005/8/layout/hierarchy1"/>
    <dgm:cxn modelId="{53B71905-A32B-4060-B6B3-457DEB1E2B90}" type="presParOf" srcId="{BC119FE4-5315-48DE-9465-95B00A0216F0}" destId="{90C1228E-EE72-4A8D-A70E-5A2A89F25153}" srcOrd="0" destOrd="0" presId="urn:microsoft.com/office/officeart/2005/8/layout/hierarchy1"/>
    <dgm:cxn modelId="{290FB611-3A32-482B-B75B-310FF67369CF}" type="presParOf" srcId="{90C1228E-EE72-4A8D-A70E-5A2A89F25153}" destId="{AD9BF0E0-83B4-441D-9EF8-57C6F604C3FF}" srcOrd="0" destOrd="0" presId="urn:microsoft.com/office/officeart/2005/8/layout/hierarchy1"/>
    <dgm:cxn modelId="{A94BEC02-5D79-4C8A-A56B-5F6D508A2A75}" type="presParOf" srcId="{90C1228E-EE72-4A8D-A70E-5A2A89F25153}" destId="{10AD90AF-1A91-4703-B020-B7E46A81EC9E}" srcOrd="1" destOrd="0" presId="urn:microsoft.com/office/officeart/2005/8/layout/hierarchy1"/>
    <dgm:cxn modelId="{4B9A32F5-5A64-4E85-83E8-BE2789B4944D}" type="presParOf" srcId="{BC119FE4-5315-48DE-9465-95B00A0216F0}" destId="{F94DEFF6-6D9E-4750-9031-D1B2496ED8DD}" srcOrd="1" destOrd="0" presId="urn:microsoft.com/office/officeart/2005/8/layout/hierarchy1"/>
    <dgm:cxn modelId="{E5F993F3-A473-4687-BA7B-25CE8195100D}" type="presParOf" srcId="{AEFCD07B-C599-4C20-9DEE-C1BD4E4C5C97}" destId="{5322C6AC-9684-4154-8D2B-2C8C09EEA420}" srcOrd="2" destOrd="0" presId="urn:microsoft.com/office/officeart/2005/8/layout/hierarchy1"/>
    <dgm:cxn modelId="{6698BDBB-48BD-4D4F-957F-3636DC0291D0}" type="presParOf" srcId="{AEFCD07B-C599-4C20-9DEE-C1BD4E4C5C97}" destId="{BB31D4EF-9A55-45B3-8CEB-00EB9C3B71F3}" srcOrd="3" destOrd="0" presId="urn:microsoft.com/office/officeart/2005/8/layout/hierarchy1"/>
    <dgm:cxn modelId="{2765BD2B-C175-458E-B2F4-C9700C5F23B3}" type="presParOf" srcId="{BB31D4EF-9A55-45B3-8CEB-00EB9C3B71F3}" destId="{08D3DD7B-E1A1-4E58-898E-EB900125F8F4}" srcOrd="0" destOrd="0" presId="urn:microsoft.com/office/officeart/2005/8/layout/hierarchy1"/>
    <dgm:cxn modelId="{B615F484-DFE8-4C29-8842-992409C40455}" type="presParOf" srcId="{08D3DD7B-E1A1-4E58-898E-EB900125F8F4}" destId="{62A59D43-054D-45AF-AD7E-0F62F7115192}" srcOrd="0" destOrd="0" presId="urn:microsoft.com/office/officeart/2005/8/layout/hierarchy1"/>
    <dgm:cxn modelId="{8A2B7761-B6FA-455B-A76C-2D3ABCF43055}" type="presParOf" srcId="{08D3DD7B-E1A1-4E58-898E-EB900125F8F4}" destId="{C95657DD-87FA-4FB7-8B0C-3161D4A86564}" srcOrd="1" destOrd="0" presId="urn:microsoft.com/office/officeart/2005/8/layout/hierarchy1"/>
    <dgm:cxn modelId="{399A3F52-8FCB-47D1-9AC9-FCF187F46D0F}" type="presParOf" srcId="{BB31D4EF-9A55-45B3-8CEB-00EB9C3B71F3}" destId="{D72F1B40-8861-46B4-8764-E5CDD8B295E1}" srcOrd="1" destOrd="0" presId="urn:microsoft.com/office/officeart/2005/8/layout/hierarchy1"/>
    <dgm:cxn modelId="{2B3804BE-E004-4520-866A-8933CDA882EE}" type="presParOf" srcId="{AEFCD07B-C599-4C20-9DEE-C1BD4E4C5C97}" destId="{C18F5EA2-5FA7-4AB0-852B-E058C5939C47}" srcOrd="4" destOrd="0" presId="urn:microsoft.com/office/officeart/2005/8/layout/hierarchy1"/>
    <dgm:cxn modelId="{8445A896-4CB6-4483-AAA7-4693A852FBAF}" type="presParOf" srcId="{AEFCD07B-C599-4C20-9DEE-C1BD4E4C5C97}" destId="{C9F65839-932C-456B-8952-F79A6AB1CDF0}" srcOrd="5" destOrd="0" presId="urn:microsoft.com/office/officeart/2005/8/layout/hierarchy1"/>
    <dgm:cxn modelId="{34A0938B-BC1E-4121-8381-449C6602B296}" type="presParOf" srcId="{C9F65839-932C-456B-8952-F79A6AB1CDF0}" destId="{A434B6EB-5CE5-4060-9DAC-A80DC59AEDB5}" srcOrd="0" destOrd="0" presId="urn:microsoft.com/office/officeart/2005/8/layout/hierarchy1"/>
    <dgm:cxn modelId="{CE0DD8C9-6B03-4D04-9977-0B93CC4FD3C8}" type="presParOf" srcId="{A434B6EB-5CE5-4060-9DAC-A80DC59AEDB5}" destId="{EF9B07DF-A9FA-427B-A6BF-5E3808B5DCB0}" srcOrd="0" destOrd="0" presId="urn:microsoft.com/office/officeart/2005/8/layout/hierarchy1"/>
    <dgm:cxn modelId="{FC68E93B-7A96-4904-9639-4B509A1054EB}" type="presParOf" srcId="{A434B6EB-5CE5-4060-9DAC-A80DC59AEDB5}" destId="{0E4D1089-6FE4-42D9-BC92-522FE206FE32}" srcOrd="1" destOrd="0" presId="urn:microsoft.com/office/officeart/2005/8/layout/hierarchy1"/>
    <dgm:cxn modelId="{E8A260FD-9EB7-43E3-97E2-F8DD757DC0F0}" type="presParOf" srcId="{C9F65839-932C-456B-8952-F79A6AB1CDF0}" destId="{64D0D1D4-38AD-421E-A617-60C4C9C679F4}" srcOrd="1" destOrd="0" presId="urn:microsoft.com/office/officeart/2005/8/layout/hierarchy1"/>
    <dgm:cxn modelId="{793F69C7-AD5A-4F3F-BD85-281E6AD50136}" type="presParOf" srcId="{AEFCD07B-C599-4C20-9DEE-C1BD4E4C5C97}" destId="{FA551CDF-8C63-4E5E-AA9C-DB45977709A8}" srcOrd="6" destOrd="0" presId="urn:microsoft.com/office/officeart/2005/8/layout/hierarchy1"/>
    <dgm:cxn modelId="{C2B9FDF9-EED3-4C10-AFAC-9EDA46A6A086}" type="presParOf" srcId="{AEFCD07B-C599-4C20-9DEE-C1BD4E4C5C97}" destId="{45E19928-6E62-4628-9FA0-A8DDC6F6CE3C}" srcOrd="7" destOrd="0" presId="urn:microsoft.com/office/officeart/2005/8/layout/hierarchy1"/>
    <dgm:cxn modelId="{3F1E3FB9-61BA-4934-ADD2-869B5C4AA982}" type="presParOf" srcId="{45E19928-6E62-4628-9FA0-A8DDC6F6CE3C}" destId="{A473F73F-5E73-450C-BBB2-F5FF62C3DA1E}" srcOrd="0" destOrd="0" presId="urn:microsoft.com/office/officeart/2005/8/layout/hierarchy1"/>
    <dgm:cxn modelId="{AB0A65D9-D1B5-42CC-9265-A38350146F3D}" type="presParOf" srcId="{A473F73F-5E73-450C-BBB2-F5FF62C3DA1E}" destId="{B26D9F9E-63E1-40DC-AD6F-614E3EDDB26E}" srcOrd="0" destOrd="0" presId="urn:microsoft.com/office/officeart/2005/8/layout/hierarchy1"/>
    <dgm:cxn modelId="{AAFCEAA2-5F99-402F-9E4B-13DEEB5BA353}" type="presParOf" srcId="{A473F73F-5E73-450C-BBB2-F5FF62C3DA1E}" destId="{88C6930D-6F35-477C-884E-96DDE53B4EF2}" srcOrd="1" destOrd="0" presId="urn:microsoft.com/office/officeart/2005/8/layout/hierarchy1"/>
    <dgm:cxn modelId="{74D88793-1E54-411F-A790-665D96CBDB05}" type="presParOf" srcId="{45E19928-6E62-4628-9FA0-A8DDC6F6CE3C}" destId="{84708AA2-33B5-4B37-AC24-C45163D98736}" srcOrd="1" destOrd="0" presId="urn:microsoft.com/office/officeart/2005/8/layout/hierarchy1"/>
    <dgm:cxn modelId="{38374320-BA26-4A5F-A026-76B7B74AE1B7}" type="presParOf" srcId="{1E708E44-3504-4144-8C7C-308905F8CA2D}" destId="{F8641544-A843-4E6E-B256-B0971147E6F4}" srcOrd="4" destOrd="0" presId="urn:microsoft.com/office/officeart/2005/8/layout/hierarchy1"/>
    <dgm:cxn modelId="{2EAF5F79-AA29-4788-BDFA-CA1502FF6FCF}" type="presParOf" srcId="{1E708E44-3504-4144-8C7C-308905F8CA2D}" destId="{850BCD7C-C139-41C8-BD27-57B06FA0F4DF}" srcOrd="5" destOrd="0" presId="urn:microsoft.com/office/officeart/2005/8/layout/hierarchy1"/>
    <dgm:cxn modelId="{3C739CDF-76B8-4879-87BF-522B870FD837}" type="presParOf" srcId="{850BCD7C-C139-41C8-BD27-57B06FA0F4DF}" destId="{D7541B65-75E2-4783-99FD-D84129760ED9}" srcOrd="0" destOrd="0" presId="urn:microsoft.com/office/officeart/2005/8/layout/hierarchy1"/>
    <dgm:cxn modelId="{2C5D4E4A-AA4F-413E-8843-4E238558FAB1}" type="presParOf" srcId="{D7541B65-75E2-4783-99FD-D84129760ED9}" destId="{456A4E41-2DB0-4263-A28C-CDC9B24EED16}" srcOrd="0" destOrd="0" presId="urn:microsoft.com/office/officeart/2005/8/layout/hierarchy1"/>
    <dgm:cxn modelId="{B8A124F4-8910-4C67-8781-FF8E984BB24F}" type="presParOf" srcId="{D7541B65-75E2-4783-99FD-D84129760ED9}" destId="{992D86EF-3CE6-4295-A4E1-3FD5D1FD5965}" srcOrd="1" destOrd="0" presId="urn:microsoft.com/office/officeart/2005/8/layout/hierarchy1"/>
    <dgm:cxn modelId="{C62206EE-64FB-4B15-A87B-BFACF8CE93FB}" type="presParOf" srcId="{850BCD7C-C139-41C8-BD27-57B06FA0F4DF}" destId="{FCAC9A3B-16E6-4CCB-AF20-604F0FA10F08}" srcOrd="1" destOrd="0" presId="urn:microsoft.com/office/officeart/2005/8/layout/hierarchy1"/>
    <dgm:cxn modelId="{EF135B3A-3BB8-4A34-94D2-03DE2B910393}" type="presParOf" srcId="{FCAC9A3B-16E6-4CCB-AF20-604F0FA10F08}" destId="{58BD0E5E-73F0-404D-81FC-7B1B526A6BDC}" srcOrd="0" destOrd="0" presId="urn:microsoft.com/office/officeart/2005/8/layout/hierarchy1"/>
    <dgm:cxn modelId="{4D216294-AE42-4BA4-88F4-0784EE75ABB4}" type="presParOf" srcId="{FCAC9A3B-16E6-4CCB-AF20-604F0FA10F08}" destId="{B3D6E3B1-E224-4748-A1EA-F3A83A4FD4F5}" srcOrd="1" destOrd="0" presId="urn:microsoft.com/office/officeart/2005/8/layout/hierarchy1"/>
    <dgm:cxn modelId="{AB9F54CF-0ED5-403C-8B79-059B4B1CB9D5}" type="presParOf" srcId="{B3D6E3B1-E224-4748-A1EA-F3A83A4FD4F5}" destId="{F53476B9-B896-4E44-B544-C539F90EE079}" srcOrd="0" destOrd="0" presId="urn:microsoft.com/office/officeart/2005/8/layout/hierarchy1"/>
    <dgm:cxn modelId="{4B9BEA26-8054-4C3F-8273-2208AC79CDDB}" type="presParOf" srcId="{F53476B9-B896-4E44-B544-C539F90EE079}" destId="{1FC1B207-8F3F-4A71-BEBA-8BD98CEC1E73}" srcOrd="0" destOrd="0" presId="urn:microsoft.com/office/officeart/2005/8/layout/hierarchy1"/>
    <dgm:cxn modelId="{A7CB6F2F-E47C-48E0-99E5-1F113D60F99B}" type="presParOf" srcId="{F53476B9-B896-4E44-B544-C539F90EE079}" destId="{46EE89E5-349B-4B43-A165-C58BA0056FE4}" srcOrd="1" destOrd="0" presId="urn:microsoft.com/office/officeart/2005/8/layout/hierarchy1"/>
    <dgm:cxn modelId="{2E6A0795-6CDA-487C-ACEA-1FDAD248A78E}" type="presParOf" srcId="{B3D6E3B1-E224-4748-A1EA-F3A83A4FD4F5}" destId="{563C7BC1-368A-4E47-9037-A529EBA8A190}" srcOrd="1" destOrd="0" presId="urn:microsoft.com/office/officeart/2005/8/layout/hierarchy1"/>
    <dgm:cxn modelId="{8E5D2EAA-EA7C-4BEE-801A-7A89C38528CA}" type="presParOf" srcId="{FCAC9A3B-16E6-4CCB-AF20-604F0FA10F08}" destId="{847E7812-EA76-42B6-A2E9-DBBA4BA86EEB}" srcOrd="2" destOrd="0" presId="urn:microsoft.com/office/officeart/2005/8/layout/hierarchy1"/>
    <dgm:cxn modelId="{10FF3D77-493D-4B70-B495-8C05E734EA3E}" type="presParOf" srcId="{FCAC9A3B-16E6-4CCB-AF20-604F0FA10F08}" destId="{93FF217F-9780-462A-9AFB-E09C737E9E6D}" srcOrd="3" destOrd="0" presId="urn:microsoft.com/office/officeart/2005/8/layout/hierarchy1"/>
    <dgm:cxn modelId="{9F51DBD6-8831-4D60-8DA9-CF524A07313F}" type="presParOf" srcId="{93FF217F-9780-462A-9AFB-E09C737E9E6D}" destId="{8874B2CA-98A7-4CF8-BEB7-42E3D9C33AFA}" srcOrd="0" destOrd="0" presId="urn:microsoft.com/office/officeart/2005/8/layout/hierarchy1"/>
    <dgm:cxn modelId="{44CBE999-E8F4-48DA-81B4-459E34C9DF5A}" type="presParOf" srcId="{8874B2CA-98A7-4CF8-BEB7-42E3D9C33AFA}" destId="{323341A7-3990-460A-AFA5-710769147795}" srcOrd="0" destOrd="0" presId="urn:microsoft.com/office/officeart/2005/8/layout/hierarchy1"/>
    <dgm:cxn modelId="{ABFBE057-A70A-40E2-8121-51A9B6609442}" type="presParOf" srcId="{8874B2CA-98A7-4CF8-BEB7-42E3D9C33AFA}" destId="{C2BF55EB-2AE7-4E93-86DA-46640E6CE0F0}" srcOrd="1" destOrd="0" presId="urn:microsoft.com/office/officeart/2005/8/layout/hierarchy1"/>
    <dgm:cxn modelId="{2915ED88-EF41-4C8A-9DA4-7CE4AAB71F61}" type="presParOf" srcId="{93FF217F-9780-462A-9AFB-E09C737E9E6D}" destId="{E635A520-B8D4-4A3E-9085-6BE015DE8FCB}" srcOrd="1" destOrd="0" presId="urn:microsoft.com/office/officeart/2005/8/layout/hierarchy1"/>
    <dgm:cxn modelId="{368A6F2B-4D1D-4BAF-BF73-27AC62ADC7E2}" type="presParOf" srcId="{FCAC9A3B-16E6-4CCB-AF20-604F0FA10F08}" destId="{FE825739-BC5F-4EC5-A894-4B6411BAC372}" srcOrd="4" destOrd="0" presId="urn:microsoft.com/office/officeart/2005/8/layout/hierarchy1"/>
    <dgm:cxn modelId="{66B0EBE0-7F84-4840-9D06-1F95BC10E729}" type="presParOf" srcId="{FCAC9A3B-16E6-4CCB-AF20-604F0FA10F08}" destId="{E6FD3227-F31E-42F4-A89E-C9D67BAD9FCF}" srcOrd="5" destOrd="0" presId="urn:microsoft.com/office/officeart/2005/8/layout/hierarchy1"/>
    <dgm:cxn modelId="{D84C7C59-AF43-4842-8230-218F500F5433}" type="presParOf" srcId="{E6FD3227-F31E-42F4-A89E-C9D67BAD9FCF}" destId="{46C72CC5-C363-4E2C-A9B8-F8390FC911BD}" srcOrd="0" destOrd="0" presId="urn:microsoft.com/office/officeart/2005/8/layout/hierarchy1"/>
    <dgm:cxn modelId="{ED263835-6759-4B13-82A5-7ACF11C3CB85}" type="presParOf" srcId="{46C72CC5-C363-4E2C-A9B8-F8390FC911BD}" destId="{1C4546E6-C86F-4D14-A353-DF9BD5419267}" srcOrd="0" destOrd="0" presId="urn:microsoft.com/office/officeart/2005/8/layout/hierarchy1"/>
    <dgm:cxn modelId="{AB5FACC9-E8D5-4C91-B55F-8D25CCDBBDC5}" type="presParOf" srcId="{46C72CC5-C363-4E2C-A9B8-F8390FC911BD}" destId="{F4EEF22D-8B94-4B7E-B432-ACABF5ED59D9}" srcOrd="1" destOrd="0" presId="urn:microsoft.com/office/officeart/2005/8/layout/hierarchy1"/>
    <dgm:cxn modelId="{9F549CB4-5D01-4860-B68F-F691DDDD9912}" type="presParOf" srcId="{E6FD3227-F31E-42F4-A89E-C9D67BAD9FCF}" destId="{51E46A0A-DD41-4FE6-BDBB-1A5F520CB645}" srcOrd="1" destOrd="0" presId="urn:microsoft.com/office/officeart/2005/8/layout/hierarchy1"/>
    <dgm:cxn modelId="{992A3499-EDE2-419E-863D-A513105AD948}" type="presParOf" srcId="{FCAC9A3B-16E6-4CCB-AF20-604F0FA10F08}" destId="{35D53BFC-0B30-4267-9FE3-7ACD8356E7D0}" srcOrd="6" destOrd="0" presId="urn:microsoft.com/office/officeart/2005/8/layout/hierarchy1"/>
    <dgm:cxn modelId="{91CA04D1-890A-4D6E-AC92-9A6F7F8DF612}" type="presParOf" srcId="{FCAC9A3B-16E6-4CCB-AF20-604F0FA10F08}" destId="{202E2DAF-295C-4916-8B9C-B04ECE6255D2}" srcOrd="7" destOrd="0" presId="urn:microsoft.com/office/officeart/2005/8/layout/hierarchy1"/>
    <dgm:cxn modelId="{C2E6A201-434E-4B96-9E48-9DF7DABEE73A}" type="presParOf" srcId="{202E2DAF-295C-4916-8B9C-B04ECE6255D2}" destId="{ED997C5C-8EC7-4026-B36F-42C93C3F4CBE}" srcOrd="0" destOrd="0" presId="urn:microsoft.com/office/officeart/2005/8/layout/hierarchy1"/>
    <dgm:cxn modelId="{674FEA88-8761-474F-81FC-144C10FBB9E3}" type="presParOf" srcId="{ED997C5C-8EC7-4026-B36F-42C93C3F4CBE}" destId="{78554FD3-ED79-49EA-9AEF-A97D773B77FD}" srcOrd="0" destOrd="0" presId="urn:microsoft.com/office/officeart/2005/8/layout/hierarchy1"/>
    <dgm:cxn modelId="{14E585FC-5480-48F6-BDA4-675AEDBD9356}" type="presParOf" srcId="{ED997C5C-8EC7-4026-B36F-42C93C3F4CBE}" destId="{2B176B5D-E1A0-4B5A-9A9E-95FFB907311B}" srcOrd="1" destOrd="0" presId="urn:microsoft.com/office/officeart/2005/8/layout/hierarchy1"/>
    <dgm:cxn modelId="{D089D5A4-7ECE-42BB-8DEF-BCBDD37BEBA4}" type="presParOf" srcId="{202E2DAF-295C-4916-8B9C-B04ECE6255D2}" destId="{4AC3D59E-E006-403A-876D-370C41A323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53BFC-0B30-4267-9FE3-7ACD8356E7D0}">
      <dsp:nvSpPr>
        <dsp:cNvPr id="0" name=""/>
        <dsp:cNvSpPr/>
      </dsp:nvSpPr>
      <dsp:spPr>
        <a:xfrm>
          <a:off x="10522599" y="4128824"/>
          <a:ext cx="1592344" cy="252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142"/>
              </a:lnTo>
              <a:lnTo>
                <a:pt x="1592344" y="172142"/>
              </a:lnTo>
              <a:lnTo>
                <a:pt x="1592344" y="2526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25739-BC5F-4EC5-A894-4B6411BAC372}">
      <dsp:nvSpPr>
        <dsp:cNvPr id="0" name=""/>
        <dsp:cNvSpPr/>
      </dsp:nvSpPr>
      <dsp:spPr>
        <a:xfrm>
          <a:off x="10522599" y="4128824"/>
          <a:ext cx="530781" cy="252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142"/>
              </a:lnTo>
              <a:lnTo>
                <a:pt x="530781" y="172142"/>
              </a:lnTo>
              <a:lnTo>
                <a:pt x="530781" y="2526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E7812-EA76-42B6-A2E9-DBBA4BA86EEB}">
      <dsp:nvSpPr>
        <dsp:cNvPr id="0" name=""/>
        <dsp:cNvSpPr/>
      </dsp:nvSpPr>
      <dsp:spPr>
        <a:xfrm>
          <a:off x="9991818" y="4128824"/>
          <a:ext cx="530781" cy="252603"/>
        </a:xfrm>
        <a:custGeom>
          <a:avLst/>
          <a:gdLst/>
          <a:ahLst/>
          <a:cxnLst/>
          <a:rect l="0" t="0" r="0" b="0"/>
          <a:pathLst>
            <a:path>
              <a:moveTo>
                <a:pt x="530781" y="0"/>
              </a:moveTo>
              <a:lnTo>
                <a:pt x="530781" y="172142"/>
              </a:lnTo>
              <a:lnTo>
                <a:pt x="0" y="172142"/>
              </a:lnTo>
              <a:lnTo>
                <a:pt x="0" y="2526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D0E5E-73F0-404D-81FC-7B1B526A6BDC}">
      <dsp:nvSpPr>
        <dsp:cNvPr id="0" name=""/>
        <dsp:cNvSpPr/>
      </dsp:nvSpPr>
      <dsp:spPr>
        <a:xfrm>
          <a:off x="9253173" y="4128824"/>
          <a:ext cx="1269425" cy="275293"/>
        </a:xfrm>
        <a:custGeom>
          <a:avLst/>
          <a:gdLst/>
          <a:ahLst/>
          <a:cxnLst/>
          <a:rect l="0" t="0" r="0" b="0"/>
          <a:pathLst>
            <a:path>
              <a:moveTo>
                <a:pt x="1269425" y="0"/>
              </a:moveTo>
              <a:lnTo>
                <a:pt x="1269425" y="194832"/>
              </a:lnTo>
              <a:lnTo>
                <a:pt x="0" y="194832"/>
              </a:lnTo>
              <a:lnTo>
                <a:pt x="0" y="27529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41544-A843-4E6E-B256-B0971147E6F4}">
      <dsp:nvSpPr>
        <dsp:cNvPr id="0" name=""/>
        <dsp:cNvSpPr/>
      </dsp:nvSpPr>
      <dsp:spPr>
        <a:xfrm>
          <a:off x="6196674" y="3324690"/>
          <a:ext cx="4325924" cy="252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142"/>
              </a:lnTo>
              <a:lnTo>
                <a:pt x="4325924" y="172142"/>
              </a:lnTo>
              <a:lnTo>
                <a:pt x="4325924" y="252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551CDF-8C63-4E5E-AA9C-DB45977709A8}">
      <dsp:nvSpPr>
        <dsp:cNvPr id="0" name=""/>
        <dsp:cNvSpPr/>
      </dsp:nvSpPr>
      <dsp:spPr>
        <a:xfrm>
          <a:off x="6196674" y="4128824"/>
          <a:ext cx="1592344" cy="252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142"/>
              </a:lnTo>
              <a:lnTo>
                <a:pt x="1592344" y="172142"/>
              </a:lnTo>
              <a:lnTo>
                <a:pt x="1592344" y="2526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8F5EA2-5FA7-4AB0-852B-E058C5939C47}">
      <dsp:nvSpPr>
        <dsp:cNvPr id="0" name=""/>
        <dsp:cNvSpPr/>
      </dsp:nvSpPr>
      <dsp:spPr>
        <a:xfrm>
          <a:off x="6196674" y="4128824"/>
          <a:ext cx="530781" cy="252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142"/>
              </a:lnTo>
              <a:lnTo>
                <a:pt x="530781" y="172142"/>
              </a:lnTo>
              <a:lnTo>
                <a:pt x="530781" y="2526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2C6AC-9684-4154-8D2B-2C8C09EEA420}">
      <dsp:nvSpPr>
        <dsp:cNvPr id="0" name=""/>
        <dsp:cNvSpPr/>
      </dsp:nvSpPr>
      <dsp:spPr>
        <a:xfrm>
          <a:off x="5665893" y="4128824"/>
          <a:ext cx="530781" cy="252603"/>
        </a:xfrm>
        <a:custGeom>
          <a:avLst/>
          <a:gdLst/>
          <a:ahLst/>
          <a:cxnLst/>
          <a:rect l="0" t="0" r="0" b="0"/>
          <a:pathLst>
            <a:path>
              <a:moveTo>
                <a:pt x="530781" y="0"/>
              </a:moveTo>
              <a:lnTo>
                <a:pt x="530781" y="172142"/>
              </a:lnTo>
              <a:lnTo>
                <a:pt x="0" y="172142"/>
              </a:lnTo>
              <a:lnTo>
                <a:pt x="0" y="2526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BE07D-74FA-4829-A720-EDCFBE097F00}">
      <dsp:nvSpPr>
        <dsp:cNvPr id="0" name=""/>
        <dsp:cNvSpPr/>
      </dsp:nvSpPr>
      <dsp:spPr>
        <a:xfrm>
          <a:off x="4604330" y="4128824"/>
          <a:ext cx="1592344" cy="252603"/>
        </a:xfrm>
        <a:custGeom>
          <a:avLst/>
          <a:gdLst/>
          <a:ahLst/>
          <a:cxnLst/>
          <a:rect l="0" t="0" r="0" b="0"/>
          <a:pathLst>
            <a:path>
              <a:moveTo>
                <a:pt x="1592344" y="0"/>
              </a:moveTo>
              <a:lnTo>
                <a:pt x="1592344" y="172142"/>
              </a:lnTo>
              <a:lnTo>
                <a:pt x="0" y="172142"/>
              </a:lnTo>
              <a:lnTo>
                <a:pt x="0" y="2526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09F7A-76C3-4451-BE48-67BE105A0FB0}">
      <dsp:nvSpPr>
        <dsp:cNvPr id="0" name=""/>
        <dsp:cNvSpPr/>
      </dsp:nvSpPr>
      <dsp:spPr>
        <a:xfrm>
          <a:off x="6150954" y="3324690"/>
          <a:ext cx="91440" cy="2526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A297A-8DDE-4BE3-80D6-2CE1BBA574D9}">
      <dsp:nvSpPr>
        <dsp:cNvPr id="0" name=""/>
        <dsp:cNvSpPr/>
      </dsp:nvSpPr>
      <dsp:spPr>
        <a:xfrm>
          <a:off x="1950422" y="4128824"/>
          <a:ext cx="1592344" cy="252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142"/>
              </a:lnTo>
              <a:lnTo>
                <a:pt x="1592344" y="172142"/>
              </a:lnTo>
              <a:lnTo>
                <a:pt x="1592344" y="2526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14BAB-391D-42BE-94F2-E38850AB8E89}">
      <dsp:nvSpPr>
        <dsp:cNvPr id="0" name=""/>
        <dsp:cNvSpPr/>
      </dsp:nvSpPr>
      <dsp:spPr>
        <a:xfrm>
          <a:off x="1950422" y="4128824"/>
          <a:ext cx="530781" cy="252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142"/>
              </a:lnTo>
              <a:lnTo>
                <a:pt x="530781" y="172142"/>
              </a:lnTo>
              <a:lnTo>
                <a:pt x="530781" y="2526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2E5CC-494B-46E1-9FFF-1F9809B96767}">
      <dsp:nvSpPr>
        <dsp:cNvPr id="0" name=""/>
        <dsp:cNvSpPr/>
      </dsp:nvSpPr>
      <dsp:spPr>
        <a:xfrm>
          <a:off x="1419640" y="4128824"/>
          <a:ext cx="530781" cy="252603"/>
        </a:xfrm>
        <a:custGeom>
          <a:avLst/>
          <a:gdLst/>
          <a:ahLst/>
          <a:cxnLst/>
          <a:rect l="0" t="0" r="0" b="0"/>
          <a:pathLst>
            <a:path>
              <a:moveTo>
                <a:pt x="530781" y="0"/>
              </a:moveTo>
              <a:lnTo>
                <a:pt x="530781" y="172142"/>
              </a:lnTo>
              <a:lnTo>
                <a:pt x="0" y="172142"/>
              </a:lnTo>
              <a:lnTo>
                <a:pt x="0" y="2526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A3D16-105E-4ABD-91CE-B7C4A8DF8EA0}">
      <dsp:nvSpPr>
        <dsp:cNvPr id="0" name=""/>
        <dsp:cNvSpPr/>
      </dsp:nvSpPr>
      <dsp:spPr>
        <a:xfrm>
          <a:off x="358077" y="4128824"/>
          <a:ext cx="1592344" cy="252603"/>
        </a:xfrm>
        <a:custGeom>
          <a:avLst/>
          <a:gdLst/>
          <a:ahLst/>
          <a:cxnLst/>
          <a:rect l="0" t="0" r="0" b="0"/>
          <a:pathLst>
            <a:path>
              <a:moveTo>
                <a:pt x="1592344" y="0"/>
              </a:moveTo>
              <a:lnTo>
                <a:pt x="1592344" y="172142"/>
              </a:lnTo>
              <a:lnTo>
                <a:pt x="0" y="172142"/>
              </a:lnTo>
              <a:lnTo>
                <a:pt x="0" y="2526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620703-631E-490A-9400-7BAB95BB7D01}">
      <dsp:nvSpPr>
        <dsp:cNvPr id="0" name=""/>
        <dsp:cNvSpPr/>
      </dsp:nvSpPr>
      <dsp:spPr>
        <a:xfrm>
          <a:off x="1950422" y="3324690"/>
          <a:ext cx="4246252" cy="252603"/>
        </a:xfrm>
        <a:custGeom>
          <a:avLst/>
          <a:gdLst/>
          <a:ahLst/>
          <a:cxnLst/>
          <a:rect l="0" t="0" r="0" b="0"/>
          <a:pathLst>
            <a:path>
              <a:moveTo>
                <a:pt x="4246252" y="0"/>
              </a:moveTo>
              <a:lnTo>
                <a:pt x="4246252" y="172142"/>
              </a:lnTo>
              <a:lnTo>
                <a:pt x="0" y="172142"/>
              </a:lnTo>
              <a:lnTo>
                <a:pt x="0" y="2526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FF51C-2443-4D5A-BE2D-EF1428BBCC51}">
      <dsp:nvSpPr>
        <dsp:cNvPr id="0" name=""/>
        <dsp:cNvSpPr/>
      </dsp:nvSpPr>
      <dsp:spPr>
        <a:xfrm>
          <a:off x="5762399" y="2773160"/>
          <a:ext cx="868551" cy="55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B6D26-60DA-465F-BC5E-98131D08FB79}">
      <dsp:nvSpPr>
        <dsp:cNvPr id="0" name=""/>
        <dsp:cNvSpPr/>
      </dsp:nvSpPr>
      <dsp:spPr>
        <a:xfrm>
          <a:off x="5858904" y="2864841"/>
          <a:ext cx="868551" cy="55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Superpage</a:t>
          </a:r>
          <a:r>
            <a:rPr lang="en-US" sz="1300" kern="1200" dirty="0" smtClean="0"/>
            <a:t> Table</a:t>
          </a:r>
          <a:endParaRPr lang="en-US" sz="1300" kern="1200" dirty="0"/>
        </a:p>
      </dsp:txBody>
      <dsp:txXfrm>
        <a:off x="5875058" y="2880995"/>
        <a:ext cx="836243" cy="519222"/>
      </dsp:txXfrm>
    </dsp:sp>
    <dsp:sp modelId="{70A9C4FB-229E-477B-910E-0953C4A7B137}">
      <dsp:nvSpPr>
        <dsp:cNvPr id="0" name=""/>
        <dsp:cNvSpPr/>
      </dsp:nvSpPr>
      <dsp:spPr>
        <a:xfrm>
          <a:off x="1516146" y="3577294"/>
          <a:ext cx="868551" cy="55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6E108-7AE3-4C01-9844-6029A13B1CA8}">
      <dsp:nvSpPr>
        <dsp:cNvPr id="0" name=""/>
        <dsp:cNvSpPr/>
      </dsp:nvSpPr>
      <dsp:spPr>
        <a:xfrm>
          <a:off x="1612652" y="3668975"/>
          <a:ext cx="868551" cy="55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Subpage Table</a:t>
          </a:r>
          <a:endParaRPr lang="en-US" sz="1300" kern="1200" dirty="0"/>
        </a:p>
      </dsp:txBody>
      <dsp:txXfrm>
        <a:off x="1628806" y="3685129"/>
        <a:ext cx="836243" cy="519222"/>
      </dsp:txXfrm>
    </dsp:sp>
    <dsp:sp modelId="{77DFCBC2-1E1C-46F8-85E5-4218376650F7}">
      <dsp:nvSpPr>
        <dsp:cNvPr id="0" name=""/>
        <dsp:cNvSpPr/>
      </dsp:nvSpPr>
      <dsp:spPr>
        <a:xfrm>
          <a:off x="-76198" y="4381428"/>
          <a:ext cx="868551" cy="55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B46D3-2DA1-4E10-AFCA-1CC14867B159}">
      <dsp:nvSpPr>
        <dsp:cNvPr id="0" name=""/>
        <dsp:cNvSpPr/>
      </dsp:nvSpPr>
      <dsp:spPr>
        <a:xfrm>
          <a:off x="20307" y="4473109"/>
          <a:ext cx="868551" cy="55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Physical Address</a:t>
          </a:r>
          <a:endParaRPr lang="en-US" sz="1300" kern="1200" dirty="0"/>
        </a:p>
      </dsp:txBody>
      <dsp:txXfrm>
        <a:off x="36461" y="4489263"/>
        <a:ext cx="836243" cy="519222"/>
      </dsp:txXfrm>
    </dsp:sp>
    <dsp:sp modelId="{DE304909-0A26-4B0E-A9CE-46CEA1C8FE8C}">
      <dsp:nvSpPr>
        <dsp:cNvPr id="0" name=""/>
        <dsp:cNvSpPr/>
      </dsp:nvSpPr>
      <dsp:spPr>
        <a:xfrm>
          <a:off x="985365" y="4381428"/>
          <a:ext cx="868551" cy="55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9E162-6D52-4F6E-9D43-DF86B9FB9BF0}">
      <dsp:nvSpPr>
        <dsp:cNvPr id="0" name=""/>
        <dsp:cNvSpPr/>
      </dsp:nvSpPr>
      <dsp:spPr>
        <a:xfrm>
          <a:off x="1081870" y="4473109"/>
          <a:ext cx="868551" cy="55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Physical Address</a:t>
          </a:r>
          <a:endParaRPr lang="en-US" sz="1300" kern="1200" dirty="0"/>
        </a:p>
      </dsp:txBody>
      <dsp:txXfrm>
        <a:off x="1098024" y="4489263"/>
        <a:ext cx="836243" cy="519222"/>
      </dsp:txXfrm>
    </dsp:sp>
    <dsp:sp modelId="{928E6495-A844-4E55-B158-7BBD9ED17F2C}">
      <dsp:nvSpPr>
        <dsp:cNvPr id="0" name=""/>
        <dsp:cNvSpPr/>
      </dsp:nvSpPr>
      <dsp:spPr>
        <a:xfrm>
          <a:off x="2046928" y="4381428"/>
          <a:ext cx="868551" cy="55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0A37E-FA91-4C04-8808-8538D0FE0C32}">
      <dsp:nvSpPr>
        <dsp:cNvPr id="0" name=""/>
        <dsp:cNvSpPr/>
      </dsp:nvSpPr>
      <dsp:spPr>
        <a:xfrm>
          <a:off x="2143433" y="4473109"/>
          <a:ext cx="868551" cy="55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Physical Address</a:t>
          </a:r>
          <a:endParaRPr lang="en-US" sz="1300" kern="1200" dirty="0"/>
        </a:p>
      </dsp:txBody>
      <dsp:txXfrm>
        <a:off x="2159587" y="4489263"/>
        <a:ext cx="836243" cy="519222"/>
      </dsp:txXfrm>
    </dsp:sp>
    <dsp:sp modelId="{8992DF0A-D553-4256-81F5-71E45BED008A}">
      <dsp:nvSpPr>
        <dsp:cNvPr id="0" name=""/>
        <dsp:cNvSpPr/>
      </dsp:nvSpPr>
      <dsp:spPr>
        <a:xfrm>
          <a:off x="3108491" y="4381428"/>
          <a:ext cx="868551" cy="55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E8E65-EA3D-4998-A0EA-CBE7EA5173F6}">
      <dsp:nvSpPr>
        <dsp:cNvPr id="0" name=""/>
        <dsp:cNvSpPr/>
      </dsp:nvSpPr>
      <dsp:spPr>
        <a:xfrm>
          <a:off x="3204997" y="4473109"/>
          <a:ext cx="868551" cy="55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Physical Address</a:t>
          </a:r>
          <a:endParaRPr lang="en-US" sz="1300" kern="1200" dirty="0"/>
        </a:p>
      </dsp:txBody>
      <dsp:txXfrm>
        <a:off x="3221151" y="4489263"/>
        <a:ext cx="836243" cy="519222"/>
      </dsp:txXfrm>
    </dsp:sp>
    <dsp:sp modelId="{940D196D-49BD-4697-828E-013D02B3D625}">
      <dsp:nvSpPr>
        <dsp:cNvPr id="0" name=""/>
        <dsp:cNvSpPr/>
      </dsp:nvSpPr>
      <dsp:spPr>
        <a:xfrm>
          <a:off x="5762399" y="3577294"/>
          <a:ext cx="868551" cy="55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1CB48-4C13-4DB1-A8BD-D737DC89C068}">
      <dsp:nvSpPr>
        <dsp:cNvPr id="0" name=""/>
        <dsp:cNvSpPr/>
      </dsp:nvSpPr>
      <dsp:spPr>
        <a:xfrm>
          <a:off x="5858904" y="3668975"/>
          <a:ext cx="868551" cy="55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Subpage Table</a:t>
          </a:r>
          <a:endParaRPr lang="en-US" sz="1300" kern="1200" dirty="0"/>
        </a:p>
      </dsp:txBody>
      <dsp:txXfrm>
        <a:off x="5875058" y="3685129"/>
        <a:ext cx="836243" cy="519222"/>
      </dsp:txXfrm>
    </dsp:sp>
    <dsp:sp modelId="{AD9BF0E0-83B4-441D-9EF8-57C6F604C3FF}">
      <dsp:nvSpPr>
        <dsp:cNvPr id="0" name=""/>
        <dsp:cNvSpPr/>
      </dsp:nvSpPr>
      <dsp:spPr>
        <a:xfrm>
          <a:off x="4170054" y="4381428"/>
          <a:ext cx="868551" cy="55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D90AF-1A91-4703-B020-B7E46A81EC9E}">
      <dsp:nvSpPr>
        <dsp:cNvPr id="0" name=""/>
        <dsp:cNvSpPr/>
      </dsp:nvSpPr>
      <dsp:spPr>
        <a:xfrm>
          <a:off x="4266560" y="4473109"/>
          <a:ext cx="868551" cy="55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Physical Address</a:t>
          </a:r>
          <a:endParaRPr lang="en-US" sz="1300" kern="1200" dirty="0"/>
        </a:p>
      </dsp:txBody>
      <dsp:txXfrm>
        <a:off x="4282714" y="4489263"/>
        <a:ext cx="836243" cy="519222"/>
      </dsp:txXfrm>
    </dsp:sp>
    <dsp:sp modelId="{62A59D43-054D-45AF-AD7E-0F62F7115192}">
      <dsp:nvSpPr>
        <dsp:cNvPr id="0" name=""/>
        <dsp:cNvSpPr/>
      </dsp:nvSpPr>
      <dsp:spPr>
        <a:xfrm>
          <a:off x="5231617" y="4381428"/>
          <a:ext cx="868551" cy="55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657DD-87FA-4FB7-8B0C-3161D4A86564}">
      <dsp:nvSpPr>
        <dsp:cNvPr id="0" name=""/>
        <dsp:cNvSpPr/>
      </dsp:nvSpPr>
      <dsp:spPr>
        <a:xfrm>
          <a:off x="5328123" y="4473109"/>
          <a:ext cx="868551" cy="55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Physical Address</a:t>
          </a:r>
          <a:endParaRPr lang="en-US" sz="1300" kern="1200" dirty="0"/>
        </a:p>
      </dsp:txBody>
      <dsp:txXfrm>
        <a:off x="5344277" y="4489263"/>
        <a:ext cx="836243" cy="519222"/>
      </dsp:txXfrm>
    </dsp:sp>
    <dsp:sp modelId="{EF9B07DF-A9FA-427B-A6BF-5E3808B5DCB0}">
      <dsp:nvSpPr>
        <dsp:cNvPr id="0" name=""/>
        <dsp:cNvSpPr/>
      </dsp:nvSpPr>
      <dsp:spPr>
        <a:xfrm>
          <a:off x="6293180" y="4381428"/>
          <a:ext cx="868551" cy="55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D1089-6FE4-42D9-BC92-522FE206FE32}">
      <dsp:nvSpPr>
        <dsp:cNvPr id="0" name=""/>
        <dsp:cNvSpPr/>
      </dsp:nvSpPr>
      <dsp:spPr>
        <a:xfrm>
          <a:off x="6389686" y="4473109"/>
          <a:ext cx="868551" cy="55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Physical Address</a:t>
          </a:r>
          <a:endParaRPr lang="en-US" sz="1300" kern="1200" dirty="0"/>
        </a:p>
      </dsp:txBody>
      <dsp:txXfrm>
        <a:off x="6405840" y="4489263"/>
        <a:ext cx="836243" cy="519222"/>
      </dsp:txXfrm>
    </dsp:sp>
    <dsp:sp modelId="{B26D9F9E-63E1-40DC-AD6F-614E3EDDB26E}">
      <dsp:nvSpPr>
        <dsp:cNvPr id="0" name=""/>
        <dsp:cNvSpPr/>
      </dsp:nvSpPr>
      <dsp:spPr>
        <a:xfrm>
          <a:off x="7354743" y="4381428"/>
          <a:ext cx="868551" cy="55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6930D-6F35-477C-884E-96DDE53B4EF2}">
      <dsp:nvSpPr>
        <dsp:cNvPr id="0" name=""/>
        <dsp:cNvSpPr/>
      </dsp:nvSpPr>
      <dsp:spPr>
        <a:xfrm>
          <a:off x="7451249" y="4473109"/>
          <a:ext cx="868551" cy="55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Physical Address</a:t>
          </a:r>
          <a:endParaRPr lang="en-US" sz="1300" kern="1200" dirty="0"/>
        </a:p>
      </dsp:txBody>
      <dsp:txXfrm>
        <a:off x="7467403" y="4489263"/>
        <a:ext cx="836243" cy="519222"/>
      </dsp:txXfrm>
    </dsp:sp>
    <dsp:sp modelId="{456A4E41-2DB0-4263-A28C-CDC9B24EED16}">
      <dsp:nvSpPr>
        <dsp:cNvPr id="0" name=""/>
        <dsp:cNvSpPr/>
      </dsp:nvSpPr>
      <dsp:spPr>
        <a:xfrm>
          <a:off x="10088323" y="3577294"/>
          <a:ext cx="868551" cy="55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D86EF-3CE6-4295-A4E1-3FD5D1FD5965}">
      <dsp:nvSpPr>
        <dsp:cNvPr id="0" name=""/>
        <dsp:cNvSpPr/>
      </dsp:nvSpPr>
      <dsp:spPr>
        <a:xfrm>
          <a:off x="10184829" y="3668975"/>
          <a:ext cx="868551" cy="55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Subpage Table</a:t>
          </a:r>
          <a:endParaRPr lang="en-US" sz="1300" kern="1200" dirty="0"/>
        </a:p>
      </dsp:txBody>
      <dsp:txXfrm>
        <a:off x="10200983" y="3685129"/>
        <a:ext cx="836243" cy="519222"/>
      </dsp:txXfrm>
    </dsp:sp>
    <dsp:sp modelId="{1FC1B207-8F3F-4A71-BEBA-8BD98CEC1E73}">
      <dsp:nvSpPr>
        <dsp:cNvPr id="0" name=""/>
        <dsp:cNvSpPr/>
      </dsp:nvSpPr>
      <dsp:spPr>
        <a:xfrm>
          <a:off x="8818897" y="4404118"/>
          <a:ext cx="868551" cy="55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E89E5-349B-4B43-A165-C58BA0056FE4}">
      <dsp:nvSpPr>
        <dsp:cNvPr id="0" name=""/>
        <dsp:cNvSpPr/>
      </dsp:nvSpPr>
      <dsp:spPr>
        <a:xfrm>
          <a:off x="8915403" y="4495799"/>
          <a:ext cx="868551" cy="55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Physical Address</a:t>
          </a:r>
          <a:endParaRPr lang="en-US" sz="1300" kern="1200" dirty="0"/>
        </a:p>
      </dsp:txBody>
      <dsp:txXfrm>
        <a:off x="8931557" y="4511953"/>
        <a:ext cx="836243" cy="519222"/>
      </dsp:txXfrm>
    </dsp:sp>
    <dsp:sp modelId="{323341A7-3990-460A-AFA5-710769147795}">
      <dsp:nvSpPr>
        <dsp:cNvPr id="0" name=""/>
        <dsp:cNvSpPr/>
      </dsp:nvSpPr>
      <dsp:spPr>
        <a:xfrm>
          <a:off x="9557542" y="4381428"/>
          <a:ext cx="868551" cy="55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F55EB-2AE7-4E93-86DA-46640E6CE0F0}">
      <dsp:nvSpPr>
        <dsp:cNvPr id="0" name=""/>
        <dsp:cNvSpPr/>
      </dsp:nvSpPr>
      <dsp:spPr>
        <a:xfrm>
          <a:off x="9654047" y="4473109"/>
          <a:ext cx="868551" cy="55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Physical Address</a:t>
          </a:r>
          <a:endParaRPr lang="en-US" sz="1300" kern="1200" dirty="0"/>
        </a:p>
      </dsp:txBody>
      <dsp:txXfrm>
        <a:off x="9670201" y="4489263"/>
        <a:ext cx="836243" cy="519222"/>
      </dsp:txXfrm>
    </dsp:sp>
    <dsp:sp modelId="{1C4546E6-C86F-4D14-A353-DF9BD5419267}">
      <dsp:nvSpPr>
        <dsp:cNvPr id="0" name=""/>
        <dsp:cNvSpPr/>
      </dsp:nvSpPr>
      <dsp:spPr>
        <a:xfrm>
          <a:off x="10619105" y="4381428"/>
          <a:ext cx="868551" cy="55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EF22D-8B94-4B7E-B432-ACABF5ED59D9}">
      <dsp:nvSpPr>
        <dsp:cNvPr id="0" name=""/>
        <dsp:cNvSpPr/>
      </dsp:nvSpPr>
      <dsp:spPr>
        <a:xfrm>
          <a:off x="10715611" y="4473109"/>
          <a:ext cx="868551" cy="55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Physical Address</a:t>
          </a:r>
          <a:endParaRPr lang="en-US" sz="1300" kern="1200" dirty="0"/>
        </a:p>
      </dsp:txBody>
      <dsp:txXfrm>
        <a:off x="10731765" y="4489263"/>
        <a:ext cx="836243" cy="519222"/>
      </dsp:txXfrm>
    </dsp:sp>
    <dsp:sp modelId="{78554FD3-ED79-49EA-9AEF-A97D773B77FD}">
      <dsp:nvSpPr>
        <dsp:cNvPr id="0" name=""/>
        <dsp:cNvSpPr/>
      </dsp:nvSpPr>
      <dsp:spPr>
        <a:xfrm>
          <a:off x="11680668" y="4381428"/>
          <a:ext cx="868551" cy="5515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76B5D-E1A0-4B5A-9A9E-95FFB907311B}">
      <dsp:nvSpPr>
        <dsp:cNvPr id="0" name=""/>
        <dsp:cNvSpPr/>
      </dsp:nvSpPr>
      <dsp:spPr>
        <a:xfrm>
          <a:off x="11777174" y="4473109"/>
          <a:ext cx="868551" cy="551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Physical Address</a:t>
          </a:r>
          <a:endParaRPr lang="en-US" sz="1300" kern="1200" dirty="0"/>
        </a:p>
      </dsp:txBody>
      <dsp:txXfrm>
        <a:off x="11793328" y="4489263"/>
        <a:ext cx="836243" cy="519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BCCE7-00E7-43D6-8726-B0E482FFB688}" type="datetimeFigureOut">
              <a:rPr lang="en-US" smtClean="0"/>
              <a:t>11/25/13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AD5E5-73AE-4418-8539-4B38E2D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7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3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0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8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33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12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24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3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2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94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43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2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/>
              <a:t>11/25/13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/>
              <a:t>11/25/13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/>
              <a:t>11/25/13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/>
              <a:t>11/25/13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/>
              <a:t>11/25/13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3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91400" y="519396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SMBC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http://www.smbc-comics.com/comics/201111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735" y="1058562"/>
            <a:ext cx="5257800" cy="550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5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Memory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Virtual Addresses map to Physical Addresses</a:t>
            </a:r>
          </a:p>
          <a:p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Software sees: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	Virtual Addresses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Hardware sees: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Physical Addresses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98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Motivation - Efficiency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1676400"/>
            <a:ext cx="2819400" cy="4495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202724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 Space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1130" y="1717589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0xFF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903" y="2056211"/>
            <a:ext cx="2819400" cy="21336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3542111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9557" y="4569623"/>
            <a:ext cx="2819400" cy="1602577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Motivation -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1676400"/>
            <a:ext cx="2819400" cy="4495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202724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 Space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1130" y="1717589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0xFF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903" y="2056211"/>
            <a:ext cx="2819400" cy="21336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3542111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9557" y="4569623"/>
            <a:ext cx="2819400" cy="1602577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86400" y="1676400"/>
            <a:ext cx="2819400" cy="21336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5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Motivation -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1676400"/>
            <a:ext cx="2819400" cy="4495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202724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 Space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1130" y="1717589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0xFF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903" y="2056211"/>
            <a:ext cx="2819400" cy="21336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3542111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9557" y="4569623"/>
            <a:ext cx="2819400" cy="1602577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86400" y="1676400"/>
            <a:ext cx="2819400" cy="21336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3810000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50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Motivation -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1676400"/>
            <a:ext cx="2819400" cy="4495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202724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 Space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1130" y="1717589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0xFF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903" y="2056211"/>
            <a:ext cx="2819400" cy="21336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3542111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9557" y="4569623"/>
            <a:ext cx="2819400" cy="1602577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3810000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1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Motivation -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1676400"/>
            <a:ext cx="2819400" cy="4495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202724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 Space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1130" y="1717589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0xFF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903" y="2056211"/>
            <a:ext cx="2819400" cy="21336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3542111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9557" y="4569623"/>
            <a:ext cx="2819400" cy="1602577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3810000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0" y="1676400"/>
            <a:ext cx="2819400" cy="1602577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9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Motivation -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1676400"/>
            <a:ext cx="2819400" cy="4495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202724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 Space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1130" y="1717589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0xFF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903" y="2056211"/>
            <a:ext cx="2819400" cy="21336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3542111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9557" y="4569623"/>
            <a:ext cx="2819400" cy="1602577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3810000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0" y="1676400"/>
            <a:ext cx="2819400" cy="1602577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6400" y="3278977"/>
            <a:ext cx="2819400" cy="531023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Wasted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5105400"/>
            <a:ext cx="2819400" cy="1066800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Wasted Space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265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Motivation -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1676400"/>
            <a:ext cx="2819400" cy="4495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202724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 Space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1130" y="1717589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0xFF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6400" y="3810000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0" y="1676400"/>
            <a:ext cx="2819400" cy="1602577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6400" y="3278977"/>
            <a:ext cx="2819400" cy="531023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Wasted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5105400"/>
            <a:ext cx="2819400" cy="1066800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Wasted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016359"/>
            <a:ext cx="4038600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This wouldn’t happen if we could split up programs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253544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Motivation - Size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2667000"/>
            <a:ext cx="2819400" cy="3505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1200" y="2133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 Space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1130" y="2667000"/>
            <a:ext cx="236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0xFF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903" y="2133600"/>
            <a:ext cx="2819400" cy="4495799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4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Motivation - 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Size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3016359"/>
            <a:ext cx="4038600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Programs bigger than main memory simply can’t be run?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How do I play </a:t>
            </a:r>
            <a:r>
              <a:rPr lang="en-US" sz="2800" dirty="0" err="1" smtClean="0">
                <a:solidFill>
                  <a:schemeClr val="bg1"/>
                </a:solidFill>
              </a:rPr>
              <a:t>Civ</a:t>
            </a:r>
            <a:r>
              <a:rPr lang="en-US" sz="2800" dirty="0" smtClean="0">
                <a:solidFill>
                  <a:schemeClr val="bg1"/>
                </a:solidFill>
              </a:rPr>
              <a:t> 5 then?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(6.98 GB)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6400" y="2667000"/>
            <a:ext cx="2819400" cy="3505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791200" y="2133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 Space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21130" y="2667000"/>
            <a:ext cx="236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0xFF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296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Exam 2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Solutions posted online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Will be returned in next </a:t>
            </a:r>
            <a:r>
              <a:rPr lang="en-US" sz="2800" dirty="0" smtClean="0">
                <a:solidFill>
                  <a:schemeClr val="bg1"/>
                </a:solidFill>
              </a:rPr>
              <a:t>discussion (12/9)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Grades hopefully up on </a:t>
            </a:r>
            <a:r>
              <a:rPr lang="en-US" sz="2400" dirty="0" err="1" smtClean="0">
                <a:solidFill>
                  <a:schemeClr val="bg1"/>
                </a:solidFill>
              </a:rPr>
              <a:t>CTools</a:t>
            </a:r>
            <a:r>
              <a:rPr lang="en-US" sz="2400" dirty="0" smtClean="0">
                <a:solidFill>
                  <a:schemeClr val="bg1"/>
                </a:solidFill>
              </a:rPr>
              <a:t> earlier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7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Motivation - Security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903" y="2056211"/>
            <a:ext cx="2819400" cy="21336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</a:p>
          <a:p>
            <a:pPr algn="ctr"/>
            <a:r>
              <a:rPr lang="en-US" dirty="0" smtClean="0"/>
              <a:t>(Operating System)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241" y="4724400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</a:p>
          <a:p>
            <a:pPr algn="ctr"/>
            <a:r>
              <a:rPr lang="en-US" dirty="0" smtClean="0"/>
              <a:t>(Written by you)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86400" y="1676400"/>
            <a:ext cx="2819400" cy="4495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0" y="1202724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 Space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21130" y="1717589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0xFF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86400" y="1676400"/>
            <a:ext cx="2819400" cy="21336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86400" y="3838832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1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Motivation - Security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903" y="2056211"/>
            <a:ext cx="2819400" cy="21336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</a:p>
          <a:p>
            <a:pPr algn="ctr"/>
            <a:r>
              <a:rPr lang="en-US" dirty="0" smtClean="0"/>
              <a:t>(Operating System)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241" y="4724400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</a:p>
          <a:p>
            <a:pPr algn="ctr"/>
            <a:r>
              <a:rPr lang="en-US" dirty="0" smtClean="0"/>
              <a:t>(Written by you)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86400" y="1676400"/>
            <a:ext cx="2819400" cy="4495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0" y="1202724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 Space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21130" y="1717589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0xFF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86400" y="1676400"/>
            <a:ext cx="2819400" cy="21336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86400" y="3838832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42038" y="2019141"/>
            <a:ext cx="15240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Writes to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memory…</a:t>
            </a:r>
          </a:p>
        </p:txBody>
      </p:sp>
      <p:cxnSp>
        <p:nvCxnSpPr>
          <p:cNvPr id="6" name="Curved Connector 5"/>
          <p:cNvCxnSpPr>
            <a:stCxn id="20" idx="1"/>
            <a:endCxn id="19" idx="1"/>
          </p:cNvCxnSpPr>
          <p:nvPr/>
        </p:nvCxnSpPr>
        <p:spPr>
          <a:xfrm rot="10800000">
            <a:off x="5486400" y="2743200"/>
            <a:ext cx="12700" cy="1743332"/>
          </a:xfrm>
          <a:prstGeom prst="curvedConnector3">
            <a:avLst>
              <a:gd name="adj1" fmla="val 501080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22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Motivation - Security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6903" y="2056211"/>
            <a:ext cx="2819400" cy="21336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</a:p>
          <a:p>
            <a:pPr algn="ctr"/>
            <a:r>
              <a:rPr lang="en-US" dirty="0" smtClean="0"/>
              <a:t>(Operating System)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241" y="4724400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</a:p>
          <a:p>
            <a:pPr algn="ctr"/>
            <a:r>
              <a:rPr lang="en-US" dirty="0" smtClean="0"/>
              <a:t>(Written by you)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86400" y="1676400"/>
            <a:ext cx="2819400" cy="4495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096000" y="1202724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 Space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21130" y="1717589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0xFF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86400" y="1676400"/>
            <a:ext cx="2819400" cy="21336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486400" y="3838832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42038" y="2019141"/>
            <a:ext cx="15240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Writes to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memory…</a:t>
            </a:r>
          </a:p>
        </p:txBody>
      </p:sp>
      <p:cxnSp>
        <p:nvCxnSpPr>
          <p:cNvPr id="6" name="Curved Connector 5"/>
          <p:cNvCxnSpPr>
            <a:stCxn id="20" idx="1"/>
            <a:endCxn id="19" idx="1"/>
          </p:cNvCxnSpPr>
          <p:nvPr/>
        </p:nvCxnSpPr>
        <p:spPr>
          <a:xfrm rot="10800000">
            <a:off x="5486400" y="2743200"/>
            <a:ext cx="12700" cy="1743332"/>
          </a:xfrm>
          <a:prstGeom prst="curvedConnector3">
            <a:avLst>
              <a:gd name="adj1" fmla="val 501080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26892" y="2884114"/>
            <a:ext cx="152400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Crashes</a:t>
            </a:r>
          </a:p>
        </p:txBody>
      </p:sp>
    </p:spTree>
    <p:extLst>
      <p:ext uri="{BB962C8B-B14F-4D97-AF65-F5344CB8AC3E}">
        <p14:creationId xmlns:p14="http://schemas.microsoft.com/office/powerpoint/2010/main" val="73401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Memory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Solution: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Program is split into smaller chunks (pages)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Virtual Addresses map to where page is actually stored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Could be Main Memory or Disk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Memory acts like a cache for the disk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26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Motivation -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1676400"/>
            <a:ext cx="2819400" cy="4495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202724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 Space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1130" y="1717589"/>
            <a:ext cx="236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0xFF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903" y="2056211"/>
            <a:ext cx="2819400" cy="21336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3542111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9557" y="4569623"/>
            <a:ext cx="2819400" cy="1602577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86400" y="3810000"/>
            <a:ext cx="2819400" cy="1295400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0" y="1676400"/>
            <a:ext cx="2819400" cy="1602577"/>
          </a:xfrm>
          <a:prstGeom prst="rect">
            <a:avLst/>
          </a:prstGeom>
          <a:ln w="762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6400" y="3278977"/>
            <a:ext cx="2819400" cy="531023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Wasted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86400" y="5105400"/>
            <a:ext cx="2819400" cy="1066800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Wasted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86400" y="3278977"/>
            <a:ext cx="2819400" cy="531023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of Program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86400" y="5105400"/>
            <a:ext cx="2819400" cy="10668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 of Program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42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Motivation - Size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2667000"/>
            <a:ext cx="2819400" cy="3505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1200" y="2133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 Space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1130" y="2667000"/>
            <a:ext cx="236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0xFF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400" y="2667001"/>
            <a:ext cx="2819400" cy="1165654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br>
              <a:rPr lang="en-US" dirty="0" smtClean="0"/>
            </a:br>
            <a:r>
              <a:rPr lang="en-US" dirty="0" smtClean="0"/>
              <a:t>(1/4)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86400" y="3832655"/>
            <a:ext cx="2819400" cy="1196545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</a:p>
          <a:p>
            <a:pPr algn="ctr"/>
            <a:r>
              <a:rPr lang="en-US" dirty="0" smtClean="0"/>
              <a:t>(2/4)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0" y="5029200"/>
            <a:ext cx="2819400" cy="11430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</a:p>
          <a:p>
            <a:pPr algn="ctr"/>
            <a:r>
              <a:rPr lang="en-US" dirty="0" smtClean="0"/>
              <a:t>(3/4)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1905000"/>
            <a:ext cx="2819400" cy="1165654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br>
              <a:rPr lang="en-US" dirty="0" smtClean="0"/>
            </a:br>
            <a:r>
              <a:rPr lang="en-US" dirty="0" smtClean="0"/>
              <a:t>(1/4)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" y="3070654"/>
            <a:ext cx="2819400" cy="1196545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</a:p>
          <a:p>
            <a:pPr algn="ctr"/>
            <a:r>
              <a:rPr lang="en-US" dirty="0" smtClean="0"/>
              <a:t>(2/4)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4267199"/>
            <a:ext cx="2819400" cy="11430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</a:p>
          <a:p>
            <a:pPr algn="ctr"/>
            <a:r>
              <a:rPr lang="en-US" dirty="0" smtClean="0"/>
              <a:t>(3/4)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" y="5410199"/>
            <a:ext cx="2819400" cy="11430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</a:p>
          <a:p>
            <a:pPr algn="ctr"/>
            <a:r>
              <a:rPr lang="en-US" dirty="0" smtClean="0"/>
              <a:t>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22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Motivation - Size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0" y="2667000"/>
            <a:ext cx="2819400" cy="3505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1200" y="2133600"/>
            <a:ext cx="2362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 Space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1130" y="2667000"/>
            <a:ext cx="236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0x0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0xFF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86400" y="2667001"/>
            <a:ext cx="2819400" cy="1165654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br>
              <a:rPr lang="en-US" dirty="0" smtClean="0"/>
            </a:br>
            <a:r>
              <a:rPr lang="en-US" dirty="0" smtClean="0"/>
              <a:t>(1/4)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86400" y="3832655"/>
            <a:ext cx="2819400" cy="1196545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</a:p>
          <a:p>
            <a:pPr algn="ctr"/>
            <a:r>
              <a:rPr lang="en-US" dirty="0" smtClean="0"/>
              <a:t>(4/4)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486400" y="5029200"/>
            <a:ext cx="2819400" cy="11430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</a:p>
          <a:p>
            <a:pPr algn="ctr"/>
            <a:r>
              <a:rPr lang="en-US" dirty="0" smtClean="0"/>
              <a:t>(3/4)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1905000"/>
            <a:ext cx="2819400" cy="1165654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  <a:br>
              <a:rPr lang="en-US" dirty="0" smtClean="0"/>
            </a:br>
            <a:r>
              <a:rPr lang="en-US" dirty="0" smtClean="0"/>
              <a:t>(1/4)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" y="3070654"/>
            <a:ext cx="2819400" cy="1196545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</a:p>
          <a:p>
            <a:pPr algn="ctr"/>
            <a:r>
              <a:rPr lang="en-US" dirty="0" smtClean="0"/>
              <a:t>(2/4)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4267199"/>
            <a:ext cx="2819400" cy="11430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</a:p>
          <a:p>
            <a:pPr algn="ctr"/>
            <a:r>
              <a:rPr lang="en-US" dirty="0" smtClean="0"/>
              <a:t>(3/4)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7200" y="5410199"/>
            <a:ext cx="2819400" cy="1143000"/>
          </a:xfrm>
          <a:prstGeom prst="rect">
            <a:avLst/>
          </a:prstGeom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1</a:t>
            </a:r>
          </a:p>
          <a:p>
            <a:pPr algn="ctr"/>
            <a:r>
              <a:rPr lang="en-US" dirty="0" smtClean="0"/>
              <a:t>(4/4)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955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Memory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We can also protect memory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Check addresses during translation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only allow writes from the correct programs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Mark entire pages as read-only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0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Memory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Page Table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endParaRPr lang="en-US" sz="2400" dirty="0" smtClean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Data Structure for address translation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Indexed by </a:t>
            </a: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V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irtual </a:t>
            </a: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age Number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	Each </a:t>
            </a: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entry 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has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		Physical Page Number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	Valid </a:t>
            </a: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Bit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	Dirty Bit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		LRU Policy for evictions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28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Memory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Page Table is usually stored in Main Memory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What’s the problem here?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402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Roadmap to end of semester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Homework 7 – Thursday 12/5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Project 4 – Friday 12/6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Final Exam – Monday 12/16 10:30 am – 12:30 pm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make sure you don’t have a conflict…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Memory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Page Table is usually stored in Main Memory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What’s the problem here?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Two memory accesses per memory access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SUPER SLOW!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2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Memory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Solution: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Translation </a:t>
            </a:r>
            <a:r>
              <a:rPr lang="en-US" sz="2400" dirty="0" err="1" smtClean="0">
                <a:solidFill>
                  <a:schemeClr val="bg1"/>
                </a:solidFill>
                <a:cs typeface="Consolas" panose="020B0609020204030204" pitchFamily="49" charset="0"/>
              </a:rPr>
              <a:t>Lookaside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 Buffer (TLB)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special cache for Page Table entries only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TLB Hit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47885"/>
              </p:ext>
            </p:extLst>
          </p:nvPr>
        </p:nvGraphicFramePr>
        <p:xfrm>
          <a:off x="3276600" y="2514600"/>
          <a:ext cx="1447800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Translation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Lookaside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Buffer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827903" y="2743200"/>
            <a:ext cx="2296297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237386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Virtual Page Number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42788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Physical Page Number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426317"/>
              </p:ext>
            </p:extLst>
          </p:nvPr>
        </p:nvGraphicFramePr>
        <p:xfrm>
          <a:off x="7543800" y="1752600"/>
          <a:ext cx="1447800" cy="441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Page Table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05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838200" y="5433888"/>
            <a:ext cx="64770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3000" y="493721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06733"/>
              </p:ext>
            </p:extLst>
          </p:nvPr>
        </p:nvGraphicFramePr>
        <p:xfrm>
          <a:off x="104003" y="2514600"/>
          <a:ext cx="581797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97"/>
              </a:tblGrid>
              <a:tr h="3733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Processor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" name="Elbow Connector 32"/>
          <p:cNvCxnSpPr/>
          <p:nvPr/>
        </p:nvCxnSpPr>
        <p:spPr>
          <a:xfrm>
            <a:off x="838200" y="4724400"/>
            <a:ext cx="64770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20000" y="1030069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Main Memory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838200" y="3352800"/>
            <a:ext cx="22860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14400" y="335966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Physical Page Number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63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</a:t>
            </a:r>
            <a:r>
              <a:rPr lang="en-US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TLB Hit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98101"/>
              </p:ext>
            </p:extLst>
          </p:nvPr>
        </p:nvGraphicFramePr>
        <p:xfrm>
          <a:off x="3276600" y="2362200"/>
          <a:ext cx="1447800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Translation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Lookaside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Buffer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827903" y="2975924"/>
            <a:ext cx="2296297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7903" y="259080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Virtual Page Number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1840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Virtual Page Number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23609"/>
              </p:ext>
            </p:extLst>
          </p:nvPr>
        </p:nvGraphicFramePr>
        <p:xfrm>
          <a:off x="7543800" y="1752600"/>
          <a:ext cx="1447800" cy="441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Page Table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05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>
            <a:off x="838200" y="5433888"/>
            <a:ext cx="64770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80173"/>
              </p:ext>
            </p:extLst>
          </p:nvPr>
        </p:nvGraphicFramePr>
        <p:xfrm>
          <a:off x="104003" y="2514600"/>
          <a:ext cx="581797" cy="373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1797"/>
              </a:tblGrid>
              <a:tr h="3733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bg1"/>
                          </a:solidFill>
                        </a:rPr>
                        <a:t>Processor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3" name="Elbow Connector 32"/>
          <p:cNvCxnSpPr/>
          <p:nvPr/>
        </p:nvCxnSpPr>
        <p:spPr>
          <a:xfrm flipV="1">
            <a:off x="4876800" y="2209800"/>
            <a:ext cx="2514600" cy="766124"/>
          </a:xfrm>
          <a:prstGeom prst="bentConnector3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20000" y="1030069"/>
            <a:ext cx="13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Main Memory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6819900" y="2483023"/>
            <a:ext cx="5715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19900" y="2483023"/>
            <a:ext cx="0" cy="125077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838200" y="3733800"/>
            <a:ext cx="59817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4400" y="3364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Physical Page Number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24400" y="42788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Physical Page Number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Elbow Connector 32"/>
          <p:cNvCxnSpPr/>
          <p:nvPr/>
        </p:nvCxnSpPr>
        <p:spPr>
          <a:xfrm>
            <a:off x="838200" y="4724400"/>
            <a:ext cx="6477000" cy="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43000" y="493721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23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Memory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Hierarchical Page Tables: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Page Table points to locations of other Page Tables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Bottom level points to actual Physical Address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Uses much less space on average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Uses much more space at worst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9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Memory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30823817"/>
              </p:ext>
            </p:extLst>
          </p:nvPr>
        </p:nvGraphicFramePr>
        <p:xfrm>
          <a:off x="533400" y="-457200"/>
          <a:ext cx="12649200" cy="779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83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Project 4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Overview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Tips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Virtual Memory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Motivation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Page Tables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Translation </a:t>
            </a:r>
            <a:r>
              <a:rPr lang="en-US" sz="2400" dirty="0" err="1" smtClean="0">
                <a:solidFill>
                  <a:schemeClr val="bg1"/>
                </a:solidFill>
              </a:rPr>
              <a:t>Lookaside</a:t>
            </a:r>
            <a:r>
              <a:rPr lang="en-US" sz="2400" dirty="0" smtClean="0">
                <a:solidFill>
                  <a:schemeClr val="bg1"/>
                </a:solidFill>
              </a:rPr>
              <a:t> Buffer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Hierarchical Page Table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Project 4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Start from correct P1 code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- remove </a:t>
            </a:r>
            <a:r>
              <a:rPr lang="en-US" sz="2400" dirty="0" err="1">
                <a:solidFill>
                  <a:schemeClr val="bg1"/>
                </a:solidFill>
              </a:rPr>
              <a:t>printstate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- add </a:t>
            </a:r>
            <a:r>
              <a:rPr lang="en-US" sz="2400" dirty="0" err="1">
                <a:solidFill>
                  <a:schemeClr val="bg1"/>
                </a:solidFill>
              </a:rPr>
              <a:t>printaction</a:t>
            </a:r>
            <a:r>
              <a:rPr lang="en-US" sz="2400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are the three times you access memory?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3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Project 4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Start from correct P1 code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- remove </a:t>
            </a:r>
            <a:r>
              <a:rPr lang="en-US" sz="2400" dirty="0" err="1" smtClean="0">
                <a:solidFill>
                  <a:schemeClr val="bg1"/>
                </a:solidFill>
              </a:rPr>
              <a:t>printstate</a:t>
            </a:r>
            <a:r>
              <a:rPr lang="en-US" sz="2400" dirty="0" smtClean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- add </a:t>
            </a:r>
            <a:r>
              <a:rPr lang="en-US" sz="2400" dirty="0" err="1" smtClean="0">
                <a:solidFill>
                  <a:schemeClr val="bg1"/>
                </a:solidFill>
              </a:rPr>
              <a:t>printaction</a:t>
            </a:r>
            <a:r>
              <a:rPr lang="en-US" sz="2400" dirty="0" smtClean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are the three times you access memory?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LW, SW, and Fetch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448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Project 4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Implement an arbitrary cache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- 2D array of </a:t>
            </a:r>
            <a:r>
              <a:rPr lang="en-US" sz="2400" dirty="0" err="1">
                <a:solidFill>
                  <a:schemeClr val="bg1"/>
                </a:solidFill>
              </a:rPr>
              <a:t>structs</a:t>
            </a:r>
            <a:r>
              <a:rPr lang="en-US" sz="2400" dirty="0">
                <a:solidFill>
                  <a:schemeClr val="bg1"/>
                </a:solidFill>
              </a:rPr>
              <a:t>, perhaps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Possible Function Prototypes: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load(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address)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store(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address, </a:t>
            </a: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data)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6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496963" y="1466335"/>
            <a:ext cx="2895600" cy="495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990600"/>
            <a:ext cx="79248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Project 4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 transferring word [0-3] from the memory to the cache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 transferring word [0-0] from the cache to the processor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 transferring word [4-7] from the memory to the cache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 transferring word [6-6] from the processor to the cache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 transferring word [1-1] from the cache to the processor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 transferring word [4-7] from the cache to the memory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 transferring word [20-23] from the memory to the cache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 transferring word [23-23] from the cache to the processor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 transferring word [2-2] from the cache to the processor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 transferring word [20-23] from the cache to nowhere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 transferring word [28-31] from the memory to the cache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 transferring word [30-30] from the cache to the processor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@@@ transferring word [3-3] from the cache to the processor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6200" y="1727200"/>
            <a:ext cx="2667000" cy="4953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2819400"/>
            <a:ext cx="3048000" cy="243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0 1 6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0 1 23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0 1 30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halt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38768" y="6264876"/>
            <a:ext cx="1645508" cy="5169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7438768" y="2629933"/>
            <a:ext cx="1402492" cy="369332"/>
            <a:chOff x="7315200" y="2286000"/>
            <a:chExt cx="1402492" cy="36933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7315200" y="2467232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955692" y="2286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Fetch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60508" y="3618470"/>
            <a:ext cx="1402492" cy="369332"/>
            <a:chOff x="7315200" y="2286000"/>
            <a:chExt cx="1402492" cy="369332"/>
          </a:xfrm>
        </p:grpSpPr>
        <p:cxnSp>
          <p:nvCxnSpPr>
            <p:cNvPr id="37" name="Straight Arrow Connector 36"/>
            <p:cNvCxnSpPr/>
            <p:nvPr/>
          </p:nvCxnSpPr>
          <p:spPr>
            <a:xfrm flipH="1">
              <a:off x="7315200" y="2467232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955692" y="2286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Fetch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348151" y="4953682"/>
            <a:ext cx="1402492" cy="369332"/>
            <a:chOff x="7315200" y="2286000"/>
            <a:chExt cx="1402492" cy="369332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7315200" y="2467232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955692" y="2286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Fetch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360508" y="3321908"/>
            <a:ext cx="1402492" cy="369332"/>
            <a:chOff x="7315200" y="2286000"/>
            <a:chExt cx="1402492" cy="369332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7315200" y="2467232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955692" y="2286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SW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620000" y="4619368"/>
            <a:ext cx="1402492" cy="369332"/>
            <a:chOff x="7315200" y="2286000"/>
            <a:chExt cx="1402492" cy="369332"/>
          </a:xfrm>
        </p:grpSpPr>
        <p:cxnSp>
          <p:nvCxnSpPr>
            <p:cNvPr id="49" name="Straight Arrow Connector 48"/>
            <p:cNvCxnSpPr/>
            <p:nvPr/>
          </p:nvCxnSpPr>
          <p:spPr>
            <a:xfrm flipH="1">
              <a:off x="7315200" y="2467232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955692" y="2286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681784" y="5916828"/>
            <a:ext cx="1402492" cy="369332"/>
            <a:chOff x="7315200" y="2286000"/>
            <a:chExt cx="1402492" cy="369332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7315200" y="2467232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7955692" y="2286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</a:t>
              </a:r>
              <a:r>
                <a:rPr lang="en-US" dirty="0" smtClean="0">
                  <a:solidFill>
                    <a:schemeClr val="bg1"/>
                  </a:solidFill>
                </a:rPr>
                <a:t>W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48152" y="5618545"/>
            <a:ext cx="2557848" cy="369332"/>
            <a:chOff x="6921844" y="2286000"/>
            <a:chExt cx="2557848" cy="369332"/>
          </a:xfrm>
        </p:grpSpPr>
        <p:cxnSp>
          <p:nvCxnSpPr>
            <p:cNvPr id="28" name="Straight Arrow Connector 27"/>
            <p:cNvCxnSpPr/>
            <p:nvPr/>
          </p:nvCxnSpPr>
          <p:spPr>
            <a:xfrm flipH="1" flipV="1">
              <a:off x="6921844" y="2467232"/>
              <a:ext cx="501477" cy="34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362567" y="2286000"/>
              <a:ext cx="2117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Cache Miss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360508" y="6308125"/>
            <a:ext cx="1402492" cy="369332"/>
            <a:chOff x="7315200" y="2329249"/>
            <a:chExt cx="1402492" cy="369332"/>
          </a:xfrm>
        </p:grpSpPr>
        <p:sp>
          <p:nvSpPr>
            <p:cNvPr id="43" name="TextBox 42"/>
            <p:cNvSpPr txBox="1"/>
            <p:nvPr/>
          </p:nvSpPr>
          <p:spPr>
            <a:xfrm>
              <a:off x="7955692" y="232924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Fetch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7315200" y="2467232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7006282" y="2965960"/>
            <a:ext cx="2557848" cy="369332"/>
            <a:chOff x="6921844" y="2286000"/>
            <a:chExt cx="2557848" cy="369332"/>
          </a:xfrm>
        </p:grpSpPr>
        <p:cxnSp>
          <p:nvCxnSpPr>
            <p:cNvPr id="57" name="Straight Arrow Connector 56"/>
            <p:cNvCxnSpPr/>
            <p:nvPr/>
          </p:nvCxnSpPr>
          <p:spPr>
            <a:xfrm flipH="1" flipV="1">
              <a:off x="6921844" y="2467232"/>
              <a:ext cx="501477" cy="34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62567" y="2286000"/>
              <a:ext cx="2117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Cache Miss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253417" y="4275776"/>
            <a:ext cx="2557848" cy="369332"/>
            <a:chOff x="6921844" y="2286000"/>
            <a:chExt cx="2557848" cy="369332"/>
          </a:xfrm>
        </p:grpSpPr>
        <p:cxnSp>
          <p:nvCxnSpPr>
            <p:cNvPr id="60" name="Straight Arrow Connector 59"/>
            <p:cNvCxnSpPr/>
            <p:nvPr/>
          </p:nvCxnSpPr>
          <p:spPr>
            <a:xfrm flipH="1" flipV="1">
              <a:off x="6921844" y="2467232"/>
              <a:ext cx="501477" cy="34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362567" y="2286000"/>
              <a:ext cx="2117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Cache Miss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993925" y="2311052"/>
            <a:ext cx="2557848" cy="369332"/>
            <a:chOff x="6921844" y="2286000"/>
            <a:chExt cx="2557848" cy="369332"/>
          </a:xfrm>
        </p:grpSpPr>
        <p:cxnSp>
          <p:nvCxnSpPr>
            <p:cNvPr id="63" name="Straight Arrow Connector 62"/>
            <p:cNvCxnSpPr/>
            <p:nvPr/>
          </p:nvCxnSpPr>
          <p:spPr>
            <a:xfrm flipH="1" flipV="1">
              <a:off x="6921844" y="2467232"/>
              <a:ext cx="501477" cy="343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362567" y="2286000"/>
              <a:ext cx="2117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Cache Miss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42322" y="3987802"/>
            <a:ext cx="2509451" cy="369332"/>
            <a:chOff x="7315200" y="2286000"/>
            <a:chExt cx="2509451" cy="369332"/>
          </a:xfrm>
        </p:grpSpPr>
        <p:cxnSp>
          <p:nvCxnSpPr>
            <p:cNvPr id="55" name="Straight Arrow Connector 54"/>
            <p:cNvCxnSpPr/>
            <p:nvPr/>
          </p:nvCxnSpPr>
          <p:spPr>
            <a:xfrm flipH="1">
              <a:off x="7315200" y="2467232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7633387" y="2286000"/>
              <a:ext cx="2191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Eviction (dirty)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66238" y="5257800"/>
            <a:ext cx="2277762" cy="369332"/>
            <a:chOff x="7315200" y="2286000"/>
            <a:chExt cx="2277762" cy="369332"/>
          </a:xfrm>
        </p:grpSpPr>
        <p:cxnSp>
          <p:nvCxnSpPr>
            <p:cNvPr id="67" name="Straight Arrow Connector 66"/>
            <p:cNvCxnSpPr/>
            <p:nvPr/>
          </p:nvCxnSpPr>
          <p:spPr>
            <a:xfrm flipH="1">
              <a:off x="7315200" y="2467232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955692" y="2286000"/>
              <a:ext cx="1637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Eviction (clean)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Left Brace 7"/>
          <p:cNvSpPr/>
          <p:nvPr/>
        </p:nvSpPr>
        <p:spPr>
          <a:xfrm>
            <a:off x="2438400" y="2311052"/>
            <a:ext cx="228600" cy="1307418"/>
          </a:xfrm>
          <a:prstGeom prst="leftBrace">
            <a:avLst>
              <a:gd name="adj1" fmla="val 8333"/>
              <a:gd name="adj2" fmla="val 79789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Left Brace 68"/>
          <p:cNvSpPr/>
          <p:nvPr/>
        </p:nvSpPr>
        <p:spPr>
          <a:xfrm>
            <a:off x="2438400" y="3618470"/>
            <a:ext cx="228600" cy="1370230"/>
          </a:xfrm>
          <a:prstGeom prst="leftBrace">
            <a:avLst>
              <a:gd name="adj1" fmla="val 8333"/>
              <a:gd name="adj2" fmla="val 19101"/>
            </a:avLst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/>
          <p:cNvSpPr/>
          <p:nvPr/>
        </p:nvSpPr>
        <p:spPr>
          <a:xfrm>
            <a:off x="2438400" y="4988700"/>
            <a:ext cx="228600" cy="1297460"/>
          </a:xfrm>
          <a:prstGeom prst="leftBrace">
            <a:avLst>
              <a:gd name="adj1" fmla="val 8333"/>
              <a:gd name="adj2" fmla="val 19101"/>
            </a:avLst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 flipV="1">
            <a:off x="2057400" y="3335292"/>
            <a:ext cx="381000" cy="167848"/>
          </a:xfrm>
          <a:prstGeom prst="curvedConnector3">
            <a:avLst/>
          </a:prstGeom>
          <a:ln w="28575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flipV="1">
            <a:off x="2057400" y="3914517"/>
            <a:ext cx="381000" cy="28319"/>
          </a:xfrm>
          <a:prstGeom prst="curvedConnector3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/>
          <p:nvPr/>
        </p:nvCxnSpPr>
        <p:spPr>
          <a:xfrm rot="16200000" flipH="1">
            <a:off x="1797567" y="4693167"/>
            <a:ext cx="900666" cy="228600"/>
          </a:xfrm>
          <a:prstGeom prst="curved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/>
          <p:nvPr/>
        </p:nvCxnSpPr>
        <p:spPr>
          <a:xfrm rot="16200000" flipH="1">
            <a:off x="1191054" y="5016844"/>
            <a:ext cx="1504091" cy="1447801"/>
          </a:xfrm>
          <a:prstGeom prst="curvedConnector3">
            <a:avLst>
              <a:gd name="adj1" fmla="val 100099"/>
            </a:avLst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02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9" grpId="0" animBg="1"/>
      <p:bldP spid="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Virtual Memory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Virtual Addresses map to Physical Addresses</a:t>
            </a:r>
          </a:p>
          <a:p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Software sees: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Hardware sees: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cs typeface="Consolas" panose="020B0609020204030204" pitchFamily="49" charset="0"/>
              </a:rPr>
              <a:t>	</a:t>
            </a:r>
            <a:endParaRPr lang="en-US" sz="24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9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4006</TotalTime>
  <Words>1026</Words>
  <Application>Microsoft Macintosh PowerPoint</Application>
  <PresentationFormat>On-screen Show (4:3)</PresentationFormat>
  <Paragraphs>634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2_Office Theme</vt:lpstr>
      <vt:lpstr> 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370 Discussion</dc:title>
  <dc:creator>Branden Ghena</dc:creator>
  <cp:lastModifiedBy>Lab 11</cp:lastModifiedBy>
  <cp:revision>238</cp:revision>
  <dcterms:created xsi:type="dcterms:W3CDTF">2013-09-08T19:32:40Z</dcterms:created>
  <dcterms:modified xsi:type="dcterms:W3CDTF">2013-11-26T14:27:31Z</dcterms:modified>
</cp:coreProperties>
</file>