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61" r:id="rId3"/>
    <p:sldId id="267" r:id="rId4"/>
    <p:sldId id="263" r:id="rId5"/>
    <p:sldId id="262" r:id="rId6"/>
    <p:sldId id="266" r:id="rId7"/>
    <p:sldId id="265" r:id="rId8"/>
    <p:sldId id="268" r:id="rId9"/>
    <p:sldId id="269" r:id="rId10"/>
    <p:sldId id="271" r:id="rId11"/>
    <p:sldId id="270" r:id="rId12"/>
    <p:sldId id="273" r:id="rId13"/>
    <p:sldId id="275" r:id="rId14"/>
    <p:sldId id="274" r:id="rId15"/>
    <p:sldId id="272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10/23/2013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6300" y="1905000"/>
            <a:ext cx="73152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pic>
        <p:nvPicPr>
          <p:cNvPr id="5122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57400"/>
            <a:ext cx="7048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8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kcd.com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 Processor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74104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2115"/>
              </p:ext>
            </p:extLst>
          </p:nvPr>
        </p:nvGraphicFramePr>
        <p:xfrm>
          <a:off x="457200" y="2819400"/>
          <a:ext cx="70103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66"/>
                <a:gridCol w="1050247"/>
                <a:gridCol w="1050247"/>
                <a:gridCol w="1174635"/>
                <a:gridCol w="945222"/>
                <a:gridCol w="1023991"/>
                <a:gridCol w="102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ALU Operation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Write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Cycle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 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 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 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55 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35 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5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 Cycle Processor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19854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2370"/>
              </p:ext>
            </p:extLst>
          </p:nvPr>
        </p:nvGraphicFramePr>
        <p:xfrm>
          <a:off x="457200" y="2819400"/>
          <a:ext cx="17338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68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6" y="2828926"/>
            <a:ext cx="5983486" cy="334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 Cycle Processor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1368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55899"/>
              </p:ext>
            </p:extLst>
          </p:nvPr>
        </p:nvGraphicFramePr>
        <p:xfrm>
          <a:off x="457200" y="2819400"/>
          <a:ext cx="17338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68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6" y="2828926"/>
            <a:ext cx="5983486" cy="3343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7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 Cycle Processor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What is our cycle time?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13971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25103"/>
              </p:ext>
            </p:extLst>
          </p:nvPr>
        </p:nvGraphicFramePr>
        <p:xfrm>
          <a:off x="457200" y="2819400"/>
          <a:ext cx="17338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68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5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 Cycle Processor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What is our cycle time?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	20 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08031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846504"/>
              </p:ext>
            </p:extLst>
          </p:nvPr>
        </p:nvGraphicFramePr>
        <p:xfrm>
          <a:off x="457200" y="2819400"/>
          <a:ext cx="17338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868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Number of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8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Cycle:	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Multi-Cycle: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75242"/>
              </p:ext>
            </p:extLst>
          </p:nvPr>
        </p:nvGraphicFramePr>
        <p:xfrm>
          <a:off x="3200400" y="19050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40%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Cycle:	100 * 60 = 6000 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Multi-Cycle:	20 * (35*5 + 15*4 + 30*4 + 20*4) = 8700 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94502"/>
              </p:ext>
            </p:extLst>
          </p:nvPr>
        </p:nvGraphicFramePr>
        <p:xfrm>
          <a:off x="3200400" y="19050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81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How many of you have read the project specification?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Is it the same multi-cycle processor from class?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9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How many of you have read the project specification?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All of you, cause you’re the best students ever!!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Is it the same multi-cycle processor from class?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NO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3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 2 - </a:t>
            </a:r>
            <a:r>
              <a:rPr lang="en-US" sz="2400" dirty="0" err="1" smtClean="0">
                <a:solidFill>
                  <a:schemeClr val="bg1"/>
                </a:solidFill>
              </a:rPr>
              <a:t>Multicycle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044" y="1485900"/>
            <a:ext cx="591991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6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Mid-semester Feedback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Project  2 - </a:t>
            </a:r>
            <a:r>
              <a:rPr lang="en-US" sz="2400" dirty="0" err="1">
                <a:solidFill>
                  <a:schemeClr val="bg1"/>
                </a:solidFill>
              </a:rPr>
              <a:t>Multicycle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Illegal State Transitions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Write to register and read it in same cycle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Write two different values to bus in same cycle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Use value on bus from previous cycle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Use hardware twice in same cycle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Memory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ALU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Project  2 - </a:t>
            </a:r>
            <a:r>
              <a:rPr lang="en-US" sz="2400" dirty="0" err="1">
                <a:solidFill>
                  <a:schemeClr val="bg1"/>
                </a:solidFill>
              </a:rPr>
              <a:t>Multicycle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Commonly Overlooked </a:t>
            </a:r>
            <a:r>
              <a:rPr lang="en-US" sz="2400" dirty="0" smtClean="0">
                <a:solidFill>
                  <a:schemeClr val="bg1"/>
                </a:solidFill>
              </a:rPr>
              <a:t>Optimization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For PC, don’t use the ALU to increment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state.pc</a:t>
            </a:r>
            <a:r>
              <a:rPr lang="en-US" sz="2400" dirty="0" smtClean="0">
                <a:solidFill>
                  <a:schemeClr val="bg1"/>
                </a:solidFill>
              </a:rPr>
              <a:t>++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Project  2 - </a:t>
            </a:r>
            <a:r>
              <a:rPr lang="en-US" sz="2400" dirty="0" smtClean="0">
                <a:solidFill>
                  <a:schemeClr val="bg1"/>
                </a:solidFill>
              </a:rPr>
              <a:t>Combinations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Let’s write a function in LC2K assembly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(Caller Saved Registers)</a:t>
            </a:r>
          </a:p>
          <a:p>
            <a:pPr marL="0" indent="0">
              <a:buNone/>
            </a:pPr>
            <a:endParaRPr lang="en-US" sz="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2;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3;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c + a;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n+r+1;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98369"/>
              </p:ext>
            </p:extLst>
          </p:nvPr>
        </p:nvGraphicFramePr>
        <p:xfrm>
          <a:off x="5752020" y="1676400"/>
          <a:ext cx="278238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3488"/>
                <a:gridCol w="1798892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Value 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 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Input 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Variable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Stack Pointer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Temporary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1 n_2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2 n_3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0 4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fnAdr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6 n_1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1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5 6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6 n_n1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5 6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1 stack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3 1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halt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6 n_1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1 2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3 6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7 4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n_1	.fill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n_2	.fill 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n_3	.fill 3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n_n1	.fill -1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fnAdr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.fill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	.fill 0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23</a:t>
            </a:fld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1066800" y="2362200"/>
            <a:ext cx="381000" cy="12954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1066800" y="4114800"/>
            <a:ext cx="381000" cy="129540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581" y="28252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581" y="45778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0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Multi-cycle </a:t>
            </a:r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Project 2</a:t>
            </a: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Results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Answer Keys are posted online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Exams will be returned         now       next week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3810000" y="2286000"/>
            <a:ext cx="1600200" cy="1524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Is the frequency of the processor Higher or Lower than Single Cycle?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 any individual instruction take the same amount of time to complete?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Is the frequency of the processor Higher or Lower than Single Cycle?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HIGHER    (each stage is simpler)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Will any individual instruction take the same amount of time to complete?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NO  (some have more states than others)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1" y="1600200"/>
            <a:ext cx="710807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7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 Processor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67759"/>
              </p:ext>
            </p:extLst>
          </p:nvPr>
        </p:nvGraphicFramePr>
        <p:xfrm>
          <a:off x="6096000" y="15240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31773"/>
              </p:ext>
            </p:extLst>
          </p:nvPr>
        </p:nvGraphicFramePr>
        <p:xfrm>
          <a:off x="457200" y="2819400"/>
          <a:ext cx="70103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66"/>
                <a:gridCol w="1050247"/>
                <a:gridCol w="1050247"/>
                <a:gridCol w="1174635"/>
                <a:gridCol w="945222"/>
                <a:gridCol w="1023991"/>
                <a:gridCol w="1023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Inst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Read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ALU Operation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Mem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Access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Write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Cycle Time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1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633</Words>
  <Application>Microsoft Office PowerPoint</Application>
  <PresentationFormat>On-screen Show (4:3)</PresentationFormat>
  <Paragraphs>358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Branden Ghena</cp:lastModifiedBy>
  <cp:revision>114</cp:revision>
  <dcterms:created xsi:type="dcterms:W3CDTF">2013-09-08T19:32:40Z</dcterms:created>
  <dcterms:modified xsi:type="dcterms:W3CDTF">2013-10-23T14:58:11Z</dcterms:modified>
</cp:coreProperties>
</file>