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7" r:id="rId3"/>
    <p:sldId id="262" r:id="rId4"/>
    <p:sldId id="277" r:id="rId5"/>
    <p:sldId id="278" r:id="rId6"/>
    <p:sldId id="279" r:id="rId7"/>
    <p:sldId id="265" r:id="rId8"/>
    <p:sldId id="280" r:id="rId9"/>
    <p:sldId id="281" r:id="rId10"/>
    <p:sldId id="282" r:id="rId11"/>
    <p:sldId id="272" r:id="rId12"/>
    <p:sldId id="283" r:id="rId13"/>
    <p:sldId id="284" r:id="rId14"/>
    <p:sldId id="285" r:id="rId15"/>
    <p:sldId id="286" r:id="rId16"/>
    <p:sldId id="287" r:id="rId17"/>
    <p:sldId id="288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7"/>
    <a:srgbClr val="FCF11C"/>
    <a:srgbClr val="FFFF5D"/>
    <a:srgbClr val="F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CCE7-00E7-43D6-8726-B0E482FFB688}" type="datetimeFigureOut">
              <a:rPr lang="en-US" smtClean="0"/>
              <a:t>10/28/13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AD5E5-73AE-4418-8539-4B38E2D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/>
              <a:t>10/28/13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/>
              <a:t>10/28/13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/>
              <a:t>10/28/13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/>
              <a:t>10/28/13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/>
              <a:t>10/28/13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EECS 370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8400" y="5943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mbc-comics.com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3" name="Picture 5" descr="http://www.smbc-comics.com/comics/2012050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96"/>
          <a:stretch/>
        </p:blipFill>
        <p:spPr bwMode="auto">
          <a:xfrm>
            <a:off x="1066800" y="125627"/>
            <a:ext cx="5087266" cy="65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5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5-stage Pipeline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Key Concept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1000 instructions are run on a 5-stage pipeline (no hazards)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How many cycles are needed to complete them?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		1004 cycles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11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 Instructions: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total execution time</a:t>
            </a:r>
            <a:r>
              <a:rPr lang="en-US" sz="2400" dirty="0" smtClean="0">
                <a:solidFill>
                  <a:schemeClr val="bg1"/>
                </a:solidFill>
              </a:rPr>
              <a:t>?  (No Hazards)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Single Cycle:	100 * 60 = 6000 ns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Multi-Cycle:	</a:t>
            </a:r>
            <a:r>
              <a:rPr lang="en-US" sz="2400" dirty="0">
                <a:solidFill>
                  <a:schemeClr val="bg1"/>
                </a:solidFill>
              </a:rPr>
              <a:t>20 * (35*5 + 15*4 + 30*4 + 20*4) = 8700 </a:t>
            </a:r>
            <a:r>
              <a:rPr lang="en-US" sz="2400" dirty="0" smtClean="0">
                <a:solidFill>
                  <a:schemeClr val="bg1"/>
                </a:solidFill>
              </a:rPr>
              <a:t>ns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Pipelined: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41052"/>
              </p:ext>
            </p:extLst>
          </p:nvPr>
        </p:nvGraphicFramePr>
        <p:xfrm>
          <a:off x="3200400" y="1905000"/>
          <a:ext cx="1594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35%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30%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add/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57600"/>
              </p:ext>
            </p:extLst>
          </p:nvPr>
        </p:nvGraphicFramePr>
        <p:xfrm>
          <a:off x="5638800" y="21336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71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 Instructions: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total execution time</a:t>
            </a:r>
            <a:r>
              <a:rPr lang="en-US" sz="2400" dirty="0" smtClean="0">
                <a:solidFill>
                  <a:schemeClr val="bg1"/>
                </a:solidFill>
              </a:rPr>
              <a:t>?  (No Hazards)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Single Cycle:	100 * 60 = 6000 ns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Multi-Cycle:	</a:t>
            </a:r>
            <a:r>
              <a:rPr lang="en-US" sz="2400" dirty="0">
                <a:solidFill>
                  <a:schemeClr val="bg1"/>
                </a:solidFill>
              </a:rPr>
              <a:t>20 * (35*5 + 15*4 + 30*4 + 20*4) = 8700 </a:t>
            </a:r>
            <a:r>
              <a:rPr lang="en-US" sz="2400" dirty="0" smtClean="0">
                <a:solidFill>
                  <a:schemeClr val="bg1"/>
                </a:solidFill>
              </a:rPr>
              <a:t>ns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Pipelined:	20 * (4 + 100) = 2080 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14376"/>
              </p:ext>
            </p:extLst>
          </p:nvPr>
        </p:nvGraphicFramePr>
        <p:xfrm>
          <a:off x="3200400" y="1905000"/>
          <a:ext cx="1594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35%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30%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add/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72753"/>
              </p:ext>
            </p:extLst>
          </p:nvPr>
        </p:nvGraphicFramePr>
        <p:xfrm>
          <a:off x="5638800" y="21336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28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Data Hazards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Key Concepts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In what stage is data read from registers?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what stage is data written to registers?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Data Hazards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Key Concepts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In what stage is data read from registers?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Decode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In what stage is data written to registers?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err="1" smtClean="0">
                <a:solidFill>
                  <a:schemeClr val="bg1"/>
                </a:solidFill>
              </a:rPr>
              <a:t>Writeback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1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Data Hazards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The Problem: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5*y+3;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 [R0, #wherever y is]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 R2 R1 #5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R2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R2 [R0, #wherever x is]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0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Data Hazards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Solutions: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Avoidance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Detect and Stall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Detect and Forward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68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Data Hazards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Pipeline Example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1  2  3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nand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3  5  6</a:t>
            </a:r>
          </a:p>
          <a:p>
            <a:pPr marL="800100" lvl="2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0  3  26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6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4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nand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3  1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 Results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Answer Keys are posted online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Exams will be returned         now       next week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Regrade</a:t>
            </a:r>
            <a:r>
              <a:rPr lang="en-US" sz="2400" dirty="0" smtClean="0">
                <a:solidFill>
                  <a:schemeClr val="bg1"/>
                </a:solidFill>
              </a:rPr>
              <a:t> Requests: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Submit </a:t>
            </a:r>
            <a:r>
              <a:rPr lang="en-US" sz="2000" dirty="0" err="1" smtClean="0">
                <a:solidFill>
                  <a:schemeClr val="bg1"/>
                </a:solidFill>
              </a:rPr>
              <a:t>Scantron</a:t>
            </a:r>
            <a:r>
              <a:rPr lang="en-US" sz="2000" dirty="0" smtClean="0">
                <a:solidFill>
                  <a:schemeClr val="bg1"/>
                </a:solidFill>
              </a:rPr>
              <a:t> + written statement to IA/GSI/Professor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Before Friday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18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5181600" y="2286000"/>
            <a:ext cx="1600200" cy="1524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84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Topics Today: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5-stage Pipeline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Basic Design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Performance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Data Hazards</a:t>
            </a:r>
            <a:endParaRPr lang="en-US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27432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Single Cycle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CPI =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Clock Period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27432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Single Cycle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CPI = 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Clock Period = 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2800" y="992659"/>
            <a:ext cx="25908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CPI =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Clock Period = </a:t>
            </a:r>
          </a:p>
        </p:txBody>
      </p:sp>
    </p:spTree>
    <p:extLst>
      <p:ext uri="{BB962C8B-B14F-4D97-AF65-F5344CB8AC3E}">
        <p14:creationId xmlns:p14="http://schemas.microsoft.com/office/powerpoint/2010/main" val="4107309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27432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Single Cycle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CPI = 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Clock Period = 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2800" y="992659"/>
            <a:ext cx="26670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CPI =  &gt;1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Clock Period = short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2200" y="992659"/>
            <a:ext cx="26670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Pipelined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CPI = 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Clock Period = </a:t>
            </a:r>
          </a:p>
        </p:txBody>
      </p:sp>
    </p:spTree>
    <p:extLst>
      <p:ext uri="{BB962C8B-B14F-4D97-AF65-F5344CB8AC3E}">
        <p14:creationId xmlns:p14="http://schemas.microsoft.com/office/powerpoint/2010/main" val="1645049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27432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Single Cycle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CPI =  1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Clock Period = 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52800" y="992659"/>
            <a:ext cx="26670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CPI =  &gt;1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Clock Period = short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72200" y="992659"/>
            <a:ext cx="26670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Pipelined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CPI ≈ 1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Clock Period = short</a:t>
            </a:r>
          </a:p>
        </p:txBody>
      </p:sp>
    </p:spTree>
    <p:extLst>
      <p:ext uri="{BB962C8B-B14F-4D97-AF65-F5344CB8AC3E}">
        <p14:creationId xmlns:p14="http://schemas.microsoft.com/office/powerpoint/2010/main" val="1287217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5-stage Pipeline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6" y="1524000"/>
            <a:ext cx="768412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81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5-stage Pipeline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Pipeline Example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1  2  3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5  6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0  4  26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2  2  2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1  1</a:t>
            </a: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0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5-stage Pipeline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Key Concept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1000 instructions are run on a 5-stage pipeline (no hazards)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How many cycles are needed to complete them?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9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457</Words>
  <Application>Microsoft Macintosh PowerPoint</Application>
  <PresentationFormat>On-screen Show (4:3)</PresentationFormat>
  <Paragraphs>195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370 Discussion</dc:title>
  <dc:creator>Branden Ghena</dc:creator>
  <cp:lastModifiedBy>Lab 11</cp:lastModifiedBy>
  <cp:revision>126</cp:revision>
  <dcterms:created xsi:type="dcterms:W3CDTF">2013-09-08T19:32:40Z</dcterms:created>
  <dcterms:modified xsi:type="dcterms:W3CDTF">2013-10-28T17:43:24Z</dcterms:modified>
</cp:coreProperties>
</file>