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0"/>
  </p:notesMasterIdLst>
  <p:sldIdLst>
    <p:sldId id="256" r:id="rId2"/>
    <p:sldId id="264" r:id="rId3"/>
    <p:sldId id="457" r:id="rId4"/>
    <p:sldId id="383" r:id="rId5"/>
    <p:sldId id="425" r:id="rId6"/>
    <p:sldId id="462" r:id="rId7"/>
    <p:sldId id="433" r:id="rId8"/>
    <p:sldId id="428" r:id="rId9"/>
    <p:sldId id="426" r:id="rId10"/>
    <p:sldId id="429" r:id="rId11"/>
    <p:sldId id="431" r:id="rId12"/>
    <p:sldId id="430" r:id="rId13"/>
    <p:sldId id="432" r:id="rId14"/>
    <p:sldId id="464" r:id="rId15"/>
    <p:sldId id="458" r:id="rId16"/>
    <p:sldId id="434" r:id="rId17"/>
    <p:sldId id="448" r:id="rId18"/>
    <p:sldId id="450" r:id="rId19"/>
    <p:sldId id="441" r:id="rId20"/>
    <p:sldId id="442" r:id="rId21"/>
    <p:sldId id="446" r:id="rId22"/>
    <p:sldId id="447" r:id="rId23"/>
    <p:sldId id="444" r:id="rId24"/>
    <p:sldId id="451" r:id="rId25"/>
    <p:sldId id="449" r:id="rId26"/>
    <p:sldId id="459" r:id="rId27"/>
    <p:sldId id="437" r:id="rId28"/>
    <p:sldId id="393" r:id="rId29"/>
    <p:sldId id="395" r:id="rId30"/>
    <p:sldId id="463" r:id="rId31"/>
    <p:sldId id="460" r:id="rId32"/>
    <p:sldId id="443" r:id="rId33"/>
    <p:sldId id="452" r:id="rId34"/>
    <p:sldId id="453" r:id="rId35"/>
    <p:sldId id="454" r:id="rId36"/>
    <p:sldId id="455" r:id="rId37"/>
    <p:sldId id="456" r:id="rId38"/>
    <p:sldId id="4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Embedded Software" id="{B55B8E8C-5EAB-4A1E-A4E9-AE5E896E46FA}">
          <p14:sldIdLst>
            <p14:sldId id="457"/>
            <p14:sldId id="383"/>
            <p14:sldId id="425"/>
            <p14:sldId id="462"/>
            <p14:sldId id="433"/>
            <p14:sldId id="428"/>
            <p14:sldId id="426"/>
            <p14:sldId id="429"/>
            <p14:sldId id="431"/>
            <p14:sldId id="430"/>
            <p14:sldId id="432"/>
            <p14:sldId id="464"/>
          </p14:sldIdLst>
        </p14:section>
        <p14:section name="Embedded Toolchain" id="{BD240753-C91E-4187-B39C-2B02B0C05ADD}">
          <p14:sldIdLst>
            <p14:sldId id="458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449"/>
          </p14:sldIdLst>
        </p14:section>
        <p14:section name="Lab software environment" id="{1779BE0C-F061-4DA4-B496-4628F214566B}">
          <p14:sldIdLst>
            <p14:sldId id="459"/>
            <p14:sldId id="437"/>
            <p14:sldId id="393"/>
            <p14:sldId id="395"/>
            <p14:sldId id="463"/>
          </p14:sldIdLst>
        </p14:section>
        <p14:section name="Boot process" id="{1AAD377E-B997-4EBC-9474-51AECCA75D62}">
          <p14:sldIdLst>
            <p14:sldId id="460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Relatively new to the embedded space</a:t>
            </a:r>
          </a:p>
          <a:p>
            <a:pPr lvl="2"/>
            <a:r>
              <a:rPr lang="en-US" dirty="0"/>
              <a:t>And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  <a:p>
            <a:pPr lvl="2"/>
            <a:r>
              <a:rPr lang="en-US" dirty="0"/>
              <a:t>Especially low-level things like managing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D760-CD1F-4240-8963-ADC36EB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21E0-118D-45E3-B202-4B8C8340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language/system would you prefer to write embedded software in?</a:t>
            </a:r>
          </a:p>
          <a:p>
            <a:pPr lvl="1"/>
            <a:r>
              <a:rPr lang="en-US" dirty="0"/>
              <a:t>And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30AA4-07BA-40EC-887D-9EF51CF8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b="1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121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is named: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, i686-unknown-linux-gnu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pPr lvl="1"/>
            <a:r>
              <a:rPr lang="en-US" dirty="0"/>
              <a:t>Actually applies to all code, but you probably never learned much about linking before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traditional computers handle this?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/>
              <a:t>https://github.com/nu-ce346/nu-microbit-base/tree/main/software/apps/blink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b="1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36387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plus some extensions made by my research group</a:t>
            </a:r>
          </a:p>
          <a:p>
            <a:pPr lvl="1"/>
            <a:r>
              <a:rPr lang="en-US" dirty="0"/>
              <a:t>It’ll be a week until that matters for the most part</a:t>
            </a:r>
          </a:p>
          <a:p>
            <a:pPr lvl="1"/>
            <a:r>
              <a:rPr lang="en-US" dirty="0"/>
              <a:t>We’ll start off by writing low-level drivers ourselves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Most useful link is probably to the list of data structures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789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AD50-B74C-41F6-AD46-C946FAD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03CC-F7FB-4BFE-A2E8-ECDEFCFA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A873-9422-4D5C-9083-3502B527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7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6512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endParaRPr lang="en-US" dirty="0"/>
          </a:p>
          <a:p>
            <a:r>
              <a:rPr lang="en-US" dirty="0"/>
              <a:t>Embedded Toolchain</a:t>
            </a:r>
          </a:p>
          <a:p>
            <a:endParaRPr lang="en-US" dirty="0"/>
          </a:p>
          <a:p>
            <a:r>
              <a:rPr lang="en-US" dirty="0"/>
              <a:t>Lab Software Environment</a:t>
            </a:r>
          </a:p>
          <a:p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399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  <a:p>
            <a:pPr lvl="2"/>
            <a:r>
              <a:rPr lang="en-US" dirty="0"/>
              <a:t>Malloc could run out of memory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neigh impossible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  <a:p>
            <a:pPr lvl="2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take up a lot of code space though ~100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394</TotalTime>
  <Words>1949</Words>
  <Application>Microsoft Office PowerPoint</Application>
  <PresentationFormat>Widescreen</PresentationFormat>
  <Paragraphs>397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Class Slides</vt:lpstr>
      <vt:lpstr>Lecture 03 Embedded Software</vt:lpstr>
      <vt:lpstr>Today’s Goals</vt:lpstr>
      <vt:lpstr>Outline</vt:lpstr>
      <vt:lpstr>Assumptions of embedded programs</vt:lpstr>
      <vt:lpstr>Ramifications of limited memory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Break + Open Question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Example</vt:lpstr>
      <vt:lpstr>Outline</vt:lpstr>
      <vt:lpstr>Embedded environments</vt:lpstr>
      <vt:lpstr>Software Development Kit (SDK)</vt:lpstr>
      <vt:lpstr>nRF52x-base</vt:lpstr>
      <vt:lpstr>Break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32</cp:revision>
  <dcterms:created xsi:type="dcterms:W3CDTF">2021-04-02T00:40:56Z</dcterms:created>
  <dcterms:modified xsi:type="dcterms:W3CDTF">2021-09-28T20:19:21Z</dcterms:modified>
</cp:coreProperties>
</file>