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9"/>
  </p:notesMasterIdLst>
  <p:sldIdLst>
    <p:sldId id="256" r:id="rId2"/>
    <p:sldId id="403" r:id="rId3"/>
    <p:sldId id="264" r:id="rId4"/>
    <p:sldId id="348" r:id="rId5"/>
    <p:sldId id="388" r:id="rId6"/>
    <p:sldId id="394" r:id="rId7"/>
    <p:sldId id="391" r:id="rId8"/>
    <p:sldId id="392" r:id="rId9"/>
    <p:sldId id="383" r:id="rId10"/>
    <p:sldId id="389" r:id="rId11"/>
    <p:sldId id="396" r:id="rId12"/>
    <p:sldId id="395" r:id="rId13"/>
    <p:sldId id="414" r:id="rId14"/>
    <p:sldId id="385" r:id="rId15"/>
    <p:sldId id="399" r:id="rId16"/>
    <p:sldId id="420" r:id="rId17"/>
    <p:sldId id="418" r:id="rId18"/>
    <p:sldId id="387" r:id="rId19"/>
    <p:sldId id="400" r:id="rId20"/>
    <p:sldId id="401" r:id="rId21"/>
    <p:sldId id="404" r:id="rId22"/>
    <p:sldId id="402" r:id="rId23"/>
    <p:sldId id="419" r:id="rId24"/>
    <p:sldId id="415" r:id="rId25"/>
    <p:sldId id="397" r:id="rId26"/>
    <p:sldId id="398" r:id="rId27"/>
    <p:sldId id="411" r:id="rId28"/>
    <p:sldId id="405" r:id="rId29"/>
    <p:sldId id="406" r:id="rId30"/>
    <p:sldId id="407" r:id="rId31"/>
    <p:sldId id="408" r:id="rId32"/>
    <p:sldId id="409" r:id="rId33"/>
    <p:sldId id="410" r:id="rId34"/>
    <p:sldId id="412" r:id="rId35"/>
    <p:sldId id="413" r:id="rId36"/>
    <p:sldId id="417" r:id="rId37"/>
    <p:sldId id="4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Digital-to-Analog Converters" id="{B55B8E8C-5EAB-4A1E-A4E9-AE5E896E46FA}">
          <p14:sldIdLst>
            <p14:sldId id="348"/>
            <p14:sldId id="388"/>
            <p14:sldId id="394"/>
            <p14:sldId id="391"/>
            <p14:sldId id="392"/>
            <p14:sldId id="383"/>
            <p14:sldId id="389"/>
            <p14:sldId id="396"/>
            <p14:sldId id="395"/>
          </p14:sldIdLst>
        </p14:section>
        <p14:section name="Pulse-Width Modulation" id="{B3FEFABE-249F-408E-AD5C-1D267F5E069D}">
          <p14:sldIdLst>
            <p14:sldId id="414"/>
            <p14:sldId id="385"/>
            <p14:sldId id="399"/>
            <p14:sldId id="420"/>
            <p14:sldId id="418"/>
            <p14:sldId id="387"/>
            <p14:sldId id="400"/>
            <p14:sldId id="401"/>
            <p14:sldId id="404"/>
            <p14:sldId id="402"/>
            <p14:sldId id="419"/>
          </p14:sldIdLst>
        </p14:section>
        <p14:section name="nRF52 PWM" id="{4517A366-D2DC-4293-AFB7-5ADEE2D372F7}">
          <p14:sldIdLst>
            <p14:sldId id="415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7"/>
          </p14:sldIdLst>
        </p14:section>
        <p14:section name="Wrapup" id="{29A7F866-9DA9-446B-8359-CE426CB89C7A}">
          <p14:sldIdLst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 with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not in all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dirty="0"/>
              <a:t>Some microcontrollers have DACs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8603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PWM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39334-1DEA-4450-A473-31AB16933B4A}"/>
              </a:ext>
            </a:extLst>
          </p:cNvPr>
          <p:cNvGrpSpPr/>
          <p:nvPr/>
        </p:nvGrpSpPr>
        <p:grpSpPr>
          <a:xfrm rot="60000">
            <a:off x="1401861" y="1259576"/>
            <a:ext cx="9384265" cy="4751597"/>
            <a:chOff x="1707489" y="1053665"/>
            <a:chExt cx="8773009" cy="3882780"/>
          </a:xfrm>
        </p:grpSpPr>
        <p:pic>
          <p:nvPicPr>
            <p:cNvPr id="6" name="Picture 2" descr="pwm-ppm-signal-example">
              <a:extLst>
                <a:ext uri="{FF2B5EF4-FFF2-40B4-BE49-F238E27FC236}">
                  <a16:creationId xmlns:a16="http://schemas.microsoft.com/office/drawing/2014/main" id="{ED1E0E5A-77EA-46EF-AA29-C9BDD3CE8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38"/>
            <a:stretch/>
          </p:blipFill>
          <p:spPr bwMode="auto">
            <a:xfrm rot="21540000">
              <a:off x="1739496" y="1053665"/>
              <a:ext cx="8681211" cy="37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563752-A1B4-4A9D-A84A-23BF51C66311}"/>
                </a:ext>
              </a:extLst>
            </p:cNvPr>
            <p:cNvSpPr/>
            <p:nvPr/>
          </p:nvSpPr>
          <p:spPr>
            <a:xfrm>
              <a:off x="1707489" y="4470400"/>
              <a:ext cx="8773009" cy="46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45B3-2D09-4AC8-92AA-F052693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to Analog Signal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FB5A-2A5E-4898-B1CD-D90C68A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04179B-BEF1-4843-842F-63FBCFEF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28" y="1473200"/>
            <a:ext cx="8281956" cy="43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401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Vary duty cycle by selecting 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2"/>
            <a:r>
              <a:rPr lang="en-US" dirty="0"/>
              <a:t>The faster you run it, the less likely it matters that it is not actually analog</a:t>
            </a:r>
          </a:p>
          <a:p>
            <a:pPr lvl="2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Design presentations on Thursday</a:t>
            </a:r>
          </a:p>
          <a:p>
            <a:pPr lvl="1"/>
            <a:r>
              <a:rPr lang="en-US" dirty="0"/>
              <a:t>Happy to discuss things before then either after class or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Drop deadline is end-of-week</a:t>
            </a:r>
          </a:p>
          <a:p>
            <a:pPr lvl="1"/>
            <a:r>
              <a:rPr lang="en-US" dirty="0"/>
              <a:t>I’m not worried about anyone in CE346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But all that is need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use interrupt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 method of 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faster should the PWM frequency be than the signal frequency?</a:t>
            </a:r>
          </a:p>
          <a:p>
            <a:pPr lvl="1"/>
            <a:r>
              <a:rPr lang="en-US" dirty="0"/>
              <a:t>What happens if the PWM frequency is too 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895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pPr lvl="1"/>
            <a:r>
              <a:rPr lang="en-US" dirty="0"/>
              <a:t>4 peripherals, so up to 16 pins total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𝐶𝑂𝑀𝑃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  <a:blipFill>
                <a:blip r:embed="rId2"/>
                <a:stretch>
                  <a:fillRect l="-2059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47" y="1143000"/>
            <a:ext cx="5742581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17" y="2088412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227 -&gt; 4.40 kHz</a:t>
            </a:r>
          </a:p>
          <a:p>
            <a:pPr lvl="2"/>
            <a:r>
              <a:rPr lang="en-US" dirty="0"/>
              <a:t>repeats = 10 -&gt;  440 Hz (in case we’re changing notes)</a:t>
            </a:r>
          </a:p>
          <a:p>
            <a:pPr lvl="1"/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10,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179050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Need to use multiple PWM peripherals to get 5 pins</a:t>
            </a:r>
          </a:p>
          <a:p>
            <a:pPr lvl="1"/>
            <a:r>
              <a:rPr lang="en-US" dirty="0"/>
              <a:t>Could only allow brightness to be controlled for the entire matrix</a:t>
            </a:r>
          </a:p>
          <a:p>
            <a:pPr lvl="1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(for individual control)</a:t>
            </a:r>
          </a:p>
          <a:p>
            <a:pPr lvl="1"/>
            <a:r>
              <a:rPr lang="en-US" dirty="0"/>
              <a:t>Can’t determine duty cycle when the row is turned on</a:t>
            </a:r>
          </a:p>
          <a:p>
            <a:pPr lvl="2"/>
            <a:r>
              <a:rPr lang="en-US" dirty="0"/>
              <a:t>Each row already at 100 Hz, duty cycling would be slower and visible</a:t>
            </a:r>
          </a:p>
          <a:p>
            <a:pPr lvl="1"/>
            <a:r>
              <a:rPr lang="en-US" dirty="0"/>
              <a:t>Instead add 5 new one-shot app timers, one for each column</a:t>
            </a:r>
          </a:p>
          <a:p>
            <a:pPr lvl="2"/>
            <a:r>
              <a:rPr lang="en-US" dirty="0"/>
              <a:t>Fire at some time while the row is active (within that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column LED back to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589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step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role does each play in a DAC?</a:t>
            </a:r>
            <a:br>
              <a:rPr lang="en-US" b="1" dirty="0"/>
            </a:br>
            <a:r>
              <a:rPr lang="en-US" b="1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1111</TotalTime>
  <Words>1583</Words>
  <Application>Microsoft Office PowerPoint</Application>
  <PresentationFormat>Widescreen</PresentationFormat>
  <Paragraphs>327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Tahoma</vt:lpstr>
      <vt:lpstr>Class Slides</vt:lpstr>
      <vt:lpstr>Lecture 11 Analog Output</vt:lpstr>
      <vt:lpstr>Administrivia</vt:lpstr>
      <vt:lpstr>Today’s Goals</vt:lpstr>
      <vt:lpstr>Outline</vt:lpstr>
      <vt:lpstr>Digital-to-Analog Converters</vt:lpstr>
      <vt:lpstr>High resolution versus high frequency</vt:lpstr>
      <vt:lpstr>Infinite resolution is not sufficient</vt:lpstr>
      <vt:lpstr>Low-pass filter smooths output</vt:lpstr>
      <vt:lpstr>Resistor string DAC</vt:lpstr>
      <vt:lpstr>Resistor string example</vt:lpstr>
      <vt:lpstr>DAC applications</vt:lpstr>
      <vt:lpstr>DACs are not in all microcontrollers</vt:lpstr>
      <vt:lpstr>Outline</vt:lpstr>
      <vt:lpstr>Pulse-Width Modulation</vt:lpstr>
      <vt:lpstr>Analog to PWM example</vt:lpstr>
      <vt:lpstr>PWM to Analog Signal example</vt:lpstr>
      <vt:lpstr>Low-pass approach works here too</vt:lpstr>
      <vt:lpstr>Controlling PWM</vt:lpstr>
      <vt:lpstr>PWM alignment</vt:lpstr>
      <vt:lpstr>Every microcontroller can do PWM</vt:lpstr>
      <vt:lpstr>PWM is a method of encoding data</vt:lpstr>
      <vt:lpstr>PWM applications</vt:lpstr>
      <vt:lpstr>Break + Open Question</vt:lpstr>
      <vt:lpstr>Outline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</vt:lpstr>
      <vt:lpstr>Controlling LED Matrix brightness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51</cp:revision>
  <dcterms:created xsi:type="dcterms:W3CDTF">2021-05-02T22:40:32Z</dcterms:created>
  <dcterms:modified xsi:type="dcterms:W3CDTF">2021-10-26T20:21:23Z</dcterms:modified>
</cp:coreProperties>
</file>