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4"/>
  </p:notesMasterIdLst>
  <p:sldIdLst>
    <p:sldId id="256" r:id="rId2"/>
    <p:sldId id="392" r:id="rId3"/>
    <p:sldId id="264" r:id="rId4"/>
    <p:sldId id="348" r:id="rId5"/>
    <p:sldId id="2057" r:id="rId6"/>
    <p:sldId id="2058" r:id="rId7"/>
    <p:sldId id="669" r:id="rId8"/>
    <p:sldId id="2060" r:id="rId9"/>
    <p:sldId id="2149" r:id="rId10"/>
    <p:sldId id="2065" r:id="rId11"/>
    <p:sldId id="2062" r:id="rId12"/>
    <p:sldId id="2063" r:id="rId13"/>
    <p:sldId id="2064" r:id="rId14"/>
    <p:sldId id="2165" r:id="rId15"/>
    <p:sldId id="274" r:id="rId16"/>
    <p:sldId id="393" r:id="rId17"/>
    <p:sldId id="394" r:id="rId18"/>
    <p:sldId id="2144" r:id="rId19"/>
    <p:sldId id="385" r:id="rId20"/>
    <p:sldId id="396" r:id="rId21"/>
    <p:sldId id="2066" r:id="rId22"/>
    <p:sldId id="2081" r:id="rId23"/>
    <p:sldId id="2083" r:id="rId24"/>
    <p:sldId id="2084" r:id="rId25"/>
    <p:sldId id="273" r:id="rId26"/>
    <p:sldId id="409" r:id="rId27"/>
    <p:sldId id="2087" r:id="rId28"/>
    <p:sldId id="275" r:id="rId29"/>
    <p:sldId id="2092" r:id="rId30"/>
    <p:sldId id="2091" r:id="rId31"/>
    <p:sldId id="2093" r:id="rId32"/>
    <p:sldId id="2148" r:id="rId33"/>
    <p:sldId id="2145" r:id="rId34"/>
    <p:sldId id="2095" r:id="rId35"/>
    <p:sldId id="2096" r:id="rId36"/>
    <p:sldId id="282" r:id="rId37"/>
    <p:sldId id="2097" r:id="rId38"/>
    <p:sldId id="284" r:id="rId39"/>
    <p:sldId id="2099" r:id="rId40"/>
    <p:sldId id="2100" r:id="rId41"/>
    <p:sldId id="2121" r:id="rId42"/>
    <p:sldId id="2122" r:id="rId43"/>
    <p:sldId id="2123" r:id="rId44"/>
    <p:sldId id="2124" r:id="rId45"/>
    <p:sldId id="2127" r:id="rId46"/>
    <p:sldId id="387" r:id="rId47"/>
    <p:sldId id="2125" r:id="rId48"/>
    <p:sldId id="2126" r:id="rId49"/>
    <p:sldId id="2146" r:id="rId50"/>
    <p:sldId id="419" r:id="rId51"/>
    <p:sldId id="423" r:id="rId52"/>
    <p:sldId id="2129" r:id="rId53"/>
    <p:sldId id="2131" r:id="rId54"/>
    <p:sldId id="2134" r:id="rId55"/>
    <p:sldId id="2136" r:id="rId56"/>
    <p:sldId id="2166" r:id="rId57"/>
    <p:sldId id="2167" r:id="rId58"/>
    <p:sldId id="2138" r:id="rId59"/>
    <p:sldId id="2132" r:id="rId60"/>
    <p:sldId id="2135" r:id="rId61"/>
    <p:sldId id="2142" r:id="rId62"/>
    <p:sldId id="2139" r:id="rId63"/>
    <p:sldId id="2140" r:id="rId64"/>
    <p:sldId id="2141" r:id="rId65"/>
    <p:sldId id="2147" r:id="rId66"/>
    <p:sldId id="390" r:id="rId67"/>
    <p:sldId id="285" r:id="rId68"/>
    <p:sldId id="286" r:id="rId69"/>
    <p:sldId id="287" r:id="rId70"/>
    <p:sldId id="2130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298" r:id="rId81"/>
    <p:sldId id="299" r:id="rId82"/>
    <p:sldId id="304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92"/>
            <p14:sldId id="264"/>
          </p14:sldIdLst>
        </p14:section>
        <p14:section name="Need for Parallelism" id="{B55B8E8C-5EAB-4A1E-A4E9-AE5E896E46FA}">
          <p14:sldIdLst>
            <p14:sldId id="348"/>
            <p14:sldId id="2057"/>
            <p14:sldId id="2058"/>
            <p14:sldId id="669"/>
            <p14:sldId id="2060"/>
            <p14:sldId id="2149"/>
            <p14:sldId id="2065"/>
            <p14:sldId id="2062"/>
            <p14:sldId id="2063"/>
            <p14:sldId id="2064"/>
            <p14:sldId id="2165"/>
            <p14:sldId id="274"/>
            <p14:sldId id="393"/>
            <p14:sldId id="394"/>
          </p14:sldIdLst>
        </p14:section>
        <p14:section name="Processes and Threads" id="{832742F0-E526-44F3-B1DB-3916258A0BE0}">
          <p14:sldIdLst>
            <p14:sldId id="2144"/>
            <p14:sldId id="385"/>
            <p14:sldId id="396"/>
            <p14:sldId id="2066"/>
            <p14:sldId id="2081"/>
            <p14:sldId id="2083"/>
            <p14:sldId id="2084"/>
            <p14:sldId id="273"/>
            <p14:sldId id="409"/>
            <p14:sldId id="2087"/>
            <p14:sldId id="275"/>
            <p14:sldId id="2092"/>
            <p14:sldId id="2091"/>
            <p14:sldId id="2093"/>
            <p14:sldId id="2148"/>
          </p14:sldIdLst>
        </p14:section>
        <p14:section name="Concurrency Challenges" id="{3C37CCCD-91DD-4575-86BA-C6F5B9217B3D}">
          <p14:sldIdLst>
            <p14:sldId id="2145"/>
            <p14:sldId id="2095"/>
            <p14:sldId id="2096"/>
            <p14:sldId id="282"/>
            <p14:sldId id="2097"/>
            <p14:sldId id="284"/>
            <p14:sldId id="2099"/>
            <p14:sldId id="2100"/>
            <p14:sldId id="2121"/>
            <p14:sldId id="2122"/>
            <p14:sldId id="2123"/>
            <p14:sldId id="2124"/>
            <p14:sldId id="2127"/>
            <p14:sldId id="387"/>
            <p14:sldId id="2125"/>
            <p14:sldId id="2126"/>
          </p14:sldIdLst>
        </p14:section>
        <p14:section name="Using Threads" id="{8FCD105D-AFD2-4E8A-A8F9-41ADF847D24B}">
          <p14:sldIdLst>
            <p14:sldId id="2146"/>
            <p14:sldId id="419"/>
            <p14:sldId id="423"/>
            <p14:sldId id="2129"/>
            <p14:sldId id="2131"/>
            <p14:sldId id="2134"/>
            <p14:sldId id="2136"/>
            <p14:sldId id="2166"/>
            <p14:sldId id="2167"/>
            <p14:sldId id="2138"/>
            <p14:sldId id="2132"/>
            <p14:sldId id="2135"/>
            <p14:sldId id="2142"/>
            <p14:sldId id="2139"/>
            <p14:sldId id="2140"/>
            <p14:sldId id="2141"/>
          </p14:sldIdLst>
        </p14:section>
        <p14:section name="Wrapup" id="{29A7F866-9DA9-446B-8359-CE426CB89C7A}">
          <p14:sldIdLst>
            <p14:sldId id="2147"/>
          </p14:sldIdLst>
        </p14:section>
        <p14:section name="SIMD" id="{025E2BCC-AD1B-4C89-B4D0-69F97A0B548C}">
          <p14:sldIdLst>
            <p14:sldId id="390"/>
            <p14:sldId id="285"/>
            <p14:sldId id="286"/>
            <p14:sldId id="287"/>
            <p14:sldId id="213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1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7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f45972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f4597270_2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df4597270_2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f4597270_0_9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hardware/assembly language solution</a:t>
            </a:r>
            <a:endParaRPr/>
          </a:p>
        </p:txBody>
      </p:sp>
      <p:sp>
        <p:nvSpPr>
          <p:cNvPr id="387" name="Google Shape;387;g5df4597270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f4597270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f4597270_0_11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5df4597270_0_118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f4597270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f4597270_0_1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5df4597270_0_11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f4597270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f4597270_0_11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5df4597270_0_11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f4597270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f4597270_0_11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5df4597270_0_113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df4597270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9" name="Google Shape;449;g5df4597270_0_11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5df4597270_0_114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7/21/16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5df4597270_0_114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CDA3100 week06-3.ppt</a:t>
            </a:r>
            <a:endParaRPr/>
          </a:p>
        </p:txBody>
      </p:sp>
      <p:sp>
        <p:nvSpPr>
          <p:cNvPr id="452" name="Google Shape;452;g5df4597270_0_114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df4597270_0_9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460" name="Google Shape;460;g5df4597270_0_9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July, 2016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5df4597270_0_9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</a:t>
            </a:r>
            <a:endParaRPr/>
          </a:p>
        </p:txBody>
      </p:sp>
      <p:sp>
        <p:nvSpPr>
          <p:cNvPr id="462" name="Google Shape;462;g5df4597270_0_9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5df4597270_0_9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5df4597270_0_9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bits operated on simultaneously!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df459727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df4597270_0_5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5df4597270_0_5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f4597270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f4597270_0_11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5df4597270_0_118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f45972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f4597270_0_5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df4597270_0_5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df4597270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df4597270_0_12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5df4597270_0_12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df4597270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df4597270_0_119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5df4597270_0_119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df459727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df4597270_2_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5df4597270_2_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18c33101_0_13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5e18c3310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64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2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4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f537fd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f537fd69_1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5df537fd69_1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15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f4597270_0_8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5df4597270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5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cr4bd/3330/F2017/simdref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FD7CD-71E3-459B-B96F-C23E83E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Denard</a:t>
            </a:r>
            <a:r>
              <a:rPr lang="en-US" dirty="0"/>
              <a:t> Scaling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83D67-676B-42AD-B4E7-A3AC787A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Moore’s Law corollary: Denar Scaling</a:t>
            </a:r>
          </a:p>
          <a:p>
            <a:pPr lvl="1"/>
            <a:r>
              <a:rPr lang="en-US" dirty="0"/>
              <a:t>As transistors get smaller, the power density stays the same</a:t>
            </a:r>
          </a:p>
          <a:p>
            <a:pPr lvl="1"/>
            <a:r>
              <a:rPr lang="en-US" dirty="0"/>
              <a:t>Which is to say that the power-per-transistor decreases!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Making the processor clock speed faster uses more power</a:t>
            </a:r>
          </a:p>
          <a:p>
            <a:pPr lvl="1"/>
            <a:r>
              <a:rPr lang="en-US" dirty="0"/>
              <a:t>But the two balance out for roughly net even power</a:t>
            </a:r>
          </a:p>
          <a:p>
            <a:pPr lvl="1"/>
            <a:r>
              <a:rPr lang="en-US" dirty="0"/>
              <a:t>So not only do we get </a:t>
            </a:r>
            <a:r>
              <a:rPr lang="en-US" i="1" dirty="0"/>
              <a:t>more</a:t>
            </a:r>
            <a:r>
              <a:rPr lang="en-US" dirty="0"/>
              <a:t> transistors, but chip speed can be </a:t>
            </a:r>
            <a:r>
              <a:rPr lang="en-US" i="1" dirty="0"/>
              <a:t>faster</a:t>
            </a:r>
            <a:r>
              <a:rPr lang="en-US" dirty="0"/>
              <a:t>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our Excel example:</a:t>
            </a:r>
          </a:p>
          <a:p>
            <a:pPr lvl="1"/>
            <a:r>
              <a:rPr lang="en-US" dirty="0"/>
              <a:t>In two years, new hardware would run the existing software twice as fast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F1410-E402-4BC7-8815-22B0C3D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they stopped getting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g5df4597270_0_329">
            <a:extLst>
              <a:ext uri="{FF2B5EF4-FFF2-40B4-BE49-F238E27FC236}">
                <a16:creationId xmlns:a16="http://schemas.microsoft.com/office/drawing/2014/main" id="{5624AB58-22F0-FE4A-84B0-9F29F8B362C0}"/>
              </a:ext>
            </a:extLst>
          </p:cNvPr>
          <p:cNvSpPr/>
          <p:nvPr/>
        </p:nvSpPr>
        <p:spPr>
          <a:xfrm>
            <a:off x="5597564" y="4757001"/>
            <a:ext cx="1125000" cy="93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367265" y="3224175"/>
            <a:ext cx="1479900" cy="732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2137-0167-4242-A8E3-2C5EB0BD5220}"/>
              </a:ext>
            </a:extLst>
          </p:cNvPr>
          <p:cNvSpPr txBox="1"/>
          <p:nvPr/>
        </p:nvSpPr>
        <p:spPr>
          <a:xfrm>
            <a:off x="8543636" y="1997580"/>
            <a:ext cx="32327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2549">
              <a:buSzPts val="2500"/>
            </a:pPr>
            <a:r>
              <a:rPr lang="en-US" sz="2500" dirty="0"/>
              <a:t>~2006: Leakage current becomes significant</a:t>
            </a:r>
            <a:br>
              <a:rPr lang="en-US" sz="2500" dirty="0"/>
            </a:br>
            <a:endParaRPr lang="en-US" sz="2500" dirty="0"/>
          </a:p>
          <a:p>
            <a:pPr indent="-82549">
              <a:buSzPts val="2500"/>
            </a:pPr>
            <a:r>
              <a:rPr lang="en-US" sz="2500" b="1" dirty="0"/>
              <a:t>Now smaller transistors doesn’t mean lower power</a:t>
            </a:r>
          </a:p>
        </p:txBody>
      </p:sp>
    </p:spTree>
    <p:extLst>
      <p:ext uri="{BB962C8B-B14F-4D97-AF65-F5344CB8AC3E}">
        <p14:creationId xmlns:p14="http://schemas.microsoft.com/office/powerpoint/2010/main" val="123044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0C8-345F-104E-98E9-CEFCE40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C170-1DD7-D64B-B10D-7B8D7D8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In summary:</a:t>
            </a:r>
          </a:p>
          <a:p>
            <a:pPr>
              <a:spcBef>
                <a:spcPts val="640"/>
              </a:spcBef>
            </a:pPr>
            <a:r>
              <a:rPr lang="en-US" dirty="0"/>
              <a:t>Making transistors smaller doesn’t make them lower power,</a:t>
            </a:r>
          </a:p>
          <a:p>
            <a:pPr>
              <a:spcBef>
                <a:spcPts val="640"/>
              </a:spcBef>
            </a:pPr>
            <a:r>
              <a:rPr lang="en-US" dirty="0"/>
              <a:t>so if we were to make them faster, they would take more power,</a:t>
            </a:r>
          </a:p>
          <a:p>
            <a:pPr>
              <a:spcBef>
                <a:spcPts val="640"/>
              </a:spcBef>
            </a:pPr>
            <a:r>
              <a:rPr lang="en-US" dirty="0"/>
              <a:t>which will eventually lead to our processors melting…</a:t>
            </a:r>
          </a:p>
          <a:p>
            <a:pPr>
              <a:spcBef>
                <a:spcPts val="640"/>
              </a:spcBef>
            </a:pPr>
            <a:r>
              <a:rPr lang="en-US" dirty="0"/>
              <a:t>and because of that, </a:t>
            </a:r>
            <a:r>
              <a:rPr lang="en-US" i="1" dirty="0"/>
              <a:t>we can’t reliably make performance better by waiting for clock speeds to increase.</a:t>
            </a:r>
          </a:p>
          <a:p>
            <a:pPr>
              <a:spcBef>
                <a:spcPts val="640"/>
              </a:spcBef>
            </a:pPr>
            <a:endParaRPr lang="en-US" i="1" dirty="0"/>
          </a:p>
          <a:p>
            <a:pPr>
              <a:spcBef>
                <a:spcPts val="640"/>
              </a:spcBef>
            </a:pPr>
            <a:endParaRPr lang="en-US" i="1" dirty="0"/>
          </a:p>
          <a:p>
            <a:pPr marL="25399" indent="0">
              <a:spcBef>
                <a:spcPts val="640"/>
              </a:spcBef>
              <a:buSzPts val="3200"/>
              <a:buNone/>
            </a:pPr>
            <a:r>
              <a:rPr lang="en-US" dirty="0"/>
              <a:t>How do we continue to get better computation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BCB0-B533-224F-AB42-7CA0ADB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2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parallelism!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2184350" y="1224851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6911299" y="4572075"/>
            <a:ext cx="1338336" cy="1173019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5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07F74F5-54D4-51AC-1029-362FC956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1" y="295530"/>
            <a:ext cx="9231485" cy="644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E5E2F-66AD-E004-F455-E95145D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2010-2021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73468-3D29-1140-8AE3-B41CCCA5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F12DC-EDA4-32BB-7EC6-845974653585}"/>
              </a:ext>
            </a:extLst>
          </p:cNvPr>
          <p:cNvSpPr/>
          <p:nvPr/>
        </p:nvSpPr>
        <p:spPr>
          <a:xfrm>
            <a:off x="6463431" y="1402916"/>
            <a:ext cx="1628384" cy="4183692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8BC2D-E715-CACE-AEAB-E0F3F912E7C5}"/>
              </a:ext>
            </a:extLst>
          </p:cNvPr>
          <p:cNvSpPr txBox="1"/>
          <p:nvPr/>
        </p:nvSpPr>
        <p:spPr>
          <a:xfrm>
            <a:off x="9931066" y="1864235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D4850-859B-1A22-23DB-CB75B115C9EC}"/>
              </a:ext>
            </a:extLst>
          </p:cNvPr>
          <p:cNvSpPr txBox="1"/>
          <p:nvPr/>
        </p:nvSpPr>
        <p:spPr>
          <a:xfrm>
            <a:off x="9931067" y="3382120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4CE24-3EA3-77A9-FAAC-C9ACA7CE572B}"/>
              </a:ext>
            </a:extLst>
          </p:cNvPr>
          <p:cNvSpPr txBox="1"/>
          <p:nvPr/>
        </p:nvSpPr>
        <p:spPr>
          <a:xfrm>
            <a:off x="9931066" y="4003752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818FE-D52A-C478-9960-022A36A4D1E8}"/>
              </a:ext>
            </a:extLst>
          </p:cNvPr>
          <p:cNvSpPr txBox="1"/>
          <p:nvPr/>
        </p:nvSpPr>
        <p:spPr>
          <a:xfrm>
            <a:off x="9931066" y="2664418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E1CE9-5E9F-1E7B-0652-96454E1A8A1C}"/>
              </a:ext>
            </a:extLst>
          </p:cNvPr>
          <p:cNvSpPr txBox="1"/>
          <p:nvPr/>
        </p:nvSpPr>
        <p:spPr>
          <a:xfrm>
            <a:off x="9931066" y="4579991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 for servers</a:t>
            </a:r>
          </a:p>
        </p:txBody>
      </p:sp>
    </p:spTree>
    <p:extLst>
      <p:ext uri="{BB962C8B-B14F-4D97-AF65-F5344CB8AC3E}">
        <p14:creationId xmlns:p14="http://schemas.microsoft.com/office/powerpoint/2010/main" val="115288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4597270_0_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Parallelism Analogy</a:t>
            </a:r>
            <a:endParaRPr dirty="0"/>
          </a:p>
        </p:txBody>
      </p:sp>
      <p:sp>
        <p:nvSpPr>
          <p:cNvPr id="278" name="Google Shape;278;g5df4597270_0_5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 want to peel 100 potatoes as fast as possible: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learn to peel potatoes faster</a:t>
            </a:r>
            <a:br>
              <a:rPr lang="en-US" dirty="0"/>
            </a:br>
            <a:endParaRPr lang="en-US" dirty="0"/>
          </a:p>
          <a:p>
            <a:pPr marL="457200" lvl="1" indent="0">
              <a:spcBef>
                <a:spcPts val="640"/>
              </a:spcBef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get 99 friends to help me</a:t>
            </a:r>
          </a:p>
          <a:p>
            <a:pPr lvl="1">
              <a:spcBef>
                <a:spcPts val="640"/>
              </a:spcBef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Whenever one result doesn’t depend on another,</a:t>
            </a:r>
            <a:br>
              <a:rPr lang="en-US" dirty="0"/>
            </a:br>
            <a:r>
              <a:rPr lang="en-US" dirty="0"/>
              <a:t>doing the task in parallel can be a big win!</a:t>
            </a:r>
            <a:endParaRPr dirty="0"/>
          </a:p>
        </p:txBody>
      </p:sp>
      <p:sp>
        <p:nvSpPr>
          <p:cNvPr id="279" name="Google Shape;279;g5df4597270_0_5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03168-B15C-464B-B0B2-0B7AD1FD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6416CA-DB93-4EF2-9545-DAA8680C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95" y="266238"/>
            <a:ext cx="4283400" cy="1016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processes A and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62CE-2C5D-47BE-A582-D33759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76431-A63E-4818-A0A7-53A160B8F6BC}"/>
              </a:ext>
            </a:extLst>
          </p:cNvPr>
          <p:cNvSpPr/>
          <p:nvPr/>
        </p:nvSpPr>
        <p:spPr>
          <a:xfrm>
            <a:off x="9511782" y="886151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56B1B-0A57-4504-A4BA-5B4EB0E35F55}"/>
              </a:ext>
            </a:extLst>
          </p:cNvPr>
          <p:cNvSpPr/>
          <p:nvPr/>
        </p:nvSpPr>
        <p:spPr>
          <a:xfrm>
            <a:off x="7670773" y="886151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E144-323E-4335-99A5-D2F0F08B256F}"/>
              </a:ext>
            </a:extLst>
          </p:cNvPr>
          <p:cNvSpPr/>
          <p:nvPr/>
        </p:nvSpPr>
        <p:spPr>
          <a:xfrm>
            <a:off x="5639617" y="2285174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3B9E2-A116-4784-B04A-92079B8E80F4}"/>
              </a:ext>
            </a:extLst>
          </p:cNvPr>
          <p:cNvSpPr/>
          <p:nvPr/>
        </p:nvSpPr>
        <p:spPr>
          <a:xfrm>
            <a:off x="4249729" y="228517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EA345-15A4-4822-82E0-3AD983AD150B}"/>
              </a:ext>
            </a:extLst>
          </p:cNvPr>
          <p:cNvSpPr/>
          <p:nvPr/>
        </p:nvSpPr>
        <p:spPr>
          <a:xfrm>
            <a:off x="4249729" y="393912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BA6BD-1198-4628-9DBD-0974167EA790}"/>
              </a:ext>
            </a:extLst>
          </p:cNvPr>
          <p:cNvSpPr/>
          <p:nvPr/>
        </p:nvSpPr>
        <p:spPr>
          <a:xfrm>
            <a:off x="4249729" y="347887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2A6B5-6FD6-4B49-A8CE-606657A92735}"/>
              </a:ext>
            </a:extLst>
          </p:cNvPr>
          <p:cNvSpPr/>
          <p:nvPr/>
        </p:nvSpPr>
        <p:spPr>
          <a:xfrm>
            <a:off x="4249729" y="5605842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817F-9697-4E65-B782-69E583582FD7}"/>
              </a:ext>
            </a:extLst>
          </p:cNvPr>
          <p:cNvSpPr/>
          <p:nvPr/>
        </p:nvSpPr>
        <p:spPr>
          <a:xfrm>
            <a:off x="4249729" y="514559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E52F-9500-4DF3-9092-D241AFFE37FE}"/>
              </a:ext>
            </a:extLst>
          </p:cNvPr>
          <p:cNvSpPr txBox="1"/>
          <p:nvPr/>
        </p:nvSpPr>
        <p:spPr>
          <a:xfrm>
            <a:off x="5893644" y="537667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6B2D-5E4B-4D28-9E3A-9548C35BB530}"/>
              </a:ext>
            </a:extLst>
          </p:cNvPr>
          <p:cNvGrpSpPr/>
          <p:nvPr/>
        </p:nvGrpSpPr>
        <p:grpSpPr>
          <a:xfrm>
            <a:off x="4249728" y="3008432"/>
            <a:ext cx="1526005" cy="369332"/>
            <a:chOff x="6717792" y="2874144"/>
            <a:chExt cx="1526005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11859-2503-477E-9870-9AEC24973F5D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9EB589-E6F5-4030-8C96-6DF836A5B2D2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C661-B2B5-41A8-BEC7-203C667495C3}"/>
              </a:ext>
            </a:extLst>
          </p:cNvPr>
          <p:cNvGrpSpPr/>
          <p:nvPr/>
        </p:nvGrpSpPr>
        <p:grpSpPr>
          <a:xfrm>
            <a:off x="4249729" y="1783231"/>
            <a:ext cx="1526005" cy="369332"/>
            <a:chOff x="6717792" y="2874144"/>
            <a:chExt cx="1526005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F2EB38-6772-40E9-855A-CB57BEC9B921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398B19-50BF-4685-B339-42F79625E929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DC6DAE-8F20-48FA-86E2-9F4552AC1B67}"/>
              </a:ext>
            </a:extLst>
          </p:cNvPr>
          <p:cNvGrpSpPr/>
          <p:nvPr/>
        </p:nvGrpSpPr>
        <p:grpSpPr>
          <a:xfrm>
            <a:off x="4249727" y="4678005"/>
            <a:ext cx="1526005" cy="369332"/>
            <a:chOff x="4249727" y="4678005"/>
            <a:chExt cx="15260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C1F17-2B27-4951-9F56-94955A854C26}"/>
                </a:ext>
              </a:extLst>
            </p:cNvPr>
            <p:cNvCxnSpPr/>
            <p:nvPr/>
          </p:nvCxnSpPr>
          <p:spPr>
            <a:xfrm>
              <a:off x="4249727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BEF84-0419-4AFE-A078-D8D10EDF1BB7}"/>
                </a:ext>
              </a:extLst>
            </p:cNvPr>
            <p:cNvSpPr txBox="1"/>
            <p:nvPr/>
          </p:nvSpPr>
          <p:spPr>
            <a:xfrm>
              <a:off x="4274111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5E553F-BE8F-4036-845D-6FF94A4446A5}"/>
              </a:ext>
            </a:extLst>
          </p:cNvPr>
          <p:cNvGrpSpPr/>
          <p:nvPr/>
        </p:nvGrpSpPr>
        <p:grpSpPr>
          <a:xfrm>
            <a:off x="6903575" y="4678005"/>
            <a:ext cx="1526005" cy="369332"/>
            <a:chOff x="6903575" y="4678005"/>
            <a:chExt cx="1526005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7776BF-1482-4C14-AA28-504F69F6F223}"/>
                </a:ext>
              </a:extLst>
            </p:cNvPr>
            <p:cNvCxnSpPr/>
            <p:nvPr/>
          </p:nvCxnSpPr>
          <p:spPr>
            <a:xfrm>
              <a:off x="6903575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497555-F010-4DA2-A9A0-76C4F626B3EE}"/>
                </a:ext>
              </a:extLst>
            </p:cNvPr>
            <p:cNvSpPr txBox="1"/>
            <p:nvPr/>
          </p:nvSpPr>
          <p:spPr>
            <a:xfrm>
              <a:off x="6927959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3B1C132-4CEB-446F-AE2F-455C49A8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0531"/>
              </p:ext>
            </p:extLst>
          </p:nvPr>
        </p:nvGraphicFramePr>
        <p:xfrm>
          <a:off x="6927959" y="5145593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0BF2B2-002D-4C88-8A51-3CDC1315CE0F}"/>
              </a:ext>
            </a:extLst>
          </p:cNvPr>
          <p:cNvSpPr txBox="1"/>
          <p:nvPr/>
        </p:nvSpPr>
        <p:spPr>
          <a:xfrm>
            <a:off x="548482" y="2247791"/>
            <a:ext cx="3557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buNone/>
            </a:pPr>
            <a:r>
              <a:rPr lang="en-US" sz="2800" dirty="0"/>
              <a:t>Serial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Parallel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Concurrent execution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2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99A-BCBB-4DC0-AB77-019B0C9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18-7BE5-4782-B3BA-6D8BE72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Two things happen strictly simultaneously</a:t>
            </a:r>
          </a:p>
          <a:p>
            <a:pPr lvl="1"/>
            <a:endParaRPr lang="en-US" dirty="0"/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More general term</a:t>
            </a:r>
          </a:p>
          <a:p>
            <a:pPr lvl="1"/>
            <a:r>
              <a:rPr lang="en-US" dirty="0"/>
              <a:t>Two things happen in the same time window</a:t>
            </a:r>
          </a:p>
          <a:p>
            <a:pPr lvl="2"/>
            <a:r>
              <a:rPr lang="en-US" dirty="0"/>
              <a:t>Could be simultaneous, could be interleaved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Concurrent execution occurs whenever two processes are both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D3D9-9758-4C76-AE9D-48C46A5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A90E4-A3D6-41BF-B6D7-D6A47D10697B}"/>
              </a:ext>
            </a:extLst>
          </p:cNvPr>
          <p:cNvSpPr/>
          <p:nvPr/>
        </p:nvSpPr>
        <p:spPr>
          <a:xfrm>
            <a:off x="1601532" y="602895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0D7A-7AE3-4FFF-B4AD-612DEC482199}"/>
              </a:ext>
            </a:extLst>
          </p:cNvPr>
          <p:cNvSpPr/>
          <p:nvPr/>
        </p:nvSpPr>
        <p:spPr>
          <a:xfrm>
            <a:off x="1601532" y="556870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7402-22EC-4950-B2A4-6B96FA56E890}"/>
              </a:ext>
            </a:extLst>
          </p:cNvPr>
          <p:cNvSpPr txBox="1"/>
          <p:nvPr/>
        </p:nvSpPr>
        <p:spPr>
          <a:xfrm>
            <a:off x="3245447" y="579978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87442-FFE5-4660-8750-C31AC88F25F6}"/>
              </a:ext>
            </a:extLst>
          </p:cNvPr>
          <p:cNvGrpSpPr/>
          <p:nvPr/>
        </p:nvGrpSpPr>
        <p:grpSpPr>
          <a:xfrm>
            <a:off x="1601530" y="5101120"/>
            <a:ext cx="1526005" cy="369332"/>
            <a:chOff x="6717792" y="2874144"/>
            <a:chExt cx="1526005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56C147-D89C-4AC3-A1F5-EFF05599779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1B476-1BD4-4304-9164-1A2E466D709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8BCFB3-BF00-49C2-85EF-FD4936249CA3}"/>
              </a:ext>
            </a:extLst>
          </p:cNvPr>
          <p:cNvGrpSpPr/>
          <p:nvPr/>
        </p:nvGrpSpPr>
        <p:grpSpPr>
          <a:xfrm>
            <a:off x="4255378" y="5101120"/>
            <a:ext cx="1526005" cy="369332"/>
            <a:chOff x="6717792" y="2874144"/>
            <a:chExt cx="152600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A4480-FC0A-4774-98AB-29EED1ABC847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05C2E-E235-46B1-80E7-6D6C1E5E20E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3BD67487-12F6-4E57-9677-1E7185A55691}"/>
              </a:ext>
            </a:extLst>
          </p:cNvPr>
          <p:cNvGraphicFramePr>
            <a:graphicFrameLocks noGrp="1"/>
          </p:cNvGraphicFramePr>
          <p:nvPr/>
        </p:nvGraphicFramePr>
        <p:xfrm>
          <a:off x="4279762" y="5568708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31021F-6257-4533-BD22-77F587842BB3}"/>
              </a:ext>
            </a:extLst>
          </p:cNvPr>
          <p:cNvSpPr txBox="1"/>
          <p:nvPr/>
        </p:nvSpPr>
        <p:spPr>
          <a:xfrm>
            <a:off x="7317659" y="593996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D5052-8F15-4457-928E-569C5CDCB38F}"/>
              </a:ext>
            </a:extLst>
          </p:cNvPr>
          <p:cNvGrpSpPr/>
          <p:nvPr/>
        </p:nvGrpSpPr>
        <p:grpSpPr>
          <a:xfrm>
            <a:off x="8327590" y="5241296"/>
            <a:ext cx="1526005" cy="369332"/>
            <a:chOff x="6717792" y="2874144"/>
            <a:chExt cx="152600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6B297E-D529-4626-A97C-BF087DBA9C2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9815-B1E2-44A2-BD44-A8BE1EB3D223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24" name="Table 38">
            <a:extLst>
              <a:ext uri="{FF2B5EF4-FFF2-40B4-BE49-F238E27FC236}">
                <a16:creationId xmlns:a16="http://schemas.microsoft.com/office/drawing/2014/main" id="{CF19DEB3-3919-4744-9ACC-B94663C7A4B6}"/>
              </a:ext>
            </a:extLst>
          </p:cNvPr>
          <p:cNvGraphicFramePr>
            <a:graphicFrameLocks noGrp="1"/>
          </p:cNvGraphicFramePr>
          <p:nvPr/>
        </p:nvGraphicFramePr>
        <p:xfrm>
          <a:off x="8351974" y="5708884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5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b="1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112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apply parallelism to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make computer faster by performing multiple tasks</a:t>
            </a:r>
          </a:p>
          <a:p>
            <a:endParaRPr lang="en-US" dirty="0"/>
          </a:p>
          <a:p>
            <a:r>
              <a:rPr lang="en-US" dirty="0"/>
              <a:t>Need multiple different software tasks</a:t>
            </a:r>
          </a:p>
          <a:p>
            <a:endParaRPr lang="en-US" dirty="0"/>
          </a:p>
          <a:p>
            <a:r>
              <a:rPr lang="en-US" dirty="0"/>
              <a:t>Two particular ways of creating a software task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5350-7C3E-40A1-8099-0DA87F1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EF74-0A38-49D6-91AE-760543D7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Lab due Tuesday</a:t>
            </a:r>
          </a:p>
          <a:p>
            <a:pPr lvl="1"/>
            <a:r>
              <a:rPr lang="en-US" dirty="0"/>
              <a:t>Get working on it!</a:t>
            </a:r>
          </a:p>
          <a:p>
            <a:endParaRPr lang="en-US" dirty="0"/>
          </a:p>
          <a:p>
            <a:r>
              <a:rPr lang="en-US" dirty="0"/>
              <a:t>SETI Lab releases soon</a:t>
            </a:r>
          </a:p>
          <a:p>
            <a:pPr lvl="1"/>
            <a:r>
              <a:rPr lang="en-US" dirty="0"/>
              <a:t>Today’s lecture has 90%+ of the information you need for it</a:t>
            </a:r>
          </a:p>
          <a:p>
            <a:pPr lvl="2"/>
            <a:r>
              <a:rPr lang="en-US" dirty="0"/>
              <a:t>And everything you need to get started</a:t>
            </a:r>
          </a:p>
          <a:p>
            <a:pPr lvl="1"/>
            <a:r>
              <a:rPr lang="en-US" dirty="0"/>
              <a:t>Tuesday’s lecture will add a few more details about optimization</a:t>
            </a:r>
          </a:p>
          <a:p>
            <a:pPr lvl="1"/>
            <a:r>
              <a:rPr lang="en-US" dirty="0"/>
              <a:t>Due last Thursday of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84EF-381F-4548-993F-80A923C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a program that is currently being run</a:t>
            </a:r>
          </a:p>
          <a:p>
            <a:r>
              <a:rPr lang="en-US" dirty="0"/>
              <a:t>Contents: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A1AA2-E793-4D75-A5DA-2F5283076F83}"/>
              </a:ext>
            </a:extLst>
          </p:cNvPr>
          <p:cNvSpPr txBox="1">
            <a:spLocks/>
          </p:cNvSpPr>
          <p:nvPr/>
        </p:nvSpPr>
        <p:spPr>
          <a:xfrm>
            <a:off x="676858" y="2429949"/>
            <a:ext cx="2961467" cy="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 Space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465674" y="2401441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8" name="Google Shape;275;p2">
            <a:extLst>
              <a:ext uri="{FF2B5EF4-FFF2-40B4-BE49-F238E27FC236}">
                <a16:creationId xmlns:a16="http://schemas.microsoft.com/office/drawing/2014/main" id="{910B0C22-3AE3-4D96-B3BF-3F99F88FA3AC}"/>
              </a:ext>
            </a:extLst>
          </p:cNvPr>
          <p:cNvGrpSpPr/>
          <p:nvPr/>
        </p:nvGrpSpPr>
        <p:grpSpPr>
          <a:xfrm>
            <a:off x="600850" y="2938240"/>
            <a:ext cx="2452595" cy="2491347"/>
            <a:chOff x="4071662" y="914400"/>
            <a:chExt cx="4368695" cy="4758420"/>
          </a:xfrm>
        </p:grpSpPr>
        <p:sp>
          <p:nvSpPr>
            <p:cNvPr id="9" name="Google Shape;276;p2" descr="Wide upward diagonal">
              <a:extLst>
                <a:ext uri="{FF2B5EF4-FFF2-40B4-BE49-F238E27FC236}">
                  <a16:creationId xmlns:a16="http://schemas.microsoft.com/office/drawing/2014/main" id="{3126CB42-47B4-46FE-A8D6-11C7C02CF567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7;p2">
              <a:extLst>
                <a:ext uri="{FF2B5EF4-FFF2-40B4-BE49-F238E27FC236}">
                  <a16:creationId xmlns:a16="http://schemas.microsoft.com/office/drawing/2014/main" id="{4F329337-EE8A-40D9-937A-DC2E6EAE59E6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8;p2">
              <a:extLst>
                <a:ext uri="{FF2B5EF4-FFF2-40B4-BE49-F238E27FC236}">
                  <a16:creationId xmlns:a16="http://schemas.microsoft.com/office/drawing/2014/main" id="{B26369B2-A308-4956-AA41-18D1428F3427}"/>
                </a:ext>
              </a:extLst>
            </p:cNvPr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9;p2">
              <a:extLst>
                <a:ext uri="{FF2B5EF4-FFF2-40B4-BE49-F238E27FC236}">
                  <a16:creationId xmlns:a16="http://schemas.microsoft.com/office/drawing/2014/main" id="{59CCA195-A12E-4EE6-BF48-2584F14FA08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280;p2">
              <a:extLst>
                <a:ext uri="{FF2B5EF4-FFF2-40B4-BE49-F238E27FC236}">
                  <a16:creationId xmlns:a16="http://schemas.microsoft.com/office/drawing/2014/main" id="{DD0C558F-5144-424F-8D15-9B71594A8E02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281;p2">
              <a:extLst>
                <a:ext uri="{FF2B5EF4-FFF2-40B4-BE49-F238E27FC236}">
                  <a16:creationId xmlns:a16="http://schemas.microsoft.com/office/drawing/2014/main" id="{973C1AD1-0AA5-4FA0-B451-0A4F830D651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282;p2">
              <a:extLst>
                <a:ext uri="{FF2B5EF4-FFF2-40B4-BE49-F238E27FC236}">
                  <a16:creationId xmlns:a16="http://schemas.microsoft.com/office/drawing/2014/main" id="{48DE7FF9-C6E8-4723-B3ED-7DFB72E07329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3;p2">
              <a:extLst>
                <a:ext uri="{FF2B5EF4-FFF2-40B4-BE49-F238E27FC236}">
                  <a16:creationId xmlns:a16="http://schemas.microsoft.com/office/drawing/2014/main" id="{DC69582C-2A5C-4C5C-951F-E0C0A02CFC1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4;p2">
              <a:extLst>
                <a:ext uri="{FF2B5EF4-FFF2-40B4-BE49-F238E27FC236}">
                  <a16:creationId xmlns:a16="http://schemas.microsoft.com/office/drawing/2014/main" id="{C0D05FB9-A117-4CA0-B0FE-76603FBF237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5;p2">
              <a:extLst>
                <a:ext uri="{FF2B5EF4-FFF2-40B4-BE49-F238E27FC236}">
                  <a16:creationId xmlns:a16="http://schemas.microsoft.com/office/drawing/2014/main" id="{56F16619-C831-4203-8C18-71A850B18AD8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286;p2">
              <a:extLst>
                <a:ext uri="{FF2B5EF4-FFF2-40B4-BE49-F238E27FC236}">
                  <a16:creationId xmlns:a16="http://schemas.microsoft.com/office/drawing/2014/main" id="{9203171B-BFB5-439D-96AC-C0F9DB2B358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Google Shape;287;p2">
              <a:extLst>
                <a:ext uri="{FF2B5EF4-FFF2-40B4-BE49-F238E27FC236}">
                  <a16:creationId xmlns:a16="http://schemas.microsoft.com/office/drawing/2014/main" id="{D46CA0C7-2874-4BFA-ACAF-778581BF70FA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" name="Google Shape;288;p2">
              <a:extLst>
                <a:ext uri="{FF2B5EF4-FFF2-40B4-BE49-F238E27FC236}">
                  <a16:creationId xmlns:a16="http://schemas.microsoft.com/office/drawing/2014/main" id="{659DFE99-DC4D-42BE-ADA8-A6353F245CC8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05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05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89;p2">
              <a:extLst>
                <a:ext uri="{FF2B5EF4-FFF2-40B4-BE49-F238E27FC236}">
                  <a16:creationId xmlns:a16="http://schemas.microsoft.com/office/drawing/2014/main" id="{06B25EAF-F339-414D-9FD8-7563E8FE76A0}"/>
                </a:ext>
              </a:extLst>
            </p:cNvPr>
            <p:cNvSpPr txBox="1"/>
            <p:nvPr/>
          </p:nvSpPr>
          <p:spPr>
            <a:xfrm>
              <a:off x="4653115" y="5303520"/>
              <a:ext cx="1290365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050" b="1" i="1" u="none" strike="noStrike" cap="none" baseline="-25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648678" y="3069492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324299" y="3079684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r>
              <a:rPr lang="en-US" dirty="0"/>
              <a:t>Etc.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326756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38C-CB38-4126-8D17-36A5DB22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use case: separate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15C6-26BD-4E9E-AF24-AACA7EDC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I am running:</a:t>
            </a:r>
          </a:p>
          <a:p>
            <a:pPr lvl="1"/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Chrome</a:t>
            </a:r>
          </a:p>
          <a:p>
            <a:pPr lvl="1"/>
            <a:r>
              <a:rPr lang="en-US" dirty="0"/>
              <a:t>Notion</a:t>
            </a:r>
          </a:p>
          <a:p>
            <a:pPr lvl="1"/>
            <a:endParaRPr lang="en-US" dirty="0"/>
          </a:p>
          <a:p>
            <a:r>
              <a:rPr lang="en-US" dirty="0"/>
              <a:t>Each is a separate process</a:t>
            </a:r>
          </a:p>
          <a:p>
            <a:pPr lvl="1"/>
            <a:r>
              <a:rPr lang="en-US" dirty="0"/>
              <a:t>Have their own memory</a:t>
            </a:r>
          </a:p>
          <a:p>
            <a:pPr lvl="1"/>
            <a:r>
              <a:rPr lang="en-US" dirty="0"/>
              <a:t>Have their own registers</a:t>
            </a:r>
          </a:p>
          <a:p>
            <a:pPr lvl="1"/>
            <a:r>
              <a:rPr lang="en-US" dirty="0"/>
              <a:t>Operating System manages them</a:t>
            </a:r>
          </a:p>
          <a:p>
            <a:pPr lvl="1"/>
            <a:endParaRPr lang="en-US" dirty="0"/>
          </a:p>
          <a:p>
            <a:r>
              <a:rPr lang="en-US" dirty="0"/>
              <a:t>No need for communication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646E-EAA8-4074-A96D-B991DF5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D85B-1079-2648-9437-ECD54E5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pictures)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F51-F85B-8E40-85E4-17A8434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oogle Shape;237;g5e18c33101_0_378">
            <a:extLst>
              <a:ext uri="{FF2B5EF4-FFF2-40B4-BE49-F238E27FC236}">
                <a16:creationId xmlns:a16="http://schemas.microsoft.com/office/drawing/2014/main" id="{9F4A0C69-9B55-6C48-A0C6-255788EA90D1}"/>
              </a:ext>
            </a:extLst>
          </p:cNvPr>
          <p:cNvGrpSpPr/>
          <p:nvPr/>
        </p:nvGrpSpPr>
        <p:grpSpPr>
          <a:xfrm>
            <a:off x="1768699" y="1265239"/>
            <a:ext cx="2057400" cy="2674620"/>
            <a:chOff x="609600" y="1676400"/>
            <a:chExt cx="3048000" cy="3962400"/>
          </a:xfrm>
        </p:grpSpPr>
        <p:grpSp>
          <p:nvGrpSpPr>
            <p:cNvPr id="6" name="Google Shape;238;g5e18c33101_0_378">
              <a:extLst>
                <a:ext uri="{FF2B5EF4-FFF2-40B4-BE49-F238E27FC236}">
                  <a16:creationId xmlns:a16="http://schemas.microsoft.com/office/drawing/2014/main" id="{415CF0F8-D9A3-D44C-A46A-ECDB47D9F9DE}"/>
                </a:ext>
              </a:extLst>
            </p:cNvPr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3" name="Google Shape;239;g5e18c33101_0_378">
                <a:extLst>
                  <a:ext uri="{FF2B5EF4-FFF2-40B4-BE49-F238E27FC236}">
                    <a16:creationId xmlns:a16="http://schemas.microsoft.com/office/drawing/2014/main" id="{845AC35F-72A1-0C48-BF10-DF874C132BAD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0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0;g5e18c33101_0_378">
                <a:extLst>
                  <a:ext uri="{FF2B5EF4-FFF2-40B4-BE49-F238E27FC236}">
                    <a16:creationId xmlns:a16="http://schemas.microsoft.com/office/drawing/2014/main" id="{C9538EA2-22DD-0046-ADEB-25F0966FC249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41;g5e18c33101_0_378">
                <a:extLst>
                  <a:ext uri="{FF2B5EF4-FFF2-40B4-BE49-F238E27FC236}">
                    <a16:creationId xmlns:a16="http://schemas.microsoft.com/office/drawing/2014/main" id="{87FBB679-6EE7-2241-80E9-873C774F37E0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42;g5e18c33101_0_378">
                <a:extLst>
                  <a:ext uri="{FF2B5EF4-FFF2-40B4-BE49-F238E27FC236}">
                    <a16:creationId xmlns:a16="http://schemas.microsoft.com/office/drawing/2014/main" id="{8477E6EA-1A70-0541-B69C-0D7F540D4802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7" name="Google Shape;243;g5e18c33101_0_378">
                <a:extLst>
                  <a:ext uri="{FF2B5EF4-FFF2-40B4-BE49-F238E27FC236}">
                    <a16:creationId xmlns:a16="http://schemas.microsoft.com/office/drawing/2014/main" id="{4FE49061-C312-B142-AB13-C34C7B20D323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7" name="Google Shape;244;g5e18c33101_0_378">
              <a:extLst>
                <a:ext uri="{FF2B5EF4-FFF2-40B4-BE49-F238E27FC236}">
                  <a16:creationId xmlns:a16="http://schemas.microsoft.com/office/drawing/2014/main" id="{8945B7BF-EFD4-2047-82F0-7378669E4920}"/>
                </a:ext>
              </a:extLst>
            </p:cNvPr>
            <p:cNvGrpSpPr/>
            <p:nvPr/>
          </p:nvGrpSpPr>
          <p:grpSpPr>
            <a:xfrm>
              <a:off x="914400" y="3505200"/>
              <a:ext cx="2367300" cy="1828800"/>
              <a:chOff x="914400" y="3505200"/>
              <a:chExt cx="2367300" cy="1828800"/>
            </a:xfrm>
          </p:grpSpPr>
          <p:sp>
            <p:nvSpPr>
              <p:cNvPr id="8" name="Google Shape;245;g5e18c33101_0_378">
                <a:extLst>
                  <a:ext uri="{FF2B5EF4-FFF2-40B4-BE49-F238E27FC236}">
                    <a16:creationId xmlns:a16="http://schemas.microsoft.com/office/drawing/2014/main" id="{8A4A8135-256D-9C41-A342-DE8BBE4CEB47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246;g5e18c33101_0_378">
                <a:extLst>
                  <a:ext uri="{FF2B5EF4-FFF2-40B4-BE49-F238E27FC236}">
                    <a16:creationId xmlns:a16="http://schemas.microsoft.com/office/drawing/2014/main" id="{86E5F31E-FBDD-C942-9612-8206012B5A71}"/>
                  </a:ext>
                </a:extLst>
              </p:cNvPr>
              <p:cNvGrpSpPr/>
              <p:nvPr/>
            </p:nvGrpSpPr>
            <p:grpSpPr>
              <a:xfrm>
                <a:off x="914414" y="3859306"/>
                <a:ext cx="2362217" cy="712694"/>
                <a:chOff x="1600199" y="3935506"/>
                <a:chExt cx="1600201" cy="712694"/>
              </a:xfrm>
            </p:grpSpPr>
            <p:sp>
              <p:nvSpPr>
                <p:cNvPr id="13" name="Google Shape;247;g5e18c33101_0_378">
                  <a:extLst>
                    <a:ext uri="{FF2B5EF4-FFF2-40B4-BE49-F238E27FC236}">
                      <a16:creationId xmlns:a16="http://schemas.microsoft.com/office/drawing/2014/main" id="{44459056-7A3A-4C48-ABDC-EC8C7BDE3AF4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48;g5e18c33101_0_378">
                  <a:extLst>
                    <a:ext uri="{FF2B5EF4-FFF2-40B4-BE49-F238E27FC236}">
                      <a16:creationId xmlns:a16="http://schemas.microsoft.com/office/drawing/2014/main" id="{683AC345-3568-0441-AFBD-A6D8E1C15D33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49;g5e18c33101_0_378">
                  <a:extLst>
                    <a:ext uri="{FF2B5EF4-FFF2-40B4-BE49-F238E27FC236}">
                      <a16:creationId xmlns:a16="http://schemas.microsoft.com/office/drawing/2014/main" id="{0FC60055-CC01-0943-AB94-6C053AEC5442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50;g5e18c33101_0_378">
                  <a:extLst>
                    <a:ext uri="{FF2B5EF4-FFF2-40B4-BE49-F238E27FC236}">
                      <a16:creationId xmlns:a16="http://schemas.microsoft.com/office/drawing/2014/main" id="{09B0199F-3C3E-F647-BF5F-ED7A0705C815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1;g5e18c33101_0_378">
                  <a:extLst>
                    <a:ext uri="{FF2B5EF4-FFF2-40B4-BE49-F238E27FC236}">
                      <a16:creationId xmlns:a16="http://schemas.microsoft.com/office/drawing/2014/main" id="{B1A9AB1C-767B-8247-913B-E4292BD4ED44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2;g5e18c33101_0_378">
                  <a:extLst>
                    <a:ext uri="{FF2B5EF4-FFF2-40B4-BE49-F238E27FC236}">
                      <a16:creationId xmlns:a16="http://schemas.microsoft.com/office/drawing/2014/main" id="{1A4827AA-C17A-A14B-9C34-7F187A73B66A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253;g5e18c33101_0_378">
                  <a:extLst>
                    <a:ext uri="{FF2B5EF4-FFF2-40B4-BE49-F238E27FC236}">
                      <a16:creationId xmlns:a16="http://schemas.microsoft.com/office/drawing/2014/main" id="{1686E3AA-9109-BF4E-88E1-2D7914F2DB3B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54;g5e18c33101_0_378">
                  <a:extLst>
                    <a:ext uri="{FF2B5EF4-FFF2-40B4-BE49-F238E27FC236}">
                      <a16:creationId xmlns:a16="http://schemas.microsoft.com/office/drawing/2014/main" id="{8A3B3651-A997-DC4F-936E-B43A0D09DFFD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55;g5e18c33101_0_378">
                  <a:extLst>
                    <a:ext uri="{FF2B5EF4-FFF2-40B4-BE49-F238E27FC236}">
                      <a16:creationId xmlns:a16="http://schemas.microsoft.com/office/drawing/2014/main" id="{C89080B2-B32E-D547-ABF5-4052A39CDD3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56;g5e18c33101_0_378">
                  <a:extLst>
                    <a:ext uri="{FF2B5EF4-FFF2-40B4-BE49-F238E27FC236}">
                      <a16:creationId xmlns:a16="http://schemas.microsoft.com/office/drawing/2014/main" id="{2F4A1416-3DDF-B140-8E7B-20897CA624B6}"/>
                    </a:ext>
                  </a:extLst>
                </p:cNvPr>
                <p:cNvSpPr txBox="1"/>
                <p:nvPr/>
              </p:nvSpPr>
              <p:spPr>
                <a:xfrm>
                  <a:off x="1716221" y="3935506"/>
                  <a:ext cx="1377000" cy="6840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257;g5e18c33101_0_378">
                <a:extLst>
                  <a:ext uri="{FF2B5EF4-FFF2-40B4-BE49-F238E27FC236}">
                    <a16:creationId xmlns:a16="http://schemas.microsoft.com/office/drawing/2014/main" id="{65B6FC4A-1BB3-E444-BC80-277D6BC0B02F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11" name="Google Shape;258;g5e18c33101_0_378">
                  <a:extLst>
                    <a:ext uri="{FF2B5EF4-FFF2-40B4-BE49-F238E27FC236}">
                      <a16:creationId xmlns:a16="http://schemas.microsoft.com/office/drawing/2014/main" id="{00BDE4B5-A6D5-2246-BDD3-D336D4310B9C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59;g5e18c33101_0_378">
                  <a:extLst>
                    <a:ext uri="{FF2B5EF4-FFF2-40B4-BE49-F238E27FC236}">
                      <a16:creationId xmlns:a16="http://schemas.microsoft.com/office/drawing/2014/main" id="{371478DB-D99B-EA43-81C8-2DAC405D99BE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" name="Google Shape;260;g5e18c33101_0_378">
            <a:extLst>
              <a:ext uri="{FF2B5EF4-FFF2-40B4-BE49-F238E27FC236}">
                <a16:creationId xmlns:a16="http://schemas.microsoft.com/office/drawing/2014/main" id="{5889A411-3EB5-1747-877F-BAB7AEE97A6C}"/>
              </a:ext>
            </a:extLst>
          </p:cNvPr>
          <p:cNvSpPr/>
          <p:nvPr/>
        </p:nvSpPr>
        <p:spPr>
          <a:xfrm>
            <a:off x="7483699" y="13716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267;g5e18c33101_0_378">
            <a:extLst>
              <a:ext uri="{FF2B5EF4-FFF2-40B4-BE49-F238E27FC236}">
                <a16:creationId xmlns:a16="http://schemas.microsoft.com/office/drawing/2014/main" id="{5775BD7D-2F34-F541-B974-5C94B297D049}"/>
              </a:ext>
            </a:extLst>
          </p:cNvPr>
          <p:cNvGrpSpPr/>
          <p:nvPr/>
        </p:nvGrpSpPr>
        <p:grpSpPr>
          <a:xfrm>
            <a:off x="7636173" y="1828800"/>
            <a:ext cx="1524023" cy="3429000"/>
            <a:chOff x="4953072" y="1981200"/>
            <a:chExt cx="1524023" cy="3429000"/>
          </a:xfrm>
        </p:grpSpPr>
        <p:grpSp>
          <p:nvGrpSpPr>
            <p:cNvPr id="36" name="Google Shape;268;g5e18c33101_0_378">
              <a:extLst>
                <a:ext uri="{FF2B5EF4-FFF2-40B4-BE49-F238E27FC236}">
                  <a16:creationId xmlns:a16="http://schemas.microsoft.com/office/drawing/2014/main" id="{CEE11A04-959E-F24E-94B1-D3E104174B0E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8" name="Google Shape;269;g5e18c33101_0_378">
                <a:extLst>
                  <a:ext uri="{FF2B5EF4-FFF2-40B4-BE49-F238E27FC236}">
                    <a16:creationId xmlns:a16="http://schemas.microsoft.com/office/drawing/2014/main" id="{676EF105-A0AA-A748-B6C9-F2CCE9C7DB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0;g5e18c33101_0_378">
                <a:extLst>
                  <a:ext uri="{FF2B5EF4-FFF2-40B4-BE49-F238E27FC236}">
                    <a16:creationId xmlns:a16="http://schemas.microsoft.com/office/drawing/2014/main" id="{8BA4FAC6-9834-B94B-B0ED-6D280ADBC97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71;g5e18c33101_0_378">
                <a:extLst>
                  <a:ext uri="{FF2B5EF4-FFF2-40B4-BE49-F238E27FC236}">
                    <a16:creationId xmlns:a16="http://schemas.microsoft.com/office/drawing/2014/main" id="{1D67A773-A915-F64A-AB0B-1C59162067AF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72;g5e18c33101_0_378">
                <a:extLst>
                  <a:ext uri="{FF2B5EF4-FFF2-40B4-BE49-F238E27FC236}">
                    <a16:creationId xmlns:a16="http://schemas.microsoft.com/office/drawing/2014/main" id="{AAED431B-37DA-5948-B460-14405596F5E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73;g5e18c33101_0_378">
                <a:extLst>
                  <a:ext uri="{FF2B5EF4-FFF2-40B4-BE49-F238E27FC236}">
                    <a16:creationId xmlns:a16="http://schemas.microsoft.com/office/drawing/2014/main" id="{DC8478CB-F960-D54C-A467-21C5CA250F39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74;g5e18c33101_0_378">
                <a:extLst>
                  <a:ext uri="{FF2B5EF4-FFF2-40B4-BE49-F238E27FC236}">
                    <a16:creationId xmlns:a16="http://schemas.microsoft.com/office/drawing/2014/main" id="{BF998EA3-4C9A-9545-9AC0-C2023F9630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75;g5e18c33101_0_378">
                <a:extLst>
                  <a:ext uri="{FF2B5EF4-FFF2-40B4-BE49-F238E27FC236}">
                    <a16:creationId xmlns:a16="http://schemas.microsoft.com/office/drawing/2014/main" id="{01C5F13A-70C9-4D42-AC2A-B4B304701A6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76;g5e18c33101_0_378">
                <a:extLst>
                  <a:ext uri="{FF2B5EF4-FFF2-40B4-BE49-F238E27FC236}">
                    <a16:creationId xmlns:a16="http://schemas.microsoft.com/office/drawing/2014/main" id="{B5969FBE-584D-E44D-9787-D5809459CDF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77;g5e18c33101_0_378">
                <a:extLst>
                  <a:ext uri="{FF2B5EF4-FFF2-40B4-BE49-F238E27FC236}">
                    <a16:creationId xmlns:a16="http://schemas.microsoft.com/office/drawing/2014/main" id="{67C1E51B-BCC5-1B4C-8FE7-B6B6456C4C8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78;g5e18c33101_0_378">
              <a:extLst>
                <a:ext uri="{FF2B5EF4-FFF2-40B4-BE49-F238E27FC236}">
                  <a16:creationId xmlns:a16="http://schemas.microsoft.com/office/drawing/2014/main" id="{294BB502-D1D3-9443-9CFA-9F162CF14ABC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9" name="Google Shape;279;g5e18c33101_0_378">
                <a:extLst>
                  <a:ext uri="{FF2B5EF4-FFF2-40B4-BE49-F238E27FC236}">
                    <a16:creationId xmlns:a16="http://schemas.microsoft.com/office/drawing/2014/main" id="{37E215CC-1120-6246-8D5B-14D797860A6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0;g5e18c33101_0_378">
                <a:extLst>
                  <a:ext uri="{FF2B5EF4-FFF2-40B4-BE49-F238E27FC236}">
                    <a16:creationId xmlns:a16="http://schemas.microsoft.com/office/drawing/2014/main" id="{1288BF1A-5E8B-F341-8DDA-48A4642C7B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1;g5e18c33101_0_378">
                <a:extLst>
                  <a:ext uri="{FF2B5EF4-FFF2-40B4-BE49-F238E27FC236}">
                    <a16:creationId xmlns:a16="http://schemas.microsoft.com/office/drawing/2014/main" id="{CACF1D48-FF69-F94F-AC94-DAC7D791303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2;g5e18c33101_0_378">
                <a:extLst>
                  <a:ext uri="{FF2B5EF4-FFF2-40B4-BE49-F238E27FC236}">
                    <a16:creationId xmlns:a16="http://schemas.microsoft.com/office/drawing/2014/main" id="{9B9A1F21-CAAA-1E46-BFB8-A9E5B12D8E5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;g5e18c33101_0_378">
                <a:extLst>
                  <a:ext uri="{FF2B5EF4-FFF2-40B4-BE49-F238E27FC236}">
                    <a16:creationId xmlns:a16="http://schemas.microsoft.com/office/drawing/2014/main" id="{6A46C5BB-CD09-7544-83F8-4D1E75939D8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4;g5e18c33101_0_378">
                <a:extLst>
                  <a:ext uri="{FF2B5EF4-FFF2-40B4-BE49-F238E27FC236}">
                    <a16:creationId xmlns:a16="http://schemas.microsoft.com/office/drawing/2014/main" id="{4424B113-7065-6F45-B7C0-8A081BBCBFF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5;g5e18c33101_0_378">
                <a:extLst>
                  <a:ext uri="{FF2B5EF4-FFF2-40B4-BE49-F238E27FC236}">
                    <a16:creationId xmlns:a16="http://schemas.microsoft.com/office/drawing/2014/main" id="{4404CF35-6D5D-D44E-AC81-83000A6DB33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6;g5e18c33101_0_378">
                <a:extLst>
                  <a:ext uri="{FF2B5EF4-FFF2-40B4-BE49-F238E27FC236}">
                    <a16:creationId xmlns:a16="http://schemas.microsoft.com/office/drawing/2014/main" id="{C23B511D-0E9F-974A-AA89-4F0D341011D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7;g5e18c33101_0_378">
                <a:extLst>
                  <a:ext uri="{FF2B5EF4-FFF2-40B4-BE49-F238E27FC236}">
                    <a16:creationId xmlns:a16="http://schemas.microsoft.com/office/drawing/2014/main" id="{1E88D2E0-22FA-024C-9E4A-39EB0262BBE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288;g5e18c33101_0_378">
              <a:extLst>
                <a:ext uri="{FF2B5EF4-FFF2-40B4-BE49-F238E27FC236}">
                  <a16:creationId xmlns:a16="http://schemas.microsoft.com/office/drawing/2014/main" id="{28561BC0-C9FD-E344-822E-E1F3A4DF3585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10" name="Google Shape;289;g5e18c33101_0_378">
                <a:extLst>
                  <a:ext uri="{FF2B5EF4-FFF2-40B4-BE49-F238E27FC236}">
                    <a16:creationId xmlns:a16="http://schemas.microsoft.com/office/drawing/2014/main" id="{19E518C9-4318-E94C-BFFC-EB3231F19927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0;g5e18c33101_0_378">
                <a:extLst>
                  <a:ext uri="{FF2B5EF4-FFF2-40B4-BE49-F238E27FC236}">
                    <a16:creationId xmlns:a16="http://schemas.microsoft.com/office/drawing/2014/main" id="{3A5AF3C2-470F-5A49-BBE9-651CDAC85A09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91;g5e18c33101_0_378">
                <a:extLst>
                  <a:ext uri="{FF2B5EF4-FFF2-40B4-BE49-F238E27FC236}">
                    <a16:creationId xmlns:a16="http://schemas.microsoft.com/office/drawing/2014/main" id="{1E60D6A1-105E-0A4C-9189-0E1025C7C4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92;g5e18c33101_0_378">
                <a:extLst>
                  <a:ext uri="{FF2B5EF4-FFF2-40B4-BE49-F238E27FC236}">
                    <a16:creationId xmlns:a16="http://schemas.microsoft.com/office/drawing/2014/main" id="{0903CFCE-1C74-5245-BE41-E46CA9EF12B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93;g5e18c33101_0_378">
                <a:extLst>
                  <a:ext uri="{FF2B5EF4-FFF2-40B4-BE49-F238E27FC236}">
                    <a16:creationId xmlns:a16="http://schemas.microsoft.com/office/drawing/2014/main" id="{7C0DF75B-2377-1043-9C61-514356CDAA0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94;g5e18c33101_0_378">
                <a:extLst>
                  <a:ext uri="{FF2B5EF4-FFF2-40B4-BE49-F238E27FC236}">
                    <a16:creationId xmlns:a16="http://schemas.microsoft.com/office/drawing/2014/main" id="{12278504-FE9D-E048-BEF1-41D03F04A4F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95;g5e18c33101_0_378">
                <a:extLst>
                  <a:ext uri="{FF2B5EF4-FFF2-40B4-BE49-F238E27FC236}">
                    <a16:creationId xmlns:a16="http://schemas.microsoft.com/office/drawing/2014/main" id="{8834EE2D-FA79-8D47-AEF5-A08C2C5D6DB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96;g5e18c33101_0_378">
                <a:extLst>
                  <a:ext uri="{FF2B5EF4-FFF2-40B4-BE49-F238E27FC236}">
                    <a16:creationId xmlns:a16="http://schemas.microsoft.com/office/drawing/2014/main" id="{E8417881-2FEB-9347-A9FD-7F37522969C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97;g5e18c33101_0_378">
                <a:extLst>
                  <a:ext uri="{FF2B5EF4-FFF2-40B4-BE49-F238E27FC236}">
                    <a16:creationId xmlns:a16="http://schemas.microsoft.com/office/drawing/2014/main" id="{C72C6B10-2232-9649-9266-BEC0AD9FB7D9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298;g5e18c33101_0_378">
              <a:extLst>
                <a:ext uri="{FF2B5EF4-FFF2-40B4-BE49-F238E27FC236}">
                  <a16:creationId xmlns:a16="http://schemas.microsoft.com/office/drawing/2014/main" id="{1DA4A2F5-D938-354F-8417-C3A211BE42E2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201" name="Google Shape;299;g5e18c33101_0_378">
                <a:extLst>
                  <a:ext uri="{FF2B5EF4-FFF2-40B4-BE49-F238E27FC236}">
                    <a16:creationId xmlns:a16="http://schemas.microsoft.com/office/drawing/2014/main" id="{AE310C4C-FD3A-D149-8870-230E2596AD8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0;g5e18c33101_0_378">
                <a:extLst>
                  <a:ext uri="{FF2B5EF4-FFF2-40B4-BE49-F238E27FC236}">
                    <a16:creationId xmlns:a16="http://schemas.microsoft.com/office/drawing/2014/main" id="{C3B9363A-BB18-814C-98E7-0BC7EC18CB4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01;g5e18c33101_0_378">
                <a:extLst>
                  <a:ext uri="{FF2B5EF4-FFF2-40B4-BE49-F238E27FC236}">
                    <a16:creationId xmlns:a16="http://schemas.microsoft.com/office/drawing/2014/main" id="{89DD4F95-C3DA-B74E-8FFC-980CD1844E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02;g5e18c33101_0_378">
                <a:extLst>
                  <a:ext uri="{FF2B5EF4-FFF2-40B4-BE49-F238E27FC236}">
                    <a16:creationId xmlns:a16="http://schemas.microsoft.com/office/drawing/2014/main" id="{4C853642-0C1B-504F-9C07-61F084B597A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03;g5e18c33101_0_378">
                <a:extLst>
                  <a:ext uri="{FF2B5EF4-FFF2-40B4-BE49-F238E27FC236}">
                    <a16:creationId xmlns:a16="http://schemas.microsoft.com/office/drawing/2014/main" id="{630BB9B5-19EF-A542-8632-230DB8D03EC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04;g5e18c33101_0_378">
                <a:extLst>
                  <a:ext uri="{FF2B5EF4-FFF2-40B4-BE49-F238E27FC236}">
                    <a16:creationId xmlns:a16="http://schemas.microsoft.com/office/drawing/2014/main" id="{426FEB31-7F3E-AC4E-AF7E-CF12AC3DEC7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05;g5e18c33101_0_378">
                <a:extLst>
                  <a:ext uri="{FF2B5EF4-FFF2-40B4-BE49-F238E27FC236}">
                    <a16:creationId xmlns:a16="http://schemas.microsoft.com/office/drawing/2014/main" id="{6D859CAB-9DC3-F64C-8025-41D99CBF27F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06;g5e18c33101_0_378">
                <a:extLst>
                  <a:ext uri="{FF2B5EF4-FFF2-40B4-BE49-F238E27FC236}">
                    <a16:creationId xmlns:a16="http://schemas.microsoft.com/office/drawing/2014/main" id="{6B6C48CC-ABC5-C744-B604-0734670DF95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07;g5e18c33101_0_378">
                <a:extLst>
                  <a:ext uri="{FF2B5EF4-FFF2-40B4-BE49-F238E27FC236}">
                    <a16:creationId xmlns:a16="http://schemas.microsoft.com/office/drawing/2014/main" id="{AA3E3FAE-0154-9F43-80A5-1B350F0F923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08;g5e18c33101_0_378">
              <a:extLst>
                <a:ext uri="{FF2B5EF4-FFF2-40B4-BE49-F238E27FC236}">
                  <a16:creationId xmlns:a16="http://schemas.microsoft.com/office/drawing/2014/main" id="{1883200F-A13B-F244-ACB6-6D708544F6D4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92" name="Google Shape;309;g5e18c33101_0_378">
                <a:extLst>
                  <a:ext uri="{FF2B5EF4-FFF2-40B4-BE49-F238E27FC236}">
                    <a16:creationId xmlns:a16="http://schemas.microsoft.com/office/drawing/2014/main" id="{C7EAD3F2-9F0E-A341-AD7E-E2E578E4B8E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0;g5e18c33101_0_378">
                <a:extLst>
                  <a:ext uri="{FF2B5EF4-FFF2-40B4-BE49-F238E27FC236}">
                    <a16:creationId xmlns:a16="http://schemas.microsoft.com/office/drawing/2014/main" id="{3A5D5133-CE02-AA49-A499-D001DA3BAB8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11;g5e18c33101_0_378">
                <a:extLst>
                  <a:ext uri="{FF2B5EF4-FFF2-40B4-BE49-F238E27FC236}">
                    <a16:creationId xmlns:a16="http://schemas.microsoft.com/office/drawing/2014/main" id="{03E450E4-ADC9-654F-B306-BCDFF062429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12;g5e18c33101_0_378">
                <a:extLst>
                  <a:ext uri="{FF2B5EF4-FFF2-40B4-BE49-F238E27FC236}">
                    <a16:creationId xmlns:a16="http://schemas.microsoft.com/office/drawing/2014/main" id="{49944226-A2B2-6241-9AA2-1D6611E0C9E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13;g5e18c33101_0_378">
                <a:extLst>
                  <a:ext uri="{FF2B5EF4-FFF2-40B4-BE49-F238E27FC236}">
                    <a16:creationId xmlns:a16="http://schemas.microsoft.com/office/drawing/2014/main" id="{2C216474-F635-8147-BA54-615B2FC6DD5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14;g5e18c33101_0_378">
                <a:extLst>
                  <a:ext uri="{FF2B5EF4-FFF2-40B4-BE49-F238E27FC236}">
                    <a16:creationId xmlns:a16="http://schemas.microsoft.com/office/drawing/2014/main" id="{74ABDC02-79F4-7A4F-9EC2-6D6CF44D7B2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15;g5e18c33101_0_378">
                <a:extLst>
                  <a:ext uri="{FF2B5EF4-FFF2-40B4-BE49-F238E27FC236}">
                    <a16:creationId xmlns:a16="http://schemas.microsoft.com/office/drawing/2014/main" id="{499E02E3-CA05-E941-9DF1-21571E0D385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16;g5e18c33101_0_378">
                <a:extLst>
                  <a:ext uri="{FF2B5EF4-FFF2-40B4-BE49-F238E27FC236}">
                    <a16:creationId xmlns:a16="http://schemas.microsoft.com/office/drawing/2014/main" id="{0112D929-276B-7842-AA91-0568AE7A5CD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17;g5e18c33101_0_378">
                <a:extLst>
                  <a:ext uri="{FF2B5EF4-FFF2-40B4-BE49-F238E27FC236}">
                    <a16:creationId xmlns:a16="http://schemas.microsoft.com/office/drawing/2014/main" id="{11279BBF-1D2A-6B42-B6F0-185A039653E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18;g5e18c33101_0_378">
              <a:extLst>
                <a:ext uri="{FF2B5EF4-FFF2-40B4-BE49-F238E27FC236}">
                  <a16:creationId xmlns:a16="http://schemas.microsoft.com/office/drawing/2014/main" id="{4CC47A82-9BE4-6E4D-B524-E199D4EBC4DE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83" name="Google Shape;319;g5e18c33101_0_378">
                <a:extLst>
                  <a:ext uri="{FF2B5EF4-FFF2-40B4-BE49-F238E27FC236}">
                    <a16:creationId xmlns:a16="http://schemas.microsoft.com/office/drawing/2014/main" id="{B5A56C61-2DF1-9B47-9545-C84844FD8F58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0;g5e18c33101_0_378">
                <a:extLst>
                  <a:ext uri="{FF2B5EF4-FFF2-40B4-BE49-F238E27FC236}">
                    <a16:creationId xmlns:a16="http://schemas.microsoft.com/office/drawing/2014/main" id="{D5CC3DEB-9F1F-FD4E-8812-77FC6ADADF1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21;g5e18c33101_0_378">
                <a:extLst>
                  <a:ext uri="{FF2B5EF4-FFF2-40B4-BE49-F238E27FC236}">
                    <a16:creationId xmlns:a16="http://schemas.microsoft.com/office/drawing/2014/main" id="{80392154-768D-8E4F-91D1-7872A402E824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22;g5e18c33101_0_378">
                <a:extLst>
                  <a:ext uri="{FF2B5EF4-FFF2-40B4-BE49-F238E27FC236}">
                    <a16:creationId xmlns:a16="http://schemas.microsoft.com/office/drawing/2014/main" id="{9A759872-FE5C-2C45-9B72-30760A8E336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23;g5e18c33101_0_378">
                <a:extLst>
                  <a:ext uri="{FF2B5EF4-FFF2-40B4-BE49-F238E27FC236}">
                    <a16:creationId xmlns:a16="http://schemas.microsoft.com/office/drawing/2014/main" id="{F60A7E62-0931-9946-8C95-75C7F6F451C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24;g5e18c33101_0_378">
                <a:extLst>
                  <a:ext uri="{FF2B5EF4-FFF2-40B4-BE49-F238E27FC236}">
                    <a16:creationId xmlns:a16="http://schemas.microsoft.com/office/drawing/2014/main" id="{9CA61898-9FAC-0A48-87B9-9959D372D25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25;g5e18c33101_0_378">
                <a:extLst>
                  <a:ext uri="{FF2B5EF4-FFF2-40B4-BE49-F238E27FC236}">
                    <a16:creationId xmlns:a16="http://schemas.microsoft.com/office/drawing/2014/main" id="{C63CD2FF-6805-D746-B10A-EDCF6F57E2B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26;g5e18c33101_0_378">
                <a:extLst>
                  <a:ext uri="{FF2B5EF4-FFF2-40B4-BE49-F238E27FC236}">
                    <a16:creationId xmlns:a16="http://schemas.microsoft.com/office/drawing/2014/main" id="{79BA3616-32BB-F346-A5E6-1F1C10B2B30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27;g5e18c33101_0_378">
                <a:extLst>
                  <a:ext uri="{FF2B5EF4-FFF2-40B4-BE49-F238E27FC236}">
                    <a16:creationId xmlns:a16="http://schemas.microsoft.com/office/drawing/2014/main" id="{D48E3BF7-84FC-7146-A454-BB17E6E68F1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28;g5e18c33101_0_378">
              <a:extLst>
                <a:ext uri="{FF2B5EF4-FFF2-40B4-BE49-F238E27FC236}">
                  <a16:creationId xmlns:a16="http://schemas.microsoft.com/office/drawing/2014/main" id="{23079FD2-4847-264C-8214-9700C41021DD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74" name="Google Shape;329;g5e18c33101_0_378">
                <a:extLst>
                  <a:ext uri="{FF2B5EF4-FFF2-40B4-BE49-F238E27FC236}">
                    <a16:creationId xmlns:a16="http://schemas.microsoft.com/office/drawing/2014/main" id="{BC5A1734-D302-9246-90C3-A430A202C4F1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0;g5e18c33101_0_378">
                <a:extLst>
                  <a:ext uri="{FF2B5EF4-FFF2-40B4-BE49-F238E27FC236}">
                    <a16:creationId xmlns:a16="http://schemas.microsoft.com/office/drawing/2014/main" id="{48E2D801-3049-4A4A-8284-CFEB311064F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31;g5e18c33101_0_378">
                <a:extLst>
                  <a:ext uri="{FF2B5EF4-FFF2-40B4-BE49-F238E27FC236}">
                    <a16:creationId xmlns:a16="http://schemas.microsoft.com/office/drawing/2014/main" id="{32645C41-B368-8643-93F7-E8ACF035B8E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32;g5e18c33101_0_378">
                <a:extLst>
                  <a:ext uri="{FF2B5EF4-FFF2-40B4-BE49-F238E27FC236}">
                    <a16:creationId xmlns:a16="http://schemas.microsoft.com/office/drawing/2014/main" id="{E37B02B9-D7D2-934F-90BC-E94F7A1BB11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33;g5e18c33101_0_378">
                <a:extLst>
                  <a:ext uri="{FF2B5EF4-FFF2-40B4-BE49-F238E27FC236}">
                    <a16:creationId xmlns:a16="http://schemas.microsoft.com/office/drawing/2014/main" id="{EB89D0B3-DA98-B74F-988C-152F516B696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34;g5e18c33101_0_378">
                <a:extLst>
                  <a:ext uri="{FF2B5EF4-FFF2-40B4-BE49-F238E27FC236}">
                    <a16:creationId xmlns:a16="http://schemas.microsoft.com/office/drawing/2014/main" id="{BD76409A-49D5-D94A-A7C1-51AD566166C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35;g5e18c33101_0_378">
                <a:extLst>
                  <a:ext uri="{FF2B5EF4-FFF2-40B4-BE49-F238E27FC236}">
                    <a16:creationId xmlns:a16="http://schemas.microsoft.com/office/drawing/2014/main" id="{C193ACEF-D27D-9C4B-8C9D-BAC726D1C11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36;g5e18c33101_0_378">
                <a:extLst>
                  <a:ext uri="{FF2B5EF4-FFF2-40B4-BE49-F238E27FC236}">
                    <a16:creationId xmlns:a16="http://schemas.microsoft.com/office/drawing/2014/main" id="{B15B8168-EAEB-EF4C-8CBC-ABFBA567720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37;g5e18c33101_0_378">
                <a:extLst>
                  <a:ext uri="{FF2B5EF4-FFF2-40B4-BE49-F238E27FC236}">
                    <a16:creationId xmlns:a16="http://schemas.microsoft.com/office/drawing/2014/main" id="{0AFEF264-0C55-D347-8C11-0BBF35ED500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338;g5e18c33101_0_378">
              <a:extLst>
                <a:ext uri="{FF2B5EF4-FFF2-40B4-BE49-F238E27FC236}">
                  <a16:creationId xmlns:a16="http://schemas.microsoft.com/office/drawing/2014/main" id="{856DB045-612E-2743-BB77-10032B126C45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65" name="Google Shape;339;g5e18c33101_0_378">
                <a:extLst>
                  <a:ext uri="{FF2B5EF4-FFF2-40B4-BE49-F238E27FC236}">
                    <a16:creationId xmlns:a16="http://schemas.microsoft.com/office/drawing/2014/main" id="{F1027DCA-60C7-D449-9DF3-F6A3C66E80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0;g5e18c33101_0_378">
                <a:extLst>
                  <a:ext uri="{FF2B5EF4-FFF2-40B4-BE49-F238E27FC236}">
                    <a16:creationId xmlns:a16="http://schemas.microsoft.com/office/drawing/2014/main" id="{143B00E8-51F7-714E-8690-251E6F2C8C5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41;g5e18c33101_0_378">
                <a:extLst>
                  <a:ext uri="{FF2B5EF4-FFF2-40B4-BE49-F238E27FC236}">
                    <a16:creationId xmlns:a16="http://schemas.microsoft.com/office/drawing/2014/main" id="{C0109756-583E-F44F-93FC-7B1549BEFBC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42;g5e18c33101_0_378">
                <a:extLst>
                  <a:ext uri="{FF2B5EF4-FFF2-40B4-BE49-F238E27FC236}">
                    <a16:creationId xmlns:a16="http://schemas.microsoft.com/office/drawing/2014/main" id="{5500E7F4-FB70-E642-851D-557E935AE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43;g5e18c33101_0_378">
                <a:extLst>
                  <a:ext uri="{FF2B5EF4-FFF2-40B4-BE49-F238E27FC236}">
                    <a16:creationId xmlns:a16="http://schemas.microsoft.com/office/drawing/2014/main" id="{24F553F7-D463-9642-9CD3-2235C6FDB7A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4;g5e18c33101_0_378">
                <a:extLst>
                  <a:ext uri="{FF2B5EF4-FFF2-40B4-BE49-F238E27FC236}">
                    <a16:creationId xmlns:a16="http://schemas.microsoft.com/office/drawing/2014/main" id="{17AE904E-7522-9045-BC65-5E581B4F6020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5;g5e18c33101_0_378">
                <a:extLst>
                  <a:ext uri="{FF2B5EF4-FFF2-40B4-BE49-F238E27FC236}">
                    <a16:creationId xmlns:a16="http://schemas.microsoft.com/office/drawing/2014/main" id="{5D9DF949-470C-3748-A8B2-25630FF9F63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6;g5e18c33101_0_378">
                <a:extLst>
                  <a:ext uri="{FF2B5EF4-FFF2-40B4-BE49-F238E27FC236}">
                    <a16:creationId xmlns:a16="http://schemas.microsoft.com/office/drawing/2014/main" id="{E065BF4B-1981-D947-92DF-FE6F54B0EE9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7;g5e18c33101_0_378">
                <a:extLst>
                  <a:ext uri="{FF2B5EF4-FFF2-40B4-BE49-F238E27FC236}">
                    <a16:creationId xmlns:a16="http://schemas.microsoft.com/office/drawing/2014/main" id="{C38ECAE0-68C1-6743-A4CD-9D5D982D312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348;g5e18c33101_0_378">
              <a:extLst>
                <a:ext uri="{FF2B5EF4-FFF2-40B4-BE49-F238E27FC236}">
                  <a16:creationId xmlns:a16="http://schemas.microsoft.com/office/drawing/2014/main" id="{3A2DDE6A-0D48-5448-8001-B176FE8DD9CA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56" name="Google Shape;349;g5e18c33101_0_378">
                <a:extLst>
                  <a:ext uri="{FF2B5EF4-FFF2-40B4-BE49-F238E27FC236}">
                    <a16:creationId xmlns:a16="http://schemas.microsoft.com/office/drawing/2014/main" id="{5DD38C4F-82EE-154B-9D55-26578E5D88C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0;g5e18c33101_0_378">
                <a:extLst>
                  <a:ext uri="{FF2B5EF4-FFF2-40B4-BE49-F238E27FC236}">
                    <a16:creationId xmlns:a16="http://schemas.microsoft.com/office/drawing/2014/main" id="{49377786-3277-B449-BFD9-6AB9E6E0A7B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1;g5e18c33101_0_378">
                <a:extLst>
                  <a:ext uri="{FF2B5EF4-FFF2-40B4-BE49-F238E27FC236}">
                    <a16:creationId xmlns:a16="http://schemas.microsoft.com/office/drawing/2014/main" id="{EF77A8E7-66D9-5D40-BB68-13611D94B7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52;g5e18c33101_0_378">
                <a:extLst>
                  <a:ext uri="{FF2B5EF4-FFF2-40B4-BE49-F238E27FC236}">
                    <a16:creationId xmlns:a16="http://schemas.microsoft.com/office/drawing/2014/main" id="{916CD186-BA5D-314D-9AD2-70A6986E434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3;g5e18c33101_0_378">
                <a:extLst>
                  <a:ext uri="{FF2B5EF4-FFF2-40B4-BE49-F238E27FC236}">
                    <a16:creationId xmlns:a16="http://schemas.microsoft.com/office/drawing/2014/main" id="{6A98C139-6B3B-7C4D-8B49-BE496FDD0C8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;g5e18c33101_0_378">
                <a:extLst>
                  <a:ext uri="{FF2B5EF4-FFF2-40B4-BE49-F238E27FC236}">
                    <a16:creationId xmlns:a16="http://schemas.microsoft.com/office/drawing/2014/main" id="{4204CF94-AE96-B24D-B700-329C8B63C3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5;g5e18c33101_0_378">
                <a:extLst>
                  <a:ext uri="{FF2B5EF4-FFF2-40B4-BE49-F238E27FC236}">
                    <a16:creationId xmlns:a16="http://schemas.microsoft.com/office/drawing/2014/main" id="{3A26CFED-195A-0447-BDC1-685FD459AA7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6;g5e18c33101_0_378">
                <a:extLst>
                  <a:ext uri="{FF2B5EF4-FFF2-40B4-BE49-F238E27FC236}">
                    <a16:creationId xmlns:a16="http://schemas.microsoft.com/office/drawing/2014/main" id="{6A6273CA-169A-134C-BD9F-DEC81E7EC3A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7;g5e18c33101_0_378">
                <a:extLst>
                  <a:ext uri="{FF2B5EF4-FFF2-40B4-BE49-F238E27FC236}">
                    <a16:creationId xmlns:a16="http://schemas.microsoft.com/office/drawing/2014/main" id="{08A70A7B-1923-874C-B574-A6B2A41AEC3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58;g5e18c33101_0_378">
              <a:extLst>
                <a:ext uri="{FF2B5EF4-FFF2-40B4-BE49-F238E27FC236}">
                  <a16:creationId xmlns:a16="http://schemas.microsoft.com/office/drawing/2014/main" id="{671BF4B7-71C7-2944-8CA7-EFE41687DDC4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7" name="Google Shape;359;g5e18c33101_0_378">
                <a:extLst>
                  <a:ext uri="{FF2B5EF4-FFF2-40B4-BE49-F238E27FC236}">
                    <a16:creationId xmlns:a16="http://schemas.microsoft.com/office/drawing/2014/main" id="{AF3AB049-7A27-2F44-A908-3406A7C2ACE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0;g5e18c33101_0_378">
                <a:extLst>
                  <a:ext uri="{FF2B5EF4-FFF2-40B4-BE49-F238E27FC236}">
                    <a16:creationId xmlns:a16="http://schemas.microsoft.com/office/drawing/2014/main" id="{E3E53AEC-96B6-0C41-8AE6-27D7262D4CD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61;g5e18c33101_0_378">
                <a:extLst>
                  <a:ext uri="{FF2B5EF4-FFF2-40B4-BE49-F238E27FC236}">
                    <a16:creationId xmlns:a16="http://schemas.microsoft.com/office/drawing/2014/main" id="{7088B13A-DE91-6D4C-8EEA-2A46D3F6682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62;g5e18c33101_0_378">
                <a:extLst>
                  <a:ext uri="{FF2B5EF4-FFF2-40B4-BE49-F238E27FC236}">
                    <a16:creationId xmlns:a16="http://schemas.microsoft.com/office/drawing/2014/main" id="{090E268D-D3F8-2548-BF8E-192D8878461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63;g5e18c33101_0_378">
                <a:extLst>
                  <a:ext uri="{FF2B5EF4-FFF2-40B4-BE49-F238E27FC236}">
                    <a16:creationId xmlns:a16="http://schemas.microsoft.com/office/drawing/2014/main" id="{EBAD86FB-9E0E-1B46-BB19-5810AE5A519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64;g5e18c33101_0_378">
                <a:extLst>
                  <a:ext uri="{FF2B5EF4-FFF2-40B4-BE49-F238E27FC236}">
                    <a16:creationId xmlns:a16="http://schemas.microsoft.com/office/drawing/2014/main" id="{5FABBE2C-AFEF-7E4A-BC61-64C1ED2866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65;g5e18c33101_0_378">
                <a:extLst>
                  <a:ext uri="{FF2B5EF4-FFF2-40B4-BE49-F238E27FC236}">
                    <a16:creationId xmlns:a16="http://schemas.microsoft.com/office/drawing/2014/main" id="{CA1388A8-8EC4-934B-A7A3-E6F585E173C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66;g5e18c33101_0_378">
                <a:extLst>
                  <a:ext uri="{FF2B5EF4-FFF2-40B4-BE49-F238E27FC236}">
                    <a16:creationId xmlns:a16="http://schemas.microsoft.com/office/drawing/2014/main" id="{FD1C6A94-BBFB-2149-9E8C-0803567CF8C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67;g5e18c33101_0_378">
                <a:extLst>
                  <a:ext uri="{FF2B5EF4-FFF2-40B4-BE49-F238E27FC236}">
                    <a16:creationId xmlns:a16="http://schemas.microsoft.com/office/drawing/2014/main" id="{40E91856-DEED-2541-9032-004BDB60DB4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368;g5e18c33101_0_378">
              <a:extLst>
                <a:ext uri="{FF2B5EF4-FFF2-40B4-BE49-F238E27FC236}">
                  <a16:creationId xmlns:a16="http://schemas.microsoft.com/office/drawing/2014/main" id="{4D30F600-F986-6944-9E8B-C7DE0ADD1F40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8" name="Google Shape;369;g5e18c33101_0_378">
                <a:extLst>
                  <a:ext uri="{FF2B5EF4-FFF2-40B4-BE49-F238E27FC236}">
                    <a16:creationId xmlns:a16="http://schemas.microsoft.com/office/drawing/2014/main" id="{0BC84C02-314B-1942-8730-8A6653421A4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0;g5e18c33101_0_378">
                <a:extLst>
                  <a:ext uri="{FF2B5EF4-FFF2-40B4-BE49-F238E27FC236}">
                    <a16:creationId xmlns:a16="http://schemas.microsoft.com/office/drawing/2014/main" id="{D0BB875A-5EC6-A345-90AD-D1826637850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1;g5e18c33101_0_378">
                <a:extLst>
                  <a:ext uri="{FF2B5EF4-FFF2-40B4-BE49-F238E27FC236}">
                    <a16:creationId xmlns:a16="http://schemas.microsoft.com/office/drawing/2014/main" id="{B69812A4-68AD-DD4A-9695-C37D1F2903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2;g5e18c33101_0_378">
                <a:extLst>
                  <a:ext uri="{FF2B5EF4-FFF2-40B4-BE49-F238E27FC236}">
                    <a16:creationId xmlns:a16="http://schemas.microsoft.com/office/drawing/2014/main" id="{CE524CC4-8CE3-3140-9A2E-5C1A22F4B1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3;g5e18c33101_0_378">
                <a:extLst>
                  <a:ext uri="{FF2B5EF4-FFF2-40B4-BE49-F238E27FC236}">
                    <a16:creationId xmlns:a16="http://schemas.microsoft.com/office/drawing/2014/main" id="{DF0F82C0-5B67-FF4C-B843-EE16F4F7D8A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4;g5e18c33101_0_378">
                <a:extLst>
                  <a:ext uri="{FF2B5EF4-FFF2-40B4-BE49-F238E27FC236}">
                    <a16:creationId xmlns:a16="http://schemas.microsoft.com/office/drawing/2014/main" id="{48471946-CC97-B34A-8AAE-D692B961C469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5;g5e18c33101_0_378">
                <a:extLst>
                  <a:ext uri="{FF2B5EF4-FFF2-40B4-BE49-F238E27FC236}">
                    <a16:creationId xmlns:a16="http://schemas.microsoft.com/office/drawing/2014/main" id="{3691918D-85F2-954A-AA3A-F83C2D830B0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6;g5e18c33101_0_378">
                <a:extLst>
                  <a:ext uri="{FF2B5EF4-FFF2-40B4-BE49-F238E27FC236}">
                    <a16:creationId xmlns:a16="http://schemas.microsoft.com/office/drawing/2014/main" id="{942EA0A7-6B5E-8D4C-A8DF-7ED75645A44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7;g5e18c33101_0_378">
                <a:extLst>
                  <a:ext uri="{FF2B5EF4-FFF2-40B4-BE49-F238E27FC236}">
                    <a16:creationId xmlns:a16="http://schemas.microsoft.com/office/drawing/2014/main" id="{C49E0B54-4A79-3843-8CCD-D330C103F00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378;g5e18c33101_0_378">
              <a:extLst>
                <a:ext uri="{FF2B5EF4-FFF2-40B4-BE49-F238E27FC236}">
                  <a16:creationId xmlns:a16="http://schemas.microsoft.com/office/drawing/2014/main" id="{33CB004C-F9BF-6B4D-A1C3-2988A078EEF8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9" name="Google Shape;379;g5e18c33101_0_378">
                <a:extLst>
                  <a:ext uri="{FF2B5EF4-FFF2-40B4-BE49-F238E27FC236}">
                    <a16:creationId xmlns:a16="http://schemas.microsoft.com/office/drawing/2014/main" id="{F331C1B7-D8BD-CA42-AD46-CCC7F8BBAFE0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;g5e18c33101_0_378">
                <a:extLst>
                  <a:ext uri="{FF2B5EF4-FFF2-40B4-BE49-F238E27FC236}">
                    <a16:creationId xmlns:a16="http://schemas.microsoft.com/office/drawing/2014/main" id="{6F6D4350-8B87-504B-8B50-527F83877ED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;g5e18c33101_0_378">
                <a:extLst>
                  <a:ext uri="{FF2B5EF4-FFF2-40B4-BE49-F238E27FC236}">
                    <a16:creationId xmlns:a16="http://schemas.microsoft.com/office/drawing/2014/main" id="{FC25853A-CAFF-7D4F-896D-A98063D7AC0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2;g5e18c33101_0_378">
                <a:extLst>
                  <a:ext uri="{FF2B5EF4-FFF2-40B4-BE49-F238E27FC236}">
                    <a16:creationId xmlns:a16="http://schemas.microsoft.com/office/drawing/2014/main" id="{EFE26F0B-5E58-2242-8DC7-4BD4143A6D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3;g5e18c33101_0_378">
                <a:extLst>
                  <a:ext uri="{FF2B5EF4-FFF2-40B4-BE49-F238E27FC236}">
                    <a16:creationId xmlns:a16="http://schemas.microsoft.com/office/drawing/2014/main" id="{4A6BB271-E30F-1C4A-9CB7-00827F49C9C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4;g5e18c33101_0_378">
                <a:extLst>
                  <a:ext uri="{FF2B5EF4-FFF2-40B4-BE49-F238E27FC236}">
                    <a16:creationId xmlns:a16="http://schemas.microsoft.com/office/drawing/2014/main" id="{532616B3-3D8E-934F-9F3B-C5C5729DB2A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;g5e18c33101_0_378">
                <a:extLst>
                  <a:ext uri="{FF2B5EF4-FFF2-40B4-BE49-F238E27FC236}">
                    <a16:creationId xmlns:a16="http://schemas.microsoft.com/office/drawing/2014/main" id="{F8181BA5-5B6E-1845-8010-64E85E844A3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;g5e18c33101_0_378">
                <a:extLst>
                  <a:ext uri="{FF2B5EF4-FFF2-40B4-BE49-F238E27FC236}">
                    <a16:creationId xmlns:a16="http://schemas.microsoft.com/office/drawing/2014/main" id="{CFD8B892-C25E-BA46-8B04-DDE1D1D7EE1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7;g5e18c33101_0_378">
                <a:extLst>
                  <a:ext uri="{FF2B5EF4-FFF2-40B4-BE49-F238E27FC236}">
                    <a16:creationId xmlns:a16="http://schemas.microsoft.com/office/drawing/2014/main" id="{BD8F58E3-6FED-7D4E-9857-EB0BDBC6915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388;g5e18c33101_0_378">
              <a:extLst>
                <a:ext uri="{FF2B5EF4-FFF2-40B4-BE49-F238E27FC236}">
                  <a16:creationId xmlns:a16="http://schemas.microsoft.com/office/drawing/2014/main" id="{646DC1EF-88A0-D24E-A291-E6225B4F5858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20" name="Google Shape;389;g5e18c33101_0_378">
                <a:extLst>
                  <a:ext uri="{FF2B5EF4-FFF2-40B4-BE49-F238E27FC236}">
                    <a16:creationId xmlns:a16="http://schemas.microsoft.com/office/drawing/2014/main" id="{17A1EC37-FAA5-A84D-9FA2-42405BDAE5A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0;g5e18c33101_0_378">
                <a:extLst>
                  <a:ext uri="{FF2B5EF4-FFF2-40B4-BE49-F238E27FC236}">
                    <a16:creationId xmlns:a16="http://schemas.microsoft.com/office/drawing/2014/main" id="{9458BB4A-9EDD-9B41-8072-C4A80E59BC7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1;g5e18c33101_0_378">
                <a:extLst>
                  <a:ext uri="{FF2B5EF4-FFF2-40B4-BE49-F238E27FC236}">
                    <a16:creationId xmlns:a16="http://schemas.microsoft.com/office/drawing/2014/main" id="{4503DAAD-ED91-DB41-9728-FDC9DE125B9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2;g5e18c33101_0_378">
                <a:extLst>
                  <a:ext uri="{FF2B5EF4-FFF2-40B4-BE49-F238E27FC236}">
                    <a16:creationId xmlns:a16="http://schemas.microsoft.com/office/drawing/2014/main" id="{9F1B0532-40BD-214D-8901-85F93F06534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3;g5e18c33101_0_378">
                <a:extLst>
                  <a:ext uri="{FF2B5EF4-FFF2-40B4-BE49-F238E27FC236}">
                    <a16:creationId xmlns:a16="http://schemas.microsoft.com/office/drawing/2014/main" id="{09B8FCC8-4E38-3249-A659-7008AD74071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4;g5e18c33101_0_378">
                <a:extLst>
                  <a:ext uri="{FF2B5EF4-FFF2-40B4-BE49-F238E27FC236}">
                    <a16:creationId xmlns:a16="http://schemas.microsoft.com/office/drawing/2014/main" id="{0BF7480B-8880-B34E-8D76-A41AD266A8F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5;g5e18c33101_0_378">
                <a:extLst>
                  <a:ext uri="{FF2B5EF4-FFF2-40B4-BE49-F238E27FC236}">
                    <a16:creationId xmlns:a16="http://schemas.microsoft.com/office/drawing/2014/main" id="{7F41C3F9-8BB4-8146-A7F9-6FE982529F4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6;g5e18c33101_0_378">
                <a:extLst>
                  <a:ext uri="{FF2B5EF4-FFF2-40B4-BE49-F238E27FC236}">
                    <a16:creationId xmlns:a16="http://schemas.microsoft.com/office/drawing/2014/main" id="{BB4CAB31-04CB-8146-B009-AFFECDB18C1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7;g5e18c33101_0_378">
                <a:extLst>
                  <a:ext uri="{FF2B5EF4-FFF2-40B4-BE49-F238E27FC236}">
                    <a16:creationId xmlns:a16="http://schemas.microsoft.com/office/drawing/2014/main" id="{68574344-AE5E-DD4F-BB9C-11096F8987F7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398;g5e18c33101_0_378">
              <a:extLst>
                <a:ext uri="{FF2B5EF4-FFF2-40B4-BE49-F238E27FC236}">
                  <a16:creationId xmlns:a16="http://schemas.microsoft.com/office/drawing/2014/main" id="{37EB8217-37F2-444D-BF1E-B0B77DC99D62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11" name="Google Shape;399;g5e18c33101_0_378">
                <a:extLst>
                  <a:ext uri="{FF2B5EF4-FFF2-40B4-BE49-F238E27FC236}">
                    <a16:creationId xmlns:a16="http://schemas.microsoft.com/office/drawing/2014/main" id="{09D3EA86-2D9D-E146-A75F-7F2081D006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;g5e18c33101_0_378">
                <a:extLst>
                  <a:ext uri="{FF2B5EF4-FFF2-40B4-BE49-F238E27FC236}">
                    <a16:creationId xmlns:a16="http://schemas.microsoft.com/office/drawing/2014/main" id="{4DE21FE5-33BC-D547-95C2-A67E732E13A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;g5e18c33101_0_378">
                <a:extLst>
                  <a:ext uri="{FF2B5EF4-FFF2-40B4-BE49-F238E27FC236}">
                    <a16:creationId xmlns:a16="http://schemas.microsoft.com/office/drawing/2014/main" id="{4BC6389E-B86D-A046-BB9C-6140420A56E5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2;g5e18c33101_0_378">
                <a:extLst>
                  <a:ext uri="{FF2B5EF4-FFF2-40B4-BE49-F238E27FC236}">
                    <a16:creationId xmlns:a16="http://schemas.microsoft.com/office/drawing/2014/main" id="{DBE7B6D0-57FE-4E41-AD90-5C7F7D7B561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3;g5e18c33101_0_378">
                <a:extLst>
                  <a:ext uri="{FF2B5EF4-FFF2-40B4-BE49-F238E27FC236}">
                    <a16:creationId xmlns:a16="http://schemas.microsoft.com/office/drawing/2014/main" id="{BE6E451E-102C-8F4E-BC01-829F631EBF8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4;g5e18c33101_0_378">
                <a:extLst>
                  <a:ext uri="{FF2B5EF4-FFF2-40B4-BE49-F238E27FC236}">
                    <a16:creationId xmlns:a16="http://schemas.microsoft.com/office/drawing/2014/main" id="{944DE28A-8892-1B44-8886-C81910689938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5;g5e18c33101_0_378">
                <a:extLst>
                  <a:ext uri="{FF2B5EF4-FFF2-40B4-BE49-F238E27FC236}">
                    <a16:creationId xmlns:a16="http://schemas.microsoft.com/office/drawing/2014/main" id="{0EABA6D6-01D7-0B4D-ADC8-96CDE6B94E6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6;g5e18c33101_0_378">
                <a:extLst>
                  <a:ext uri="{FF2B5EF4-FFF2-40B4-BE49-F238E27FC236}">
                    <a16:creationId xmlns:a16="http://schemas.microsoft.com/office/drawing/2014/main" id="{3161406C-E34A-714A-A8DC-37D673498A5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7;g5e18c33101_0_378">
                <a:extLst>
                  <a:ext uri="{FF2B5EF4-FFF2-40B4-BE49-F238E27FC236}">
                    <a16:creationId xmlns:a16="http://schemas.microsoft.com/office/drawing/2014/main" id="{F5C0BBFF-74B7-5545-8C53-7AE871702F8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08;g5e18c33101_0_378">
              <a:extLst>
                <a:ext uri="{FF2B5EF4-FFF2-40B4-BE49-F238E27FC236}">
                  <a16:creationId xmlns:a16="http://schemas.microsoft.com/office/drawing/2014/main" id="{A117CF5A-A485-834C-9AED-A20551CB129E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102" name="Google Shape;409;g5e18c33101_0_378">
                <a:extLst>
                  <a:ext uri="{FF2B5EF4-FFF2-40B4-BE49-F238E27FC236}">
                    <a16:creationId xmlns:a16="http://schemas.microsoft.com/office/drawing/2014/main" id="{C73DB633-961E-624E-8911-0A08F47FE9B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0;g5e18c33101_0_378">
                <a:extLst>
                  <a:ext uri="{FF2B5EF4-FFF2-40B4-BE49-F238E27FC236}">
                    <a16:creationId xmlns:a16="http://schemas.microsoft.com/office/drawing/2014/main" id="{35AD94C5-6473-A046-9901-C045E707016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1;g5e18c33101_0_378">
                <a:extLst>
                  <a:ext uri="{FF2B5EF4-FFF2-40B4-BE49-F238E27FC236}">
                    <a16:creationId xmlns:a16="http://schemas.microsoft.com/office/drawing/2014/main" id="{6515C062-7680-5144-ADC5-5A25D077FA1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2;g5e18c33101_0_378">
                <a:extLst>
                  <a:ext uri="{FF2B5EF4-FFF2-40B4-BE49-F238E27FC236}">
                    <a16:creationId xmlns:a16="http://schemas.microsoft.com/office/drawing/2014/main" id="{FEE99C50-851F-8F4B-AC00-558CA63DA0E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3;g5e18c33101_0_378">
                <a:extLst>
                  <a:ext uri="{FF2B5EF4-FFF2-40B4-BE49-F238E27FC236}">
                    <a16:creationId xmlns:a16="http://schemas.microsoft.com/office/drawing/2014/main" id="{D9E2C8E6-8F66-944C-9B87-8C4999119337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4;g5e18c33101_0_378">
                <a:extLst>
                  <a:ext uri="{FF2B5EF4-FFF2-40B4-BE49-F238E27FC236}">
                    <a16:creationId xmlns:a16="http://schemas.microsoft.com/office/drawing/2014/main" id="{A93BF448-072D-5049-8916-60FEB41BAB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5;g5e18c33101_0_378">
                <a:extLst>
                  <a:ext uri="{FF2B5EF4-FFF2-40B4-BE49-F238E27FC236}">
                    <a16:creationId xmlns:a16="http://schemas.microsoft.com/office/drawing/2014/main" id="{571EC561-B01B-EF47-ADE7-7FA565A4C78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;g5e18c33101_0_378">
                <a:extLst>
                  <a:ext uri="{FF2B5EF4-FFF2-40B4-BE49-F238E27FC236}">
                    <a16:creationId xmlns:a16="http://schemas.microsoft.com/office/drawing/2014/main" id="{9DDD21DE-6AB8-3647-92B7-AAE098E8DA75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7;g5e18c33101_0_378">
                <a:extLst>
                  <a:ext uri="{FF2B5EF4-FFF2-40B4-BE49-F238E27FC236}">
                    <a16:creationId xmlns:a16="http://schemas.microsoft.com/office/drawing/2014/main" id="{8641F967-6D85-C54E-B385-D16D6C47EB7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418;g5e18c33101_0_378">
              <a:extLst>
                <a:ext uri="{FF2B5EF4-FFF2-40B4-BE49-F238E27FC236}">
                  <a16:creationId xmlns:a16="http://schemas.microsoft.com/office/drawing/2014/main" id="{F6F59DAB-81B3-CB40-AE3D-590807031917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93" name="Google Shape;419;g5e18c33101_0_378">
                <a:extLst>
                  <a:ext uri="{FF2B5EF4-FFF2-40B4-BE49-F238E27FC236}">
                    <a16:creationId xmlns:a16="http://schemas.microsoft.com/office/drawing/2014/main" id="{C016A946-A3CB-8F45-8BB8-4C0089EE1A1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0;g5e18c33101_0_378">
                <a:extLst>
                  <a:ext uri="{FF2B5EF4-FFF2-40B4-BE49-F238E27FC236}">
                    <a16:creationId xmlns:a16="http://schemas.microsoft.com/office/drawing/2014/main" id="{D2B352E7-C9C1-7E4F-A282-CBB38494B79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1;g5e18c33101_0_378">
                <a:extLst>
                  <a:ext uri="{FF2B5EF4-FFF2-40B4-BE49-F238E27FC236}">
                    <a16:creationId xmlns:a16="http://schemas.microsoft.com/office/drawing/2014/main" id="{56EECA4A-D0F4-B248-98A3-A8B45C26CE0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2;g5e18c33101_0_378">
                <a:extLst>
                  <a:ext uri="{FF2B5EF4-FFF2-40B4-BE49-F238E27FC236}">
                    <a16:creationId xmlns:a16="http://schemas.microsoft.com/office/drawing/2014/main" id="{A87D2234-DA04-8040-8AAC-F1DBFC9C0D6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3;g5e18c33101_0_378">
                <a:extLst>
                  <a:ext uri="{FF2B5EF4-FFF2-40B4-BE49-F238E27FC236}">
                    <a16:creationId xmlns:a16="http://schemas.microsoft.com/office/drawing/2014/main" id="{6B404F5E-8AEF-CF4B-B980-4065F03728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4;g5e18c33101_0_378">
                <a:extLst>
                  <a:ext uri="{FF2B5EF4-FFF2-40B4-BE49-F238E27FC236}">
                    <a16:creationId xmlns:a16="http://schemas.microsoft.com/office/drawing/2014/main" id="{369F3E9C-D1AC-B84E-AB35-04DDBF2352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5;g5e18c33101_0_378">
                <a:extLst>
                  <a:ext uri="{FF2B5EF4-FFF2-40B4-BE49-F238E27FC236}">
                    <a16:creationId xmlns:a16="http://schemas.microsoft.com/office/drawing/2014/main" id="{B84C143D-8336-A749-A8B8-1CA1C0F22B9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26;g5e18c33101_0_378">
                <a:extLst>
                  <a:ext uri="{FF2B5EF4-FFF2-40B4-BE49-F238E27FC236}">
                    <a16:creationId xmlns:a16="http://schemas.microsoft.com/office/drawing/2014/main" id="{0436DC7B-96A1-EC4A-A0BE-9DF01EAF60B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7;g5e18c33101_0_378">
                <a:extLst>
                  <a:ext uri="{FF2B5EF4-FFF2-40B4-BE49-F238E27FC236}">
                    <a16:creationId xmlns:a16="http://schemas.microsoft.com/office/drawing/2014/main" id="{012E8A11-D48A-994E-A1F6-197187736048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428;g5e18c33101_0_378">
              <a:extLst>
                <a:ext uri="{FF2B5EF4-FFF2-40B4-BE49-F238E27FC236}">
                  <a16:creationId xmlns:a16="http://schemas.microsoft.com/office/drawing/2014/main" id="{CA8CDD4E-C494-4D43-8261-E549EB2695B7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84" name="Google Shape;429;g5e18c33101_0_378">
                <a:extLst>
                  <a:ext uri="{FF2B5EF4-FFF2-40B4-BE49-F238E27FC236}">
                    <a16:creationId xmlns:a16="http://schemas.microsoft.com/office/drawing/2014/main" id="{07F41B27-83D1-1548-AA2C-084377D3CA8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0;g5e18c33101_0_378">
                <a:extLst>
                  <a:ext uri="{FF2B5EF4-FFF2-40B4-BE49-F238E27FC236}">
                    <a16:creationId xmlns:a16="http://schemas.microsoft.com/office/drawing/2014/main" id="{5244FDE9-4F92-2B4F-8BB1-88FEC8C4678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1;g5e18c33101_0_378">
                <a:extLst>
                  <a:ext uri="{FF2B5EF4-FFF2-40B4-BE49-F238E27FC236}">
                    <a16:creationId xmlns:a16="http://schemas.microsoft.com/office/drawing/2014/main" id="{5D132354-AA8B-AC4F-BCAD-D639F8E20D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2;g5e18c33101_0_378">
                <a:extLst>
                  <a:ext uri="{FF2B5EF4-FFF2-40B4-BE49-F238E27FC236}">
                    <a16:creationId xmlns:a16="http://schemas.microsoft.com/office/drawing/2014/main" id="{2C4765C9-4AB8-DB4E-8FF6-1BA93D9378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33;g5e18c33101_0_378">
                <a:extLst>
                  <a:ext uri="{FF2B5EF4-FFF2-40B4-BE49-F238E27FC236}">
                    <a16:creationId xmlns:a16="http://schemas.microsoft.com/office/drawing/2014/main" id="{1B327874-292C-4B42-A8E3-F0E967CA46F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34;g5e18c33101_0_378">
                <a:extLst>
                  <a:ext uri="{FF2B5EF4-FFF2-40B4-BE49-F238E27FC236}">
                    <a16:creationId xmlns:a16="http://schemas.microsoft.com/office/drawing/2014/main" id="{D50ED3AD-CCFC-6D4C-A642-8E6967A30AA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5;g5e18c33101_0_378">
                <a:extLst>
                  <a:ext uri="{FF2B5EF4-FFF2-40B4-BE49-F238E27FC236}">
                    <a16:creationId xmlns:a16="http://schemas.microsoft.com/office/drawing/2014/main" id="{8984E24B-87D5-5B4C-B16B-FF131D9449D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6;g5e18c33101_0_378">
                <a:extLst>
                  <a:ext uri="{FF2B5EF4-FFF2-40B4-BE49-F238E27FC236}">
                    <a16:creationId xmlns:a16="http://schemas.microsoft.com/office/drawing/2014/main" id="{304CFAF2-EFEC-3B4D-AD89-2812BE202D6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7;g5e18c33101_0_378">
                <a:extLst>
                  <a:ext uri="{FF2B5EF4-FFF2-40B4-BE49-F238E27FC236}">
                    <a16:creationId xmlns:a16="http://schemas.microsoft.com/office/drawing/2014/main" id="{12535E90-EAE5-D046-A1F9-4ADAED998D7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438;g5e18c33101_0_378">
              <a:extLst>
                <a:ext uri="{FF2B5EF4-FFF2-40B4-BE49-F238E27FC236}">
                  <a16:creationId xmlns:a16="http://schemas.microsoft.com/office/drawing/2014/main" id="{857A6E6D-0284-8145-937C-29668F425CD8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5" name="Google Shape;439;g5e18c33101_0_378">
                <a:extLst>
                  <a:ext uri="{FF2B5EF4-FFF2-40B4-BE49-F238E27FC236}">
                    <a16:creationId xmlns:a16="http://schemas.microsoft.com/office/drawing/2014/main" id="{1EDF790D-6F67-A84E-ABAF-E36B6BCF15B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0;g5e18c33101_0_378">
                <a:extLst>
                  <a:ext uri="{FF2B5EF4-FFF2-40B4-BE49-F238E27FC236}">
                    <a16:creationId xmlns:a16="http://schemas.microsoft.com/office/drawing/2014/main" id="{4E2F1B5D-C2E7-6B49-B7B4-C3AB19D741C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41;g5e18c33101_0_378">
                <a:extLst>
                  <a:ext uri="{FF2B5EF4-FFF2-40B4-BE49-F238E27FC236}">
                    <a16:creationId xmlns:a16="http://schemas.microsoft.com/office/drawing/2014/main" id="{F8D12D10-9885-6445-83BE-CFF374E10CE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42;g5e18c33101_0_378">
                <a:extLst>
                  <a:ext uri="{FF2B5EF4-FFF2-40B4-BE49-F238E27FC236}">
                    <a16:creationId xmlns:a16="http://schemas.microsoft.com/office/drawing/2014/main" id="{8718CD95-21F4-7548-AC9F-E40B927BCFAF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3;g5e18c33101_0_378">
                <a:extLst>
                  <a:ext uri="{FF2B5EF4-FFF2-40B4-BE49-F238E27FC236}">
                    <a16:creationId xmlns:a16="http://schemas.microsoft.com/office/drawing/2014/main" id="{BBDAC834-6D2C-5E42-AD13-44C649EEDF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4;g5e18c33101_0_378">
                <a:extLst>
                  <a:ext uri="{FF2B5EF4-FFF2-40B4-BE49-F238E27FC236}">
                    <a16:creationId xmlns:a16="http://schemas.microsoft.com/office/drawing/2014/main" id="{00EE7A0C-7C68-CD46-A3CA-310BED1F78D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5;g5e18c33101_0_378">
                <a:extLst>
                  <a:ext uri="{FF2B5EF4-FFF2-40B4-BE49-F238E27FC236}">
                    <a16:creationId xmlns:a16="http://schemas.microsoft.com/office/drawing/2014/main" id="{A988215A-074F-1A41-A506-B7C71ACE2F2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6;g5e18c33101_0_378">
                <a:extLst>
                  <a:ext uri="{FF2B5EF4-FFF2-40B4-BE49-F238E27FC236}">
                    <a16:creationId xmlns:a16="http://schemas.microsoft.com/office/drawing/2014/main" id="{A686B3F7-9097-1E40-9BF2-2EE991A1D6D4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7;g5e18c33101_0_378">
                <a:extLst>
                  <a:ext uri="{FF2B5EF4-FFF2-40B4-BE49-F238E27FC236}">
                    <a16:creationId xmlns:a16="http://schemas.microsoft.com/office/drawing/2014/main" id="{F5F7A456-3913-B746-AD43-0F467E28623A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448;g5e18c33101_0_378">
              <a:extLst>
                <a:ext uri="{FF2B5EF4-FFF2-40B4-BE49-F238E27FC236}">
                  <a16:creationId xmlns:a16="http://schemas.microsoft.com/office/drawing/2014/main" id="{D5B368D6-2420-BF4A-A95F-31048197DF01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66" name="Google Shape;449;g5e18c33101_0_378">
                <a:extLst>
                  <a:ext uri="{FF2B5EF4-FFF2-40B4-BE49-F238E27FC236}">
                    <a16:creationId xmlns:a16="http://schemas.microsoft.com/office/drawing/2014/main" id="{606B365C-14D9-094C-91CE-1DADFA4DF8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0;g5e18c33101_0_378">
                <a:extLst>
                  <a:ext uri="{FF2B5EF4-FFF2-40B4-BE49-F238E27FC236}">
                    <a16:creationId xmlns:a16="http://schemas.microsoft.com/office/drawing/2014/main" id="{FCD57F89-E944-F74C-9834-383592A1A29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1;g5e18c33101_0_378">
                <a:extLst>
                  <a:ext uri="{FF2B5EF4-FFF2-40B4-BE49-F238E27FC236}">
                    <a16:creationId xmlns:a16="http://schemas.microsoft.com/office/drawing/2014/main" id="{583EDB34-78E6-CE49-88C8-7689CAC6D76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2;g5e18c33101_0_378">
                <a:extLst>
                  <a:ext uri="{FF2B5EF4-FFF2-40B4-BE49-F238E27FC236}">
                    <a16:creationId xmlns:a16="http://schemas.microsoft.com/office/drawing/2014/main" id="{82B1B133-2936-AA4B-AE9E-F2505DC4DBA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3;g5e18c33101_0_378">
                <a:extLst>
                  <a:ext uri="{FF2B5EF4-FFF2-40B4-BE49-F238E27FC236}">
                    <a16:creationId xmlns:a16="http://schemas.microsoft.com/office/drawing/2014/main" id="{6803EE24-B20A-F249-9476-DC399A72BD7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4;g5e18c33101_0_378">
                <a:extLst>
                  <a:ext uri="{FF2B5EF4-FFF2-40B4-BE49-F238E27FC236}">
                    <a16:creationId xmlns:a16="http://schemas.microsoft.com/office/drawing/2014/main" id="{DBC1A5C4-0BA2-0D4C-B561-E5FE15AD2AB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5;g5e18c33101_0_378">
                <a:extLst>
                  <a:ext uri="{FF2B5EF4-FFF2-40B4-BE49-F238E27FC236}">
                    <a16:creationId xmlns:a16="http://schemas.microsoft.com/office/drawing/2014/main" id="{41DB755D-4070-3C4C-9B96-59C33E3D533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6;g5e18c33101_0_378">
                <a:extLst>
                  <a:ext uri="{FF2B5EF4-FFF2-40B4-BE49-F238E27FC236}">
                    <a16:creationId xmlns:a16="http://schemas.microsoft.com/office/drawing/2014/main" id="{21E0BAC5-1615-234C-A80E-5A7F9F7F2FA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7;g5e18c33101_0_378">
                <a:extLst>
                  <a:ext uri="{FF2B5EF4-FFF2-40B4-BE49-F238E27FC236}">
                    <a16:creationId xmlns:a16="http://schemas.microsoft.com/office/drawing/2014/main" id="{6ADADADC-1909-6E4C-B538-528B4F5169F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458;g5e18c33101_0_378">
              <a:extLst>
                <a:ext uri="{FF2B5EF4-FFF2-40B4-BE49-F238E27FC236}">
                  <a16:creationId xmlns:a16="http://schemas.microsoft.com/office/drawing/2014/main" id="{A2595623-5A8E-2847-929A-062B2E3F30E4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7" name="Google Shape;459;g5e18c33101_0_378">
                <a:extLst>
                  <a:ext uri="{FF2B5EF4-FFF2-40B4-BE49-F238E27FC236}">
                    <a16:creationId xmlns:a16="http://schemas.microsoft.com/office/drawing/2014/main" id="{3B18DA30-E825-BB46-B5A7-032D9CD00FA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0;g5e18c33101_0_378">
                <a:extLst>
                  <a:ext uri="{FF2B5EF4-FFF2-40B4-BE49-F238E27FC236}">
                    <a16:creationId xmlns:a16="http://schemas.microsoft.com/office/drawing/2014/main" id="{0DDFFC71-00DA-0A45-A7EB-5D308EB5487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61;g5e18c33101_0_378">
                <a:extLst>
                  <a:ext uri="{FF2B5EF4-FFF2-40B4-BE49-F238E27FC236}">
                    <a16:creationId xmlns:a16="http://schemas.microsoft.com/office/drawing/2014/main" id="{3E684FAD-467F-0A41-8F7B-BA8C346A366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62;g5e18c33101_0_378">
                <a:extLst>
                  <a:ext uri="{FF2B5EF4-FFF2-40B4-BE49-F238E27FC236}">
                    <a16:creationId xmlns:a16="http://schemas.microsoft.com/office/drawing/2014/main" id="{0E0C7D4C-8758-BA47-9D6E-D0DF4A78752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63;g5e18c33101_0_378">
                <a:extLst>
                  <a:ext uri="{FF2B5EF4-FFF2-40B4-BE49-F238E27FC236}">
                    <a16:creationId xmlns:a16="http://schemas.microsoft.com/office/drawing/2014/main" id="{CD689EDB-81BD-6C4E-A9C5-52FC620EB6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64;g5e18c33101_0_378">
                <a:extLst>
                  <a:ext uri="{FF2B5EF4-FFF2-40B4-BE49-F238E27FC236}">
                    <a16:creationId xmlns:a16="http://schemas.microsoft.com/office/drawing/2014/main" id="{C8917542-517D-924E-A16C-F8744FAD37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65;g5e18c33101_0_378">
                <a:extLst>
                  <a:ext uri="{FF2B5EF4-FFF2-40B4-BE49-F238E27FC236}">
                    <a16:creationId xmlns:a16="http://schemas.microsoft.com/office/drawing/2014/main" id="{8E865BE0-EB7E-B046-B8E7-9DC7C199CC4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66;g5e18c33101_0_378">
                <a:extLst>
                  <a:ext uri="{FF2B5EF4-FFF2-40B4-BE49-F238E27FC236}">
                    <a16:creationId xmlns:a16="http://schemas.microsoft.com/office/drawing/2014/main" id="{F003D7F1-176D-6D40-B6EE-AAA21505B73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67;g5e18c33101_0_378">
                <a:extLst>
                  <a:ext uri="{FF2B5EF4-FFF2-40B4-BE49-F238E27FC236}">
                    <a16:creationId xmlns:a16="http://schemas.microsoft.com/office/drawing/2014/main" id="{2A5C0739-5F62-C640-8313-A185D3310B7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468;g5e18c33101_0_378">
              <a:extLst>
                <a:ext uri="{FF2B5EF4-FFF2-40B4-BE49-F238E27FC236}">
                  <a16:creationId xmlns:a16="http://schemas.microsoft.com/office/drawing/2014/main" id="{30D73801-4F3E-B943-AFD9-472E7EF68071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472;g5e18c33101_0_378">
            <a:extLst>
              <a:ext uri="{FF2B5EF4-FFF2-40B4-BE49-F238E27FC236}">
                <a16:creationId xmlns:a16="http://schemas.microsoft.com/office/drawing/2014/main" id="{9696FD6D-8EA8-C14C-8AA3-4C30A5DA53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8945" y="2447400"/>
            <a:ext cx="3838557" cy="38660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1" name="Google Shape;473;g5e18c33101_0_378">
            <a:extLst>
              <a:ext uri="{FF2B5EF4-FFF2-40B4-BE49-F238E27FC236}">
                <a16:creationId xmlns:a16="http://schemas.microsoft.com/office/drawing/2014/main" id="{AAE15A3B-4C62-3441-A93B-1C6EF4CFAA48}"/>
              </a:ext>
            </a:extLst>
          </p:cNvPr>
          <p:cNvSpPr txBox="1"/>
          <p:nvPr/>
        </p:nvSpPr>
        <p:spPr>
          <a:xfrm>
            <a:off x="6035899" y="15240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474;g5e18c33101_0_378">
            <a:extLst>
              <a:ext uri="{FF2B5EF4-FFF2-40B4-BE49-F238E27FC236}">
                <a16:creationId xmlns:a16="http://schemas.microsoft.com/office/drawing/2014/main" id="{E6784393-0F3F-D444-A74B-FDD059C4A716}"/>
              </a:ext>
            </a:extLst>
          </p:cNvPr>
          <p:cNvGrpSpPr/>
          <p:nvPr/>
        </p:nvGrpSpPr>
        <p:grpSpPr>
          <a:xfrm>
            <a:off x="3917307" y="3800765"/>
            <a:ext cx="3490195" cy="2674620"/>
            <a:chOff x="1447800" y="3962400"/>
            <a:chExt cx="3490195" cy="2674620"/>
          </a:xfrm>
        </p:grpSpPr>
        <p:grpSp>
          <p:nvGrpSpPr>
            <p:cNvPr id="243" name="Google Shape;475;g5e18c33101_0_378">
              <a:extLst>
                <a:ext uri="{FF2B5EF4-FFF2-40B4-BE49-F238E27FC236}">
                  <a16:creationId xmlns:a16="http://schemas.microsoft.com/office/drawing/2014/main" id="{637028AC-EA8D-A04D-BC4D-88BC4B02B506}"/>
                </a:ext>
              </a:extLst>
            </p:cNvPr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262" name="Google Shape;476;g5e18c33101_0_378">
                <a:extLst>
                  <a:ext uri="{FF2B5EF4-FFF2-40B4-BE49-F238E27FC236}">
                    <a16:creationId xmlns:a16="http://schemas.microsoft.com/office/drawing/2014/main" id="{57FC5522-8446-6241-A624-E6E6F79D15E7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1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477;g5e18c33101_0_378">
                <a:extLst>
                  <a:ext uri="{FF2B5EF4-FFF2-40B4-BE49-F238E27FC236}">
                    <a16:creationId xmlns:a16="http://schemas.microsoft.com/office/drawing/2014/main" id="{85C4A3AE-4AB0-6640-A6A3-2F1727AC60BE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78;g5e18c33101_0_378">
                <a:extLst>
                  <a:ext uri="{FF2B5EF4-FFF2-40B4-BE49-F238E27FC236}">
                    <a16:creationId xmlns:a16="http://schemas.microsoft.com/office/drawing/2014/main" id="{3CD502A3-4327-5847-BDAD-7FA2E9C53B81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479;g5e18c33101_0_378">
                <a:extLst>
                  <a:ext uri="{FF2B5EF4-FFF2-40B4-BE49-F238E27FC236}">
                    <a16:creationId xmlns:a16="http://schemas.microsoft.com/office/drawing/2014/main" id="{B98CB648-FB0A-F147-B644-05277BC536FF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6" name="Google Shape;480;g5e18c33101_0_378">
                <a:extLst>
                  <a:ext uri="{FF2B5EF4-FFF2-40B4-BE49-F238E27FC236}">
                    <a16:creationId xmlns:a16="http://schemas.microsoft.com/office/drawing/2014/main" id="{A0A6F58D-A2A5-8749-AF8A-C2D2D86A55AF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244" name="Google Shape;481;g5e18c33101_0_378">
              <a:extLst>
                <a:ext uri="{FF2B5EF4-FFF2-40B4-BE49-F238E27FC236}">
                  <a16:creationId xmlns:a16="http://schemas.microsoft.com/office/drawing/2014/main" id="{C45243C0-103C-DD4E-BB61-7FAACAAD434B}"/>
                </a:ext>
              </a:extLst>
            </p:cNvPr>
            <p:cNvGrpSpPr/>
            <p:nvPr/>
          </p:nvGrpSpPr>
          <p:grpSpPr>
            <a:xfrm>
              <a:off x="1653540" y="5196840"/>
              <a:ext cx="1597928" cy="1234440"/>
              <a:chOff x="914400" y="3505200"/>
              <a:chExt cx="2367300" cy="1828800"/>
            </a:xfrm>
          </p:grpSpPr>
          <p:sp>
            <p:nvSpPr>
              <p:cNvPr id="247" name="Google Shape;482;g5e18c33101_0_378">
                <a:extLst>
                  <a:ext uri="{FF2B5EF4-FFF2-40B4-BE49-F238E27FC236}">
                    <a16:creationId xmlns:a16="http://schemas.microsoft.com/office/drawing/2014/main" id="{1E7A07D5-F749-1E4C-90F6-7389BC4E2DC6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" name="Google Shape;483;g5e18c33101_0_378">
                <a:extLst>
                  <a:ext uri="{FF2B5EF4-FFF2-40B4-BE49-F238E27FC236}">
                    <a16:creationId xmlns:a16="http://schemas.microsoft.com/office/drawing/2014/main" id="{7B41464D-147D-4A47-B388-BFD9649BBB0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52" name="Google Shape;484;g5e18c33101_0_378">
                  <a:extLst>
                    <a:ext uri="{FF2B5EF4-FFF2-40B4-BE49-F238E27FC236}">
                      <a16:creationId xmlns:a16="http://schemas.microsoft.com/office/drawing/2014/main" id="{7E5025CF-7C49-9C42-9856-9374653D8AE3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85;g5e18c33101_0_378">
                  <a:extLst>
                    <a:ext uri="{FF2B5EF4-FFF2-40B4-BE49-F238E27FC236}">
                      <a16:creationId xmlns:a16="http://schemas.microsoft.com/office/drawing/2014/main" id="{D8C2F604-73AE-9948-9B0C-2B235108D1C4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86;g5e18c33101_0_378">
                  <a:extLst>
                    <a:ext uri="{FF2B5EF4-FFF2-40B4-BE49-F238E27FC236}">
                      <a16:creationId xmlns:a16="http://schemas.microsoft.com/office/drawing/2014/main" id="{242ECA90-3DE2-F040-A96B-18EF2497CC29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87;g5e18c33101_0_378">
                  <a:extLst>
                    <a:ext uri="{FF2B5EF4-FFF2-40B4-BE49-F238E27FC236}">
                      <a16:creationId xmlns:a16="http://schemas.microsoft.com/office/drawing/2014/main" id="{B1236BE6-29CD-D140-A9D8-7E823FAE8967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88;g5e18c33101_0_378">
                  <a:extLst>
                    <a:ext uri="{FF2B5EF4-FFF2-40B4-BE49-F238E27FC236}">
                      <a16:creationId xmlns:a16="http://schemas.microsoft.com/office/drawing/2014/main" id="{39A1EF47-9DCD-0F41-9DBB-A1D1790799DA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89;g5e18c33101_0_378">
                  <a:extLst>
                    <a:ext uri="{FF2B5EF4-FFF2-40B4-BE49-F238E27FC236}">
                      <a16:creationId xmlns:a16="http://schemas.microsoft.com/office/drawing/2014/main" id="{EBECD558-1741-4346-8BEB-AB3652FDC03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90;g5e18c33101_0_378">
                  <a:extLst>
                    <a:ext uri="{FF2B5EF4-FFF2-40B4-BE49-F238E27FC236}">
                      <a16:creationId xmlns:a16="http://schemas.microsoft.com/office/drawing/2014/main" id="{7C6D0969-8600-3C49-AF52-B0F140F132E5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91;g5e18c33101_0_378">
                  <a:extLst>
                    <a:ext uri="{FF2B5EF4-FFF2-40B4-BE49-F238E27FC236}">
                      <a16:creationId xmlns:a16="http://schemas.microsoft.com/office/drawing/2014/main" id="{9313622E-E7FD-6545-B295-DA29CBE1C467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92;g5e18c33101_0_378">
                  <a:extLst>
                    <a:ext uri="{FF2B5EF4-FFF2-40B4-BE49-F238E27FC236}">
                      <a16:creationId xmlns:a16="http://schemas.microsoft.com/office/drawing/2014/main" id="{79441F8D-B07E-5446-B588-7FE26749DF8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93;g5e18c33101_0_378">
                  <a:extLst>
                    <a:ext uri="{FF2B5EF4-FFF2-40B4-BE49-F238E27FC236}">
                      <a16:creationId xmlns:a16="http://schemas.microsoft.com/office/drawing/2014/main" id="{EA625FBF-E214-AD4A-BDA7-6E3F977411FC}"/>
                    </a:ext>
                  </a:extLst>
                </p:cNvPr>
                <p:cNvSpPr txBox="1"/>
                <p:nvPr/>
              </p:nvSpPr>
              <p:spPr>
                <a:xfrm>
                  <a:off x="1718281" y="3988255"/>
                  <a:ext cx="1377000" cy="621818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494;g5e18c33101_0_378">
                <a:extLst>
                  <a:ext uri="{FF2B5EF4-FFF2-40B4-BE49-F238E27FC236}">
                    <a16:creationId xmlns:a16="http://schemas.microsoft.com/office/drawing/2014/main" id="{E670CA15-E540-944B-A6AD-7A37D543C503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250" name="Google Shape;495;g5e18c33101_0_378">
                  <a:extLst>
                    <a:ext uri="{FF2B5EF4-FFF2-40B4-BE49-F238E27FC236}">
                      <a16:creationId xmlns:a16="http://schemas.microsoft.com/office/drawing/2014/main" id="{B0C1B020-D737-6E40-AF7B-DCC9372218D1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96;g5e18c33101_0_378">
                  <a:extLst>
                    <a:ext uri="{FF2B5EF4-FFF2-40B4-BE49-F238E27FC236}">
                      <a16:creationId xmlns:a16="http://schemas.microsoft.com/office/drawing/2014/main" id="{BD95E866-AA00-AC4F-9246-9ADADF61A674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45" name="Google Shape;497;g5e18c33101_0_378">
              <a:extLst>
                <a:ext uri="{FF2B5EF4-FFF2-40B4-BE49-F238E27FC236}">
                  <a16:creationId xmlns:a16="http://schemas.microsoft.com/office/drawing/2014/main" id="{5166ACE5-B947-A047-9128-2ACF4EF3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070763"/>
              <a:ext cx="1432795" cy="6442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46" name="Google Shape;498;g5e18c33101_0_378">
              <a:extLst>
                <a:ext uri="{FF2B5EF4-FFF2-40B4-BE49-F238E27FC236}">
                  <a16:creationId xmlns:a16="http://schemas.microsoft.com/office/drawing/2014/main" id="{DAFA4011-B32C-624F-A840-D9C1A5031BB7}"/>
                </a:ext>
              </a:extLst>
            </p:cNvPr>
            <p:cNvSpPr txBox="1"/>
            <p:nvPr/>
          </p:nvSpPr>
          <p:spPr>
            <a:xfrm>
              <a:off x="3505200" y="4343400"/>
              <a:ext cx="129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1 Memory Accesses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code and data, plus a </a:t>
            </a:r>
            <a:r>
              <a:rPr lang="en-US" b="1" dirty="0"/>
              <a:t>thread</a:t>
            </a:r>
          </a:p>
          <a:p>
            <a:r>
              <a:rPr lang="en-US" dirty="0"/>
              <a:t>Thread: execution state</a:t>
            </a:r>
          </a:p>
          <a:p>
            <a:pPr lvl="1"/>
            <a:r>
              <a:rPr lang="en-US" dirty="0"/>
              <a:t>Each process has </a:t>
            </a:r>
            <a:r>
              <a:rPr lang="en-US" i="1" dirty="0"/>
              <a:t>at least</a:t>
            </a:r>
            <a:r>
              <a:rPr lang="en-US" dirty="0"/>
              <a:t> one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7E6CF02-1560-4F32-A9FC-A7874ADCFD36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A6F9303-50A6-4DE4-9EAD-72C422F28983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Each tab is its own </a:t>
            </a:r>
            <a:r>
              <a:rPr lang="en-US" sz="2400" b="1" dirty="0"/>
              <a:t>thread</a:t>
            </a:r>
            <a:br>
              <a:rPr lang="en-US" sz="1800" dirty="0"/>
            </a:br>
            <a:endParaRPr lang="en-US" sz="1800"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multiple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562600"/>
            <a:ext cx="1215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05400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48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820" y="5334000"/>
            <a:ext cx="1292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743200"/>
            <a:ext cx="152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2209799"/>
            <a:ext cx="304800" cy="3352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148-4EBE-8C41-A85D-1F2E31B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FF0-F52D-A744-B6C2-A0B9AB34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2960" b="1" dirty="0">
                <a:solidFill>
                  <a:schemeClr val="dk1"/>
                </a:solidFill>
                <a:sym typeface="Calibri"/>
              </a:rPr>
              <a:t>Basic idea: </a:t>
            </a:r>
            <a:r>
              <a:rPr lang="en-US" sz="2960" dirty="0">
                <a:solidFill>
                  <a:schemeClr val="dk1"/>
                </a:solidFill>
                <a:sym typeface="Calibri"/>
              </a:rPr>
              <a:t>Processor resources are expensive and should not be left idle</a:t>
            </a:r>
            <a:br>
              <a:rPr lang="en-US" sz="2960" dirty="0">
                <a:solidFill>
                  <a:schemeClr val="dk1"/>
                </a:solidFill>
                <a:sym typeface="Calibri"/>
              </a:rPr>
            </a:br>
            <a:endParaRPr lang="en-US" sz="2960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endParaRPr lang="en-US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r>
              <a:rPr lang="en-US" sz="2960" dirty="0">
                <a:solidFill>
                  <a:schemeClr val="dk1"/>
                </a:solidFill>
                <a:sym typeface="Calibri"/>
              </a:rPr>
              <a:t>Long memory latency to memory on cache miss?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Hardware switches threads to bring in other useful work while waiting for cache miss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Cost of swapping between threads must be much less than cache miss latency</a:t>
            </a:r>
            <a:endParaRPr lang="en-US" sz="2960" dirty="0">
              <a:solidFill>
                <a:schemeClr val="dk1"/>
              </a:solidFill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0DAE-9740-0E40-91D0-01DCBB9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6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18c33101_0_1376"/>
          <p:cNvSpPr/>
          <p:nvPr/>
        </p:nvSpPr>
        <p:spPr>
          <a:xfrm>
            <a:off x="8393294" y="1659417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g5e18c33101_0_1376"/>
          <p:cNvGrpSpPr/>
          <p:nvPr/>
        </p:nvGrpSpPr>
        <p:grpSpPr>
          <a:xfrm>
            <a:off x="8545766" y="2116617"/>
            <a:ext cx="1524023" cy="3429000"/>
            <a:chOff x="4953072" y="1981200"/>
            <a:chExt cx="1524023" cy="3429000"/>
          </a:xfrm>
        </p:grpSpPr>
        <p:grpSp>
          <p:nvGrpSpPr>
            <p:cNvPr id="573" name="Google Shape;573;g5e18c33101_0_1376"/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574" name="Google Shape;5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g5e18c33101_0_1376"/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584" name="Google Shape;5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g5e18c33101_0_1376"/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594" name="Google Shape;5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g5e18c33101_0_1376"/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604" name="Google Shape;6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g5e18c33101_0_1376"/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614" name="Google Shape;6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g5e18c33101_0_1376"/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624" name="Google Shape;6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5e18c33101_0_1376"/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634" name="Google Shape;6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g5e18c33101_0_1376"/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644" name="Google Shape;6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g5e18c33101_0_1376"/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654" name="Google Shape;6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g5e18c33101_0_1376"/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664" name="Google Shape;6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g5e18c33101_0_1376"/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674" name="Google Shape;6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5e18c33101_0_1376"/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684" name="Google Shape;6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g5e18c33101_0_1376"/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694" name="Google Shape;6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g5e18c33101_0_1376"/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704" name="Google Shape;7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g5e18c33101_0_1376"/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714" name="Google Shape;7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g5e18c33101_0_1376"/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724" name="Google Shape;7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g5e18c33101_0_1376"/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34" name="Google Shape;7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g5e18c33101_0_1376"/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44" name="Google Shape;7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g5e18c33101_0_1376"/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754" name="Google Shape;7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g5e18c33101_0_1376"/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764" name="Google Shape;7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3" name="Google Shape;773;g5e18c33101_0_1376"/>
            <p:cNvSpPr txBox="1"/>
            <p:nvPr/>
          </p:nvSpPr>
          <p:spPr>
            <a:xfrm>
              <a:off x="5181600" y="3352800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g5e18c33101_0_1376"/>
          <p:cNvGrpSpPr/>
          <p:nvPr/>
        </p:nvGrpSpPr>
        <p:grpSpPr>
          <a:xfrm>
            <a:off x="3798195" y="1350867"/>
            <a:ext cx="3886200" cy="2674500"/>
            <a:chOff x="990600" y="1066800"/>
            <a:chExt cx="3886200" cy="2674500"/>
          </a:xfrm>
        </p:grpSpPr>
        <p:sp>
          <p:nvSpPr>
            <p:cNvPr id="778" name="Google Shape;778;g5e18c33101_0_1376"/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5e18c33101_0_1376"/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5e18c33101_0_1376"/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g5e18c33101_0_1376"/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782" name="Google Shape;782;g5e18c33101_0_1376"/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783" name="Google Shape;783;g5e18c33101_0_1376"/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784" name="Google Shape;784;g5e18c33101_0_137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5" name="Google Shape;785;g5e18c33101_0_1376"/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786" name="Google Shape;786;g5e18c33101_0_137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e18c33101_0_1376"/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e18c33101_0_137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e18c33101_0_1376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e18c33101_0_137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e18c33101_0_13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e18c33101_0_1376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e18c33101_0_1376"/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e18c33101_0_1376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e18c33101_0_1376"/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2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6" name="Google Shape;796;g5e18c33101_0_1376"/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797" name="Google Shape;797;g5e18c33101_0_1376"/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e18c33101_0_1376"/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9" name="Google Shape;799;g5e18c33101_0_1376"/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g5e18c33101_0_1376"/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801" name="Google Shape;801;g5e18c33101_0_137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5e18c33101_0_1376"/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5e18c33101_0_1376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5e18c33101_0_1376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5e18c33101_0_137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5e18c33101_0_1376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5e18c33101_0_1376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5e18c33101_0_1376"/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5e18c33101_0_137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5e18c33101_0_1376"/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1" name="Google Shape;811;g5e18c33101_0_1376"/>
          <p:cNvCxnSpPr>
            <a:cxnSpLocks/>
          </p:cNvCxnSpPr>
          <p:nvPr/>
        </p:nvCxnSpPr>
        <p:spPr>
          <a:xfrm flipV="1">
            <a:off x="7684395" y="2764317"/>
            <a:ext cx="708899" cy="381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2" name="Google Shape;812;g5e18c33101_0_1376"/>
          <p:cNvSpPr txBox="1"/>
          <p:nvPr/>
        </p:nvSpPr>
        <p:spPr>
          <a:xfrm>
            <a:off x="734097" y="4308098"/>
            <a:ext cx="718381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Two copies of RIP and Registers inside processor hardware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Looks like two processors to software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(hardware thread 0, hardware thread 1)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Control logic decides which thread to execute an instruction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from next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5" name="Slide Number Placeholder 3">
            <a:extLst>
              <a:ext uri="{FF2B5EF4-FFF2-40B4-BE49-F238E27FC236}">
                <a16:creationId xmlns:a16="http://schemas.microsoft.com/office/drawing/2014/main" id="{05E3FBA6-8B99-5C47-9225-AAD2CE6B7260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A358D-2637-E146-A3BD-05BD470B507B}" type="slidenum">
              <a:rPr lang="en-US" sz="1600"/>
              <a:pPr/>
              <a:t>28</a:t>
            </a:fld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5C56-3DE8-4D1E-B76E-5A2D424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</a:t>
            </a:r>
          </a:p>
        </p:txBody>
      </p:sp>
    </p:spTree>
    <p:extLst>
      <p:ext uri="{BB962C8B-B14F-4D97-AF65-F5344CB8AC3E}">
        <p14:creationId xmlns:p14="http://schemas.microsoft.com/office/powerpoint/2010/main" val="2758096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6906-2F97-4B6A-96DA-C15E52C6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Multithreading, multicore processors</a:t>
            </a:r>
          </a:p>
        </p:txBody>
      </p:sp>
      <p:sp>
        <p:nvSpPr>
          <p:cNvPr id="329" name="Content Placeholder 328">
            <a:extLst>
              <a:ext uri="{FF2B5EF4-FFF2-40B4-BE49-F238E27FC236}">
                <a16:creationId xmlns:a16="http://schemas.microsoft.com/office/drawing/2014/main" id="{8B87F683-1752-4FBF-8C5C-82034C3C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99" y="1143000"/>
            <a:ext cx="3939895" cy="5029200"/>
          </a:xfrm>
        </p:spPr>
        <p:txBody>
          <a:bodyPr/>
          <a:lstStyle/>
          <a:p>
            <a:r>
              <a:rPr lang="en-US" dirty="0"/>
              <a:t>Combine capabilities of both designs</a:t>
            </a:r>
          </a:p>
          <a:p>
            <a:endParaRPr lang="en-US" dirty="0"/>
          </a:p>
          <a:p>
            <a:r>
              <a:rPr lang="en-US" dirty="0"/>
              <a:t>Run two processes each with two threads</a:t>
            </a:r>
          </a:p>
          <a:p>
            <a:endParaRPr lang="en-US" dirty="0"/>
          </a:p>
          <a:p>
            <a:r>
              <a:rPr lang="en-US" dirty="0"/>
              <a:t>Or run one process with four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0424A-CBD3-4A7C-8D14-F75653A5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27" name="Google Shape;260;g5e18c33101_0_378">
            <a:extLst>
              <a:ext uri="{FF2B5EF4-FFF2-40B4-BE49-F238E27FC236}">
                <a16:creationId xmlns:a16="http://schemas.microsoft.com/office/drawing/2014/main" id="{32DF0D5E-96C3-40C0-80B7-869F728AD3EC}"/>
              </a:ext>
            </a:extLst>
          </p:cNvPr>
          <p:cNvSpPr/>
          <p:nvPr/>
        </p:nvSpPr>
        <p:spPr>
          <a:xfrm>
            <a:off x="5535027" y="1395698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67;g5e18c33101_0_378">
            <a:extLst>
              <a:ext uri="{FF2B5EF4-FFF2-40B4-BE49-F238E27FC236}">
                <a16:creationId xmlns:a16="http://schemas.microsoft.com/office/drawing/2014/main" id="{06C84E46-4CC0-4FAA-BD04-85F5050FB895}"/>
              </a:ext>
            </a:extLst>
          </p:cNvPr>
          <p:cNvGrpSpPr/>
          <p:nvPr/>
        </p:nvGrpSpPr>
        <p:grpSpPr>
          <a:xfrm>
            <a:off x="5687501" y="1852898"/>
            <a:ext cx="1524023" cy="3429000"/>
            <a:chOff x="4953072" y="1981200"/>
            <a:chExt cx="1524023" cy="3429000"/>
          </a:xfrm>
        </p:grpSpPr>
        <p:grpSp>
          <p:nvGrpSpPr>
            <p:cNvPr id="29" name="Google Shape;268;g5e18c33101_0_378">
              <a:extLst>
                <a:ext uri="{FF2B5EF4-FFF2-40B4-BE49-F238E27FC236}">
                  <a16:creationId xmlns:a16="http://schemas.microsoft.com/office/drawing/2014/main" id="{B7C5A873-2A8E-409F-9520-B8430252130C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1" name="Google Shape;269;g5e18c33101_0_378">
                <a:extLst>
                  <a:ext uri="{FF2B5EF4-FFF2-40B4-BE49-F238E27FC236}">
                    <a16:creationId xmlns:a16="http://schemas.microsoft.com/office/drawing/2014/main" id="{2F1AA615-91C3-46B2-ADC9-59306A3D31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70;g5e18c33101_0_378">
                <a:extLst>
                  <a:ext uri="{FF2B5EF4-FFF2-40B4-BE49-F238E27FC236}">
                    <a16:creationId xmlns:a16="http://schemas.microsoft.com/office/drawing/2014/main" id="{53BF2A1C-F45E-4918-9038-AAE1C38E68A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71;g5e18c33101_0_378">
                <a:extLst>
                  <a:ext uri="{FF2B5EF4-FFF2-40B4-BE49-F238E27FC236}">
                    <a16:creationId xmlns:a16="http://schemas.microsoft.com/office/drawing/2014/main" id="{85A986C0-3B3D-4BC2-B3E3-693E16B2A2B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72;g5e18c33101_0_378">
                <a:extLst>
                  <a:ext uri="{FF2B5EF4-FFF2-40B4-BE49-F238E27FC236}">
                    <a16:creationId xmlns:a16="http://schemas.microsoft.com/office/drawing/2014/main" id="{6732F2E6-08A4-4DAB-892F-9054CE79A90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73;g5e18c33101_0_378">
                <a:extLst>
                  <a:ext uri="{FF2B5EF4-FFF2-40B4-BE49-F238E27FC236}">
                    <a16:creationId xmlns:a16="http://schemas.microsoft.com/office/drawing/2014/main" id="{C1F9E0BD-CD83-40EA-B4AC-2C365AF2BC1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74;g5e18c33101_0_378">
                <a:extLst>
                  <a:ext uri="{FF2B5EF4-FFF2-40B4-BE49-F238E27FC236}">
                    <a16:creationId xmlns:a16="http://schemas.microsoft.com/office/drawing/2014/main" id="{276D1C99-39AC-43FD-A98B-7F53EA73E0F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75;g5e18c33101_0_378">
                <a:extLst>
                  <a:ext uri="{FF2B5EF4-FFF2-40B4-BE49-F238E27FC236}">
                    <a16:creationId xmlns:a16="http://schemas.microsoft.com/office/drawing/2014/main" id="{5BE6585D-F7A6-4739-A3B2-2CB49713E5D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76;g5e18c33101_0_378">
                <a:extLst>
                  <a:ext uri="{FF2B5EF4-FFF2-40B4-BE49-F238E27FC236}">
                    <a16:creationId xmlns:a16="http://schemas.microsoft.com/office/drawing/2014/main" id="{476FFDE8-62EB-481F-9AC4-6BE902694A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7;g5e18c33101_0_378">
                <a:extLst>
                  <a:ext uri="{FF2B5EF4-FFF2-40B4-BE49-F238E27FC236}">
                    <a16:creationId xmlns:a16="http://schemas.microsoft.com/office/drawing/2014/main" id="{F7F63092-7864-431C-9836-55E13731790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278;g5e18c33101_0_378">
              <a:extLst>
                <a:ext uri="{FF2B5EF4-FFF2-40B4-BE49-F238E27FC236}">
                  <a16:creationId xmlns:a16="http://schemas.microsoft.com/office/drawing/2014/main" id="{0B1C224D-1DF4-47E1-957B-F5C592C2EA1D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2" name="Google Shape;279;g5e18c33101_0_378">
                <a:extLst>
                  <a:ext uri="{FF2B5EF4-FFF2-40B4-BE49-F238E27FC236}">
                    <a16:creationId xmlns:a16="http://schemas.microsoft.com/office/drawing/2014/main" id="{6DF961D6-1C1C-45FB-BCB6-3FD6BA789933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80;g5e18c33101_0_378">
                <a:extLst>
                  <a:ext uri="{FF2B5EF4-FFF2-40B4-BE49-F238E27FC236}">
                    <a16:creationId xmlns:a16="http://schemas.microsoft.com/office/drawing/2014/main" id="{C334E275-CCCD-4743-9FA0-6B2516A902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81;g5e18c33101_0_378">
                <a:extLst>
                  <a:ext uri="{FF2B5EF4-FFF2-40B4-BE49-F238E27FC236}">
                    <a16:creationId xmlns:a16="http://schemas.microsoft.com/office/drawing/2014/main" id="{942D8007-B9B9-466D-A28D-32CFBF35C4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82;g5e18c33101_0_378">
                <a:extLst>
                  <a:ext uri="{FF2B5EF4-FFF2-40B4-BE49-F238E27FC236}">
                    <a16:creationId xmlns:a16="http://schemas.microsoft.com/office/drawing/2014/main" id="{2C15FDD9-D48D-4200-A74D-8C1A0F24653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83;g5e18c33101_0_378">
                <a:extLst>
                  <a:ext uri="{FF2B5EF4-FFF2-40B4-BE49-F238E27FC236}">
                    <a16:creationId xmlns:a16="http://schemas.microsoft.com/office/drawing/2014/main" id="{1113775E-9C6B-4F0F-8A8C-1CC94B65A8E5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84;g5e18c33101_0_378">
                <a:extLst>
                  <a:ext uri="{FF2B5EF4-FFF2-40B4-BE49-F238E27FC236}">
                    <a16:creationId xmlns:a16="http://schemas.microsoft.com/office/drawing/2014/main" id="{9CF85C5C-22AD-4C30-A3EB-E89BB4229B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85;g5e18c33101_0_378">
                <a:extLst>
                  <a:ext uri="{FF2B5EF4-FFF2-40B4-BE49-F238E27FC236}">
                    <a16:creationId xmlns:a16="http://schemas.microsoft.com/office/drawing/2014/main" id="{052A9206-1548-4051-AB4E-36D43987BEB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86;g5e18c33101_0_378">
                <a:extLst>
                  <a:ext uri="{FF2B5EF4-FFF2-40B4-BE49-F238E27FC236}">
                    <a16:creationId xmlns:a16="http://schemas.microsoft.com/office/drawing/2014/main" id="{3130EB6D-CB04-4C0D-A536-DF9F2C0B1F8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7;g5e18c33101_0_378">
                <a:extLst>
                  <a:ext uri="{FF2B5EF4-FFF2-40B4-BE49-F238E27FC236}">
                    <a16:creationId xmlns:a16="http://schemas.microsoft.com/office/drawing/2014/main" id="{3F8B39BB-284E-4AA6-995B-4D52B32592D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288;g5e18c33101_0_378">
              <a:extLst>
                <a:ext uri="{FF2B5EF4-FFF2-40B4-BE49-F238E27FC236}">
                  <a16:creationId xmlns:a16="http://schemas.microsoft.com/office/drawing/2014/main" id="{B304C0DC-97E2-47F7-A149-0BCD28755F6A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03" name="Google Shape;289;g5e18c33101_0_378">
                <a:extLst>
                  <a:ext uri="{FF2B5EF4-FFF2-40B4-BE49-F238E27FC236}">
                    <a16:creationId xmlns:a16="http://schemas.microsoft.com/office/drawing/2014/main" id="{EF8AEB6B-5776-4EBF-8845-81B8FB12BED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90;g5e18c33101_0_378">
                <a:extLst>
                  <a:ext uri="{FF2B5EF4-FFF2-40B4-BE49-F238E27FC236}">
                    <a16:creationId xmlns:a16="http://schemas.microsoft.com/office/drawing/2014/main" id="{DC5FAAFF-4478-4C5F-AC4E-F807EFDA8258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91;g5e18c33101_0_378">
                <a:extLst>
                  <a:ext uri="{FF2B5EF4-FFF2-40B4-BE49-F238E27FC236}">
                    <a16:creationId xmlns:a16="http://schemas.microsoft.com/office/drawing/2014/main" id="{FC7B8FCC-55F6-4CE1-8686-B1D33DB680D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92;g5e18c33101_0_378">
                <a:extLst>
                  <a:ext uri="{FF2B5EF4-FFF2-40B4-BE49-F238E27FC236}">
                    <a16:creationId xmlns:a16="http://schemas.microsoft.com/office/drawing/2014/main" id="{B63DF4DF-77EE-4592-91A3-CDE2F1D1E10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93;g5e18c33101_0_378">
                <a:extLst>
                  <a:ext uri="{FF2B5EF4-FFF2-40B4-BE49-F238E27FC236}">
                    <a16:creationId xmlns:a16="http://schemas.microsoft.com/office/drawing/2014/main" id="{1D31DC59-A0B8-4BF8-847F-616FB08A2EC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94;g5e18c33101_0_378">
                <a:extLst>
                  <a:ext uri="{FF2B5EF4-FFF2-40B4-BE49-F238E27FC236}">
                    <a16:creationId xmlns:a16="http://schemas.microsoft.com/office/drawing/2014/main" id="{095C0933-8530-48BB-A8D0-91B1B26117C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95;g5e18c33101_0_378">
                <a:extLst>
                  <a:ext uri="{FF2B5EF4-FFF2-40B4-BE49-F238E27FC236}">
                    <a16:creationId xmlns:a16="http://schemas.microsoft.com/office/drawing/2014/main" id="{2B40A5FA-F46D-4813-AC12-3CBC71BABF7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96;g5e18c33101_0_378">
                <a:extLst>
                  <a:ext uri="{FF2B5EF4-FFF2-40B4-BE49-F238E27FC236}">
                    <a16:creationId xmlns:a16="http://schemas.microsoft.com/office/drawing/2014/main" id="{BBE6853B-589F-4BC4-B8BB-1B937B21B23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7;g5e18c33101_0_378">
                <a:extLst>
                  <a:ext uri="{FF2B5EF4-FFF2-40B4-BE49-F238E27FC236}">
                    <a16:creationId xmlns:a16="http://schemas.microsoft.com/office/drawing/2014/main" id="{69899F67-12DE-4B56-A27C-8A0402E7D2D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298;g5e18c33101_0_378">
              <a:extLst>
                <a:ext uri="{FF2B5EF4-FFF2-40B4-BE49-F238E27FC236}">
                  <a16:creationId xmlns:a16="http://schemas.microsoft.com/office/drawing/2014/main" id="{A80DF6EA-0FDD-4E96-8DE6-32E750FB20F7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194" name="Google Shape;299;g5e18c33101_0_378">
                <a:extLst>
                  <a:ext uri="{FF2B5EF4-FFF2-40B4-BE49-F238E27FC236}">
                    <a16:creationId xmlns:a16="http://schemas.microsoft.com/office/drawing/2014/main" id="{083D1A93-9879-419C-BE45-BE1DF2A2685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00;g5e18c33101_0_378">
                <a:extLst>
                  <a:ext uri="{FF2B5EF4-FFF2-40B4-BE49-F238E27FC236}">
                    <a16:creationId xmlns:a16="http://schemas.microsoft.com/office/drawing/2014/main" id="{33408B5C-1F74-4D02-BF81-0B9A91B053F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01;g5e18c33101_0_378">
                <a:extLst>
                  <a:ext uri="{FF2B5EF4-FFF2-40B4-BE49-F238E27FC236}">
                    <a16:creationId xmlns:a16="http://schemas.microsoft.com/office/drawing/2014/main" id="{7780CD50-A531-4CC6-A979-F616DF433CB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02;g5e18c33101_0_378">
                <a:extLst>
                  <a:ext uri="{FF2B5EF4-FFF2-40B4-BE49-F238E27FC236}">
                    <a16:creationId xmlns:a16="http://schemas.microsoft.com/office/drawing/2014/main" id="{FCC6DBE3-A307-4153-BFC2-6E31BFA63A7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03;g5e18c33101_0_378">
                <a:extLst>
                  <a:ext uri="{FF2B5EF4-FFF2-40B4-BE49-F238E27FC236}">
                    <a16:creationId xmlns:a16="http://schemas.microsoft.com/office/drawing/2014/main" id="{0CC671BE-ED55-4E6B-A9AB-35A7A9C4999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04;g5e18c33101_0_378">
                <a:extLst>
                  <a:ext uri="{FF2B5EF4-FFF2-40B4-BE49-F238E27FC236}">
                    <a16:creationId xmlns:a16="http://schemas.microsoft.com/office/drawing/2014/main" id="{A88CC82B-8365-4B42-A7EE-410AF2AB3E7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05;g5e18c33101_0_378">
                <a:extLst>
                  <a:ext uri="{FF2B5EF4-FFF2-40B4-BE49-F238E27FC236}">
                    <a16:creationId xmlns:a16="http://schemas.microsoft.com/office/drawing/2014/main" id="{1362EC96-7642-40AE-94EA-919963C9E0A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06;g5e18c33101_0_378">
                <a:extLst>
                  <a:ext uri="{FF2B5EF4-FFF2-40B4-BE49-F238E27FC236}">
                    <a16:creationId xmlns:a16="http://schemas.microsoft.com/office/drawing/2014/main" id="{466428FE-56BE-471C-BF6E-1C8888AB709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7;g5e18c33101_0_378">
                <a:extLst>
                  <a:ext uri="{FF2B5EF4-FFF2-40B4-BE49-F238E27FC236}">
                    <a16:creationId xmlns:a16="http://schemas.microsoft.com/office/drawing/2014/main" id="{E88605F9-D2C3-479B-B813-4ED6C2B3FF8B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08;g5e18c33101_0_378">
              <a:extLst>
                <a:ext uri="{FF2B5EF4-FFF2-40B4-BE49-F238E27FC236}">
                  <a16:creationId xmlns:a16="http://schemas.microsoft.com/office/drawing/2014/main" id="{CC7B927D-3B1C-41CE-894B-C9D93B094707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85" name="Google Shape;309;g5e18c33101_0_378">
                <a:extLst>
                  <a:ext uri="{FF2B5EF4-FFF2-40B4-BE49-F238E27FC236}">
                    <a16:creationId xmlns:a16="http://schemas.microsoft.com/office/drawing/2014/main" id="{8A9D2B8C-326C-4B8C-9B4B-AA66499FC11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10;g5e18c33101_0_378">
                <a:extLst>
                  <a:ext uri="{FF2B5EF4-FFF2-40B4-BE49-F238E27FC236}">
                    <a16:creationId xmlns:a16="http://schemas.microsoft.com/office/drawing/2014/main" id="{F8657A80-7E60-411D-BB07-5F9F619C29A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11;g5e18c33101_0_378">
                <a:extLst>
                  <a:ext uri="{FF2B5EF4-FFF2-40B4-BE49-F238E27FC236}">
                    <a16:creationId xmlns:a16="http://schemas.microsoft.com/office/drawing/2014/main" id="{327B92C1-E76F-4408-9F2D-6D3CC231421C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12;g5e18c33101_0_378">
                <a:extLst>
                  <a:ext uri="{FF2B5EF4-FFF2-40B4-BE49-F238E27FC236}">
                    <a16:creationId xmlns:a16="http://schemas.microsoft.com/office/drawing/2014/main" id="{5A7DB555-2F71-4ECF-8C84-5D4DEE812CD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13;g5e18c33101_0_378">
                <a:extLst>
                  <a:ext uri="{FF2B5EF4-FFF2-40B4-BE49-F238E27FC236}">
                    <a16:creationId xmlns:a16="http://schemas.microsoft.com/office/drawing/2014/main" id="{65B054F4-70E0-46ED-A8BA-E963303E8FF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14;g5e18c33101_0_378">
                <a:extLst>
                  <a:ext uri="{FF2B5EF4-FFF2-40B4-BE49-F238E27FC236}">
                    <a16:creationId xmlns:a16="http://schemas.microsoft.com/office/drawing/2014/main" id="{BF9528F1-01FF-4D52-986B-E284FBF40927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15;g5e18c33101_0_378">
                <a:extLst>
                  <a:ext uri="{FF2B5EF4-FFF2-40B4-BE49-F238E27FC236}">
                    <a16:creationId xmlns:a16="http://schemas.microsoft.com/office/drawing/2014/main" id="{A569DBBE-5C68-4607-8859-10BC4788B8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16;g5e18c33101_0_378">
                <a:extLst>
                  <a:ext uri="{FF2B5EF4-FFF2-40B4-BE49-F238E27FC236}">
                    <a16:creationId xmlns:a16="http://schemas.microsoft.com/office/drawing/2014/main" id="{BD3C3D87-0F13-4F0B-8756-C3FF6B8A69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7;g5e18c33101_0_378">
                <a:extLst>
                  <a:ext uri="{FF2B5EF4-FFF2-40B4-BE49-F238E27FC236}">
                    <a16:creationId xmlns:a16="http://schemas.microsoft.com/office/drawing/2014/main" id="{DD4F0769-E288-4973-8525-18637CF6A8FF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18;g5e18c33101_0_378">
              <a:extLst>
                <a:ext uri="{FF2B5EF4-FFF2-40B4-BE49-F238E27FC236}">
                  <a16:creationId xmlns:a16="http://schemas.microsoft.com/office/drawing/2014/main" id="{4891398F-138F-4591-9AE3-4714420DC166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76" name="Google Shape;319;g5e18c33101_0_378">
                <a:extLst>
                  <a:ext uri="{FF2B5EF4-FFF2-40B4-BE49-F238E27FC236}">
                    <a16:creationId xmlns:a16="http://schemas.microsoft.com/office/drawing/2014/main" id="{69225A5F-B115-4145-BAF9-DF7C2F1EEE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20;g5e18c33101_0_378">
                <a:extLst>
                  <a:ext uri="{FF2B5EF4-FFF2-40B4-BE49-F238E27FC236}">
                    <a16:creationId xmlns:a16="http://schemas.microsoft.com/office/drawing/2014/main" id="{1AF9D7EC-4D42-4089-9AB1-C5B40319D77F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21;g5e18c33101_0_378">
                <a:extLst>
                  <a:ext uri="{FF2B5EF4-FFF2-40B4-BE49-F238E27FC236}">
                    <a16:creationId xmlns:a16="http://schemas.microsoft.com/office/drawing/2014/main" id="{FC3B6CF8-660A-4E38-874F-FB13A36D0C9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22;g5e18c33101_0_378">
                <a:extLst>
                  <a:ext uri="{FF2B5EF4-FFF2-40B4-BE49-F238E27FC236}">
                    <a16:creationId xmlns:a16="http://schemas.microsoft.com/office/drawing/2014/main" id="{366444BD-9EB7-4740-BF39-BC7CC8082DC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23;g5e18c33101_0_378">
                <a:extLst>
                  <a:ext uri="{FF2B5EF4-FFF2-40B4-BE49-F238E27FC236}">
                    <a16:creationId xmlns:a16="http://schemas.microsoft.com/office/drawing/2014/main" id="{4C182856-90F2-4C61-8F2E-AF89AB60FFC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24;g5e18c33101_0_378">
                <a:extLst>
                  <a:ext uri="{FF2B5EF4-FFF2-40B4-BE49-F238E27FC236}">
                    <a16:creationId xmlns:a16="http://schemas.microsoft.com/office/drawing/2014/main" id="{6F14BA68-5E1B-4DB0-B938-91BD1422664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25;g5e18c33101_0_378">
                <a:extLst>
                  <a:ext uri="{FF2B5EF4-FFF2-40B4-BE49-F238E27FC236}">
                    <a16:creationId xmlns:a16="http://schemas.microsoft.com/office/drawing/2014/main" id="{74906EEB-6812-4D2B-9DAA-065B79F8683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26;g5e18c33101_0_378">
                <a:extLst>
                  <a:ext uri="{FF2B5EF4-FFF2-40B4-BE49-F238E27FC236}">
                    <a16:creationId xmlns:a16="http://schemas.microsoft.com/office/drawing/2014/main" id="{D3D466E7-7BFB-44A5-98A5-64120D6AC01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7;g5e18c33101_0_378">
                <a:extLst>
                  <a:ext uri="{FF2B5EF4-FFF2-40B4-BE49-F238E27FC236}">
                    <a16:creationId xmlns:a16="http://schemas.microsoft.com/office/drawing/2014/main" id="{36FE8D39-3A4A-49C1-871D-4481163CF21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28;g5e18c33101_0_378">
              <a:extLst>
                <a:ext uri="{FF2B5EF4-FFF2-40B4-BE49-F238E27FC236}">
                  <a16:creationId xmlns:a16="http://schemas.microsoft.com/office/drawing/2014/main" id="{E968A24A-477A-4661-85F1-FD9646C53D47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67" name="Google Shape;329;g5e18c33101_0_378">
                <a:extLst>
                  <a:ext uri="{FF2B5EF4-FFF2-40B4-BE49-F238E27FC236}">
                    <a16:creationId xmlns:a16="http://schemas.microsoft.com/office/drawing/2014/main" id="{1647452A-106E-4395-A7F9-1DFF0CC1D0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30;g5e18c33101_0_378">
                <a:extLst>
                  <a:ext uri="{FF2B5EF4-FFF2-40B4-BE49-F238E27FC236}">
                    <a16:creationId xmlns:a16="http://schemas.microsoft.com/office/drawing/2014/main" id="{99360F25-4ABE-47E9-9017-4B24776BCEA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31;g5e18c33101_0_378">
                <a:extLst>
                  <a:ext uri="{FF2B5EF4-FFF2-40B4-BE49-F238E27FC236}">
                    <a16:creationId xmlns:a16="http://schemas.microsoft.com/office/drawing/2014/main" id="{E9C51BDE-FA52-470C-86AE-F26101C62B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32;g5e18c33101_0_378">
                <a:extLst>
                  <a:ext uri="{FF2B5EF4-FFF2-40B4-BE49-F238E27FC236}">
                    <a16:creationId xmlns:a16="http://schemas.microsoft.com/office/drawing/2014/main" id="{4F77542D-3750-4FFB-B594-D7A57E787655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33;g5e18c33101_0_378">
                <a:extLst>
                  <a:ext uri="{FF2B5EF4-FFF2-40B4-BE49-F238E27FC236}">
                    <a16:creationId xmlns:a16="http://schemas.microsoft.com/office/drawing/2014/main" id="{968AB6AF-9C63-4C63-BC9D-16B2685657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34;g5e18c33101_0_378">
                <a:extLst>
                  <a:ext uri="{FF2B5EF4-FFF2-40B4-BE49-F238E27FC236}">
                    <a16:creationId xmlns:a16="http://schemas.microsoft.com/office/drawing/2014/main" id="{97C07B5D-49D6-4A7D-A769-914D89F9C58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35;g5e18c33101_0_378">
                <a:extLst>
                  <a:ext uri="{FF2B5EF4-FFF2-40B4-BE49-F238E27FC236}">
                    <a16:creationId xmlns:a16="http://schemas.microsoft.com/office/drawing/2014/main" id="{74A16A18-8BC5-414D-9B95-602E37031B5C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36;g5e18c33101_0_378">
                <a:extLst>
                  <a:ext uri="{FF2B5EF4-FFF2-40B4-BE49-F238E27FC236}">
                    <a16:creationId xmlns:a16="http://schemas.microsoft.com/office/drawing/2014/main" id="{A6C064AD-64C5-4591-AF3A-C67AA43C252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7;g5e18c33101_0_378">
                <a:extLst>
                  <a:ext uri="{FF2B5EF4-FFF2-40B4-BE49-F238E27FC236}">
                    <a16:creationId xmlns:a16="http://schemas.microsoft.com/office/drawing/2014/main" id="{71786B38-EB8A-4E54-A603-3BD2BF32D94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38;g5e18c33101_0_378">
              <a:extLst>
                <a:ext uri="{FF2B5EF4-FFF2-40B4-BE49-F238E27FC236}">
                  <a16:creationId xmlns:a16="http://schemas.microsoft.com/office/drawing/2014/main" id="{45A251E1-CE3D-4075-8FDC-ECFA569C1384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58" name="Google Shape;339;g5e18c33101_0_378">
                <a:extLst>
                  <a:ext uri="{FF2B5EF4-FFF2-40B4-BE49-F238E27FC236}">
                    <a16:creationId xmlns:a16="http://schemas.microsoft.com/office/drawing/2014/main" id="{FB77BFB8-F947-4961-93AB-8F78C4E956F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40;g5e18c33101_0_378">
                <a:extLst>
                  <a:ext uri="{FF2B5EF4-FFF2-40B4-BE49-F238E27FC236}">
                    <a16:creationId xmlns:a16="http://schemas.microsoft.com/office/drawing/2014/main" id="{6DF3A563-662E-4191-BB95-BC9B2928F17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41;g5e18c33101_0_378">
                <a:extLst>
                  <a:ext uri="{FF2B5EF4-FFF2-40B4-BE49-F238E27FC236}">
                    <a16:creationId xmlns:a16="http://schemas.microsoft.com/office/drawing/2014/main" id="{05DA3EEF-08F3-4BF4-A0CE-281D85103A7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42;g5e18c33101_0_378">
                <a:extLst>
                  <a:ext uri="{FF2B5EF4-FFF2-40B4-BE49-F238E27FC236}">
                    <a16:creationId xmlns:a16="http://schemas.microsoft.com/office/drawing/2014/main" id="{C48CFA87-4650-4E5E-B6D5-1519FDD9D05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43;g5e18c33101_0_378">
                <a:extLst>
                  <a:ext uri="{FF2B5EF4-FFF2-40B4-BE49-F238E27FC236}">
                    <a16:creationId xmlns:a16="http://schemas.microsoft.com/office/drawing/2014/main" id="{D9F41675-2636-4418-BC6D-D8124291467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44;g5e18c33101_0_378">
                <a:extLst>
                  <a:ext uri="{FF2B5EF4-FFF2-40B4-BE49-F238E27FC236}">
                    <a16:creationId xmlns:a16="http://schemas.microsoft.com/office/drawing/2014/main" id="{08BCC7FA-1CE7-4ADA-A547-D1E52DA15D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45;g5e18c33101_0_378">
                <a:extLst>
                  <a:ext uri="{FF2B5EF4-FFF2-40B4-BE49-F238E27FC236}">
                    <a16:creationId xmlns:a16="http://schemas.microsoft.com/office/drawing/2014/main" id="{8D8A7175-425C-48AB-A847-7EE0B7E4B1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46;g5e18c33101_0_378">
                <a:extLst>
                  <a:ext uri="{FF2B5EF4-FFF2-40B4-BE49-F238E27FC236}">
                    <a16:creationId xmlns:a16="http://schemas.microsoft.com/office/drawing/2014/main" id="{A5C5D626-B510-409D-9F76-9CF63420126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7;g5e18c33101_0_378">
                <a:extLst>
                  <a:ext uri="{FF2B5EF4-FFF2-40B4-BE49-F238E27FC236}">
                    <a16:creationId xmlns:a16="http://schemas.microsoft.com/office/drawing/2014/main" id="{20CE7D56-DE96-4409-AE40-3143E51513F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48;g5e18c33101_0_378">
              <a:extLst>
                <a:ext uri="{FF2B5EF4-FFF2-40B4-BE49-F238E27FC236}">
                  <a16:creationId xmlns:a16="http://schemas.microsoft.com/office/drawing/2014/main" id="{798F6A87-DD12-43CA-90A4-E14E62D526B0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49" name="Google Shape;349;g5e18c33101_0_378">
                <a:extLst>
                  <a:ext uri="{FF2B5EF4-FFF2-40B4-BE49-F238E27FC236}">
                    <a16:creationId xmlns:a16="http://schemas.microsoft.com/office/drawing/2014/main" id="{EACA6B95-9D57-456F-BF48-AB5C39C9250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50;g5e18c33101_0_378">
                <a:extLst>
                  <a:ext uri="{FF2B5EF4-FFF2-40B4-BE49-F238E27FC236}">
                    <a16:creationId xmlns:a16="http://schemas.microsoft.com/office/drawing/2014/main" id="{B6C7347F-5087-473A-868E-4345C84C47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51;g5e18c33101_0_378">
                <a:extLst>
                  <a:ext uri="{FF2B5EF4-FFF2-40B4-BE49-F238E27FC236}">
                    <a16:creationId xmlns:a16="http://schemas.microsoft.com/office/drawing/2014/main" id="{FBC63EA6-5F33-4628-A524-1C415F1E0ED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52;g5e18c33101_0_378">
                <a:extLst>
                  <a:ext uri="{FF2B5EF4-FFF2-40B4-BE49-F238E27FC236}">
                    <a16:creationId xmlns:a16="http://schemas.microsoft.com/office/drawing/2014/main" id="{7276F700-035B-46BC-BFFE-9C39DE4252B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53;g5e18c33101_0_378">
                <a:extLst>
                  <a:ext uri="{FF2B5EF4-FFF2-40B4-BE49-F238E27FC236}">
                    <a16:creationId xmlns:a16="http://schemas.microsoft.com/office/drawing/2014/main" id="{0E518056-F730-47F2-9755-0C9F8E2A1FB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54;g5e18c33101_0_378">
                <a:extLst>
                  <a:ext uri="{FF2B5EF4-FFF2-40B4-BE49-F238E27FC236}">
                    <a16:creationId xmlns:a16="http://schemas.microsoft.com/office/drawing/2014/main" id="{6A474725-A274-4997-992E-C0A2C1161D83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55;g5e18c33101_0_378">
                <a:extLst>
                  <a:ext uri="{FF2B5EF4-FFF2-40B4-BE49-F238E27FC236}">
                    <a16:creationId xmlns:a16="http://schemas.microsoft.com/office/drawing/2014/main" id="{37B1689D-6EC9-450C-AFDB-8CD84EFBE18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56;g5e18c33101_0_378">
                <a:extLst>
                  <a:ext uri="{FF2B5EF4-FFF2-40B4-BE49-F238E27FC236}">
                    <a16:creationId xmlns:a16="http://schemas.microsoft.com/office/drawing/2014/main" id="{9B70A71B-337F-4B1F-96AF-708F96FE993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7;g5e18c33101_0_378">
                <a:extLst>
                  <a:ext uri="{FF2B5EF4-FFF2-40B4-BE49-F238E27FC236}">
                    <a16:creationId xmlns:a16="http://schemas.microsoft.com/office/drawing/2014/main" id="{B3EB4C39-9649-47B6-ABDA-418DEDE7CFF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58;g5e18c33101_0_378">
              <a:extLst>
                <a:ext uri="{FF2B5EF4-FFF2-40B4-BE49-F238E27FC236}">
                  <a16:creationId xmlns:a16="http://schemas.microsoft.com/office/drawing/2014/main" id="{3AE80DD0-6FA7-4F6A-A935-26E20BE47EDE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0" name="Google Shape;359;g5e18c33101_0_378">
                <a:extLst>
                  <a:ext uri="{FF2B5EF4-FFF2-40B4-BE49-F238E27FC236}">
                    <a16:creationId xmlns:a16="http://schemas.microsoft.com/office/drawing/2014/main" id="{1606C57C-18F0-4816-9D3A-10B8D9AFC64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60;g5e18c33101_0_378">
                <a:extLst>
                  <a:ext uri="{FF2B5EF4-FFF2-40B4-BE49-F238E27FC236}">
                    <a16:creationId xmlns:a16="http://schemas.microsoft.com/office/drawing/2014/main" id="{67DEC673-9385-4289-9DD9-20AA669C514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61;g5e18c33101_0_378">
                <a:extLst>
                  <a:ext uri="{FF2B5EF4-FFF2-40B4-BE49-F238E27FC236}">
                    <a16:creationId xmlns:a16="http://schemas.microsoft.com/office/drawing/2014/main" id="{42C13679-58A3-4421-80F1-DB06F9510E5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62;g5e18c33101_0_378">
                <a:extLst>
                  <a:ext uri="{FF2B5EF4-FFF2-40B4-BE49-F238E27FC236}">
                    <a16:creationId xmlns:a16="http://schemas.microsoft.com/office/drawing/2014/main" id="{0D6BB224-0A49-4862-B3D8-8350D36E7F5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63;g5e18c33101_0_378">
                <a:extLst>
                  <a:ext uri="{FF2B5EF4-FFF2-40B4-BE49-F238E27FC236}">
                    <a16:creationId xmlns:a16="http://schemas.microsoft.com/office/drawing/2014/main" id="{9DDED8C8-B848-43CB-B2BD-844C687AEEB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64;g5e18c33101_0_378">
                <a:extLst>
                  <a:ext uri="{FF2B5EF4-FFF2-40B4-BE49-F238E27FC236}">
                    <a16:creationId xmlns:a16="http://schemas.microsoft.com/office/drawing/2014/main" id="{62B69FFD-48E0-472E-8BB7-46BC64C56E0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65;g5e18c33101_0_378">
                <a:extLst>
                  <a:ext uri="{FF2B5EF4-FFF2-40B4-BE49-F238E27FC236}">
                    <a16:creationId xmlns:a16="http://schemas.microsoft.com/office/drawing/2014/main" id="{6694242F-5809-45A5-B945-E10CD61820D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66;g5e18c33101_0_378">
                <a:extLst>
                  <a:ext uri="{FF2B5EF4-FFF2-40B4-BE49-F238E27FC236}">
                    <a16:creationId xmlns:a16="http://schemas.microsoft.com/office/drawing/2014/main" id="{ECC06EF1-FA59-4479-8F79-371727F15D6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7;g5e18c33101_0_378">
                <a:extLst>
                  <a:ext uri="{FF2B5EF4-FFF2-40B4-BE49-F238E27FC236}">
                    <a16:creationId xmlns:a16="http://schemas.microsoft.com/office/drawing/2014/main" id="{835D5758-D4E6-4493-9CBF-A561A7971FA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68;g5e18c33101_0_378">
              <a:extLst>
                <a:ext uri="{FF2B5EF4-FFF2-40B4-BE49-F238E27FC236}">
                  <a16:creationId xmlns:a16="http://schemas.microsoft.com/office/drawing/2014/main" id="{E4666198-1747-4544-8F24-932715B442D2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1" name="Google Shape;369;g5e18c33101_0_378">
                <a:extLst>
                  <a:ext uri="{FF2B5EF4-FFF2-40B4-BE49-F238E27FC236}">
                    <a16:creationId xmlns:a16="http://schemas.microsoft.com/office/drawing/2014/main" id="{9FA2CDBE-7DCA-4E1C-981B-A781C8B24A7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70;g5e18c33101_0_378">
                <a:extLst>
                  <a:ext uri="{FF2B5EF4-FFF2-40B4-BE49-F238E27FC236}">
                    <a16:creationId xmlns:a16="http://schemas.microsoft.com/office/drawing/2014/main" id="{7847D433-40BE-493B-9912-B684AAC58EE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71;g5e18c33101_0_378">
                <a:extLst>
                  <a:ext uri="{FF2B5EF4-FFF2-40B4-BE49-F238E27FC236}">
                    <a16:creationId xmlns:a16="http://schemas.microsoft.com/office/drawing/2014/main" id="{1F18F089-E43A-47BB-94E3-F328991C49E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72;g5e18c33101_0_378">
                <a:extLst>
                  <a:ext uri="{FF2B5EF4-FFF2-40B4-BE49-F238E27FC236}">
                    <a16:creationId xmlns:a16="http://schemas.microsoft.com/office/drawing/2014/main" id="{2B2F202B-BCC8-41FF-A9B2-5CCAAB53FE7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3;g5e18c33101_0_378">
                <a:extLst>
                  <a:ext uri="{FF2B5EF4-FFF2-40B4-BE49-F238E27FC236}">
                    <a16:creationId xmlns:a16="http://schemas.microsoft.com/office/drawing/2014/main" id="{2786B4FF-C9B5-46DE-A905-89E6C6D71E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4;g5e18c33101_0_378">
                <a:extLst>
                  <a:ext uri="{FF2B5EF4-FFF2-40B4-BE49-F238E27FC236}">
                    <a16:creationId xmlns:a16="http://schemas.microsoft.com/office/drawing/2014/main" id="{AEE0D8CE-CE19-4AF4-8C9C-92730295FD3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5;g5e18c33101_0_378">
                <a:extLst>
                  <a:ext uri="{FF2B5EF4-FFF2-40B4-BE49-F238E27FC236}">
                    <a16:creationId xmlns:a16="http://schemas.microsoft.com/office/drawing/2014/main" id="{4B2CDDBC-FF09-4AB1-93A5-F5DFB3E6CDF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6;g5e18c33101_0_378">
                <a:extLst>
                  <a:ext uri="{FF2B5EF4-FFF2-40B4-BE49-F238E27FC236}">
                    <a16:creationId xmlns:a16="http://schemas.microsoft.com/office/drawing/2014/main" id="{3ABE9023-5F06-45DB-8736-DDC5A7C3C90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;g5e18c33101_0_378">
                <a:extLst>
                  <a:ext uri="{FF2B5EF4-FFF2-40B4-BE49-F238E27FC236}">
                    <a16:creationId xmlns:a16="http://schemas.microsoft.com/office/drawing/2014/main" id="{FDEB7211-AC61-4DE4-88C4-D45EA9F5579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78;g5e18c33101_0_378">
              <a:extLst>
                <a:ext uri="{FF2B5EF4-FFF2-40B4-BE49-F238E27FC236}">
                  <a16:creationId xmlns:a16="http://schemas.microsoft.com/office/drawing/2014/main" id="{EFBDACEF-805C-4C8E-A903-419A2D9D825B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2" name="Google Shape;379;g5e18c33101_0_378">
                <a:extLst>
                  <a:ext uri="{FF2B5EF4-FFF2-40B4-BE49-F238E27FC236}">
                    <a16:creationId xmlns:a16="http://schemas.microsoft.com/office/drawing/2014/main" id="{D89D5FE4-7705-42D8-AB31-72BAA387A0C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;g5e18c33101_0_378">
                <a:extLst>
                  <a:ext uri="{FF2B5EF4-FFF2-40B4-BE49-F238E27FC236}">
                    <a16:creationId xmlns:a16="http://schemas.microsoft.com/office/drawing/2014/main" id="{9B5E3C9F-3944-4DFD-B3D3-FC96E6D240B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1;g5e18c33101_0_378">
                <a:extLst>
                  <a:ext uri="{FF2B5EF4-FFF2-40B4-BE49-F238E27FC236}">
                    <a16:creationId xmlns:a16="http://schemas.microsoft.com/office/drawing/2014/main" id="{E3E56BC0-074C-473F-B30E-18535BAFA88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2;g5e18c33101_0_378">
                <a:extLst>
                  <a:ext uri="{FF2B5EF4-FFF2-40B4-BE49-F238E27FC236}">
                    <a16:creationId xmlns:a16="http://schemas.microsoft.com/office/drawing/2014/main" id="{1E4BC143-A6C9-4952-A2E1-B64849158F0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3;g5e18c33101_0_378">
                <a:extLst>
                  <a:ext uri="{FF2B5EF4-FFF2-40B4-BE49-F238E27FC236}">
                    <a16:creationId xmlns:a16="http://schemas.microsoft.com/office/drawing/2014/main" id="{20C7728D-9F43-411E-BBD3-7E3FC71E6122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4;g5e18c33101_0_378">
                <a:extLst>
                  <a:ext uri="{FF2B5EF4-FFF2-40B4-BE49-F238E27FC236}">
                    <a16:creationId xmlns:a16="http://schemas.microsoft.com/office/drawing/2014/main" id="{719AB041-FDF3-4AA4-B54E-A753DB17004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;g5e18c33101_0_378">
                <a:extLst>
                  <a:ext uri="{FF2B5EF4-FFF2-40B4-BE49-F238E27FC236}">
                    <a16:creationId xmlns:a16="http://schemas.microsoft.com/office/drawing/2014/main" id="{EE9E22CB-950C-4E4E-852C-45C47D96C610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6;g5e18c33101_0_378">
                <a:extLst>
                  <a:ext uri="{FF2B5EF4-FFF2-40B4-BE49-F238E27FC236}">
                    <a16:creationId xmlns:a16="http://schemas.microsoft.com/office/drawing/2014/main" id="{16CC51B8-2E6E-4D3E-A9BC-321B87D18EE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7;g5e18c33101_0_378">
                <a:extLst>
                  <a:ext uri="{FF2B5EF4-FFF2-40B4-BE49-F238E27FC236}">
                    <a16:creationId xmlns:a16="http://schemas.microsoft.com/office/drawing/2014/main" id="{4F225FA7-4877-4197-B94B-517E406543B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88;g5e18c33101_0_378">
              <a:extLst>
                <a:ext uri="{FF2B5EF4-FFF2-40B4-BE49-F238E27FC236}">
                  <a16:creationId xmlns:a16="http://schemas.microsoft.com/office/drawing/2014/main" id="{877DDB95-28CD-4EFF-86A7-3D806C5E4A0D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13" name="Google Shape;389;g5e18c33101_0_378">
                <a:extLst>
                  <a:ext uri="{FF2B5EF4-FFF2-40B4-BE49-F238E27FC236}">
                    <a16:creationId xmlns:a16="http://schemas.microsoft.com/office/drawing/2014/main" id="{5F555BBE-B3A1-4EDF-9D5E-07AD2DB837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90;g5e18c33101_0_378">
                <a:extLst>
                  <a:ext uri="{FF2B5EF4-FFF2-40B4-BE49-F238E27FC236}">
                    <a16:creationId xmlns:a16="http://schemas.microsoft.com/office/drawing/2014/main" id="{AB005A47-B03C-4A10-9CE5-F5590B61ACB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91;g5e18c33101_0_378">
                <a:extLst>
                  <a:ext uri="{FF2B5EF4-FFF2-40B4-BE49-F238E27FC236}">
                    <a16:creationId xmlns:a16="http://schemas.microsoft.com/office/drawing/2014/main" id="{9A4217F2-E123-4799-8756-89D418D7A61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92;g5e18c33101_0_378">
                <a:extLst>
                  <a:ext uri="{FF2B5EF4-FFF2-40B4-BE49-F238E27FC236}">
                    <a16:creationId xmlns:a16="http://schemas.microsoft.com/office/drawing/2014/main" id="{96B50C95-B423-4B9A-B0BD-34F4A1B3466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93;g5e18c33101_0_378">
                <a:extLst>
                  <a:ext uri="{FF2B5EF4-FFF2-40B4-BE49-F238E27FC236}">
                    <a16:creationId xmlns:a16="http://schemas.microsoft.com/office/drawing/2014/main" id="{B76EA034-97F9-4C38-8CA3-D2CCCA05B051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94;g5e18c33101_0_378">
                <a:extLst>
                  <a:ext uri="{FF2B5EF4-FFF2-40B4-BE49-F238E27FC236}">
                    <a16:creationId xmlns:a16="http://schemas.microsoft.com/office/drawing/2014/main" id="{E8F9C75F-5733-401D-A320-ED05DAA9C11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95;g5e18c33101_0_378">
                <a:extLst>
                  <a:ext uri="{FF2B5EF4-FFF2-40B4-BE49-F238E27FC236}">
                    <a16:creationId xmlns:a16="http://schemas.microsoft.com/office/drawing/2014/main" id="{E5E75635-C05D-4653-89A4-6B130D720AB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96;g5e18c33101_0_378">
                <a:extLst>
                  <a:ext uri="{FF2B5EF4-FFF2-40B4-BE49-F238E27FC236}">
                    <a16:creationId xmlns:a16="http://schemas.microsoft.com/office/drawing/2014/main" id="{AC9F10CE-0C3D-4EB5-9CED-03D6F354207D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7;g5e18c33101_0_378">
                <a:extLst>
                  <a:ext uri="{FF2B5EF4-FFF2-40B4-BE49-F238E27FC236}">
                    <a16:creationId xmlns:a16="http://schemas.microsoft.com/office/drawing/2014/main" id="{19C9E4A9-E2A8-47BA-90A4-F987C70E84B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98;g5e18c33101_0_378">
              <a:extLst>
                <a:ext uri="{FF2B5EF4-FFF2-40B4-BE49-F238E27FC236}">
                  <a16:creationId xmlns:a16="http://schemas.microsoft.com/office/drawing/2014/main" id="{485E8D24-11FF-44D3-9DB4-26FC87A38FAE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04" name="Google Shape;399;g5e18c33101_0_378">
                <a:extLst>
                  <a:ext uri="{FF2B5EF4-FFF2-40B4-BE49-F238E27FC236}">
                    <a16:creationId xmlns:a16="http://schemas.microsoft.com/office/drawing/2014/main" id="{62EEF2E4-E361-4A26-86F0-CA428648263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00;g5e18c33101_0_378">
                <a:extLst>
                  <a:ext uri="{FF2B5EF4-FFF2-40B4-BE49-F238E27FC236}">
                    <a16:creationId xmlns:a16="http://schemas.microsoft.com/office/drawing/2014/main" id="{8D001F10-3A70-41C7-9B72-CAE70AC3440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01;g5e18c33101_0_378">
                <a:extLst>
                  <a:ext uri="{FF2B5EF4-FFF2-40B4-BE49-F238E27FC236}">
                    <a16:creationId xmlns:a16="http://schemas.microsoft.com/office/drawing/2014/main" id="{4B7D2B61-BC72-4ED2-8290-242092003A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02;g5e18c33101_0_378">
                <a:extLst>
                  <a:ext uri="{FF2B5EF4-FFF2-40B4-BE49-F238E27FC236}">
                    <a16:creationId xmlns:a16="http://schemas.microsoft.com/office/drawing/2014/main" id="{2C02A02D-754E-4CE1-9813-120C3299162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03;g5e18c33101_0_378">
                <a:extLst>
                  <a:ext uri="{FF2B5EF4-FFF2-40B4-BE49-F238E27FC236}">
                    <a16:creationId xmlns:a16="http://schemas.microsoft.com/office/drawing/2014/main" id="{D3B6A902-ACBC-4694-B12D-A3E18F6F4AA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04;g5e18c33101_0_378">
                <a:extLst>
                  <a:ext uri="{FF2B5EF4-FFF2-40B4-BE49-F238E27FC236}">
                    <a16:creationId xmlns:a16="http://schemas.microsoft.com/office/drawing/2014/main" id="{782590B4-A72A-4E56-A73C-ED3F34C1B2A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05;g5e18c33101_0_378">
                <a:extLst>
                  <a:ext uri="{FF2B5EF4-FFF2-40B4-BE49-F238E27FC236}">
                    <a16:creationId xmlns:a16="http://schemas.microsoft.com/office/drawing/2014/main" id="{37A55119-D959-4D3C-AA90-331EEDB1023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06;g5e18c33101_0_378">
                <a:extLst>
                  <a:ext uri="{FF2B5EF4-FFF2-40B4-BE49-F238E27FC236}">
                    <a16:creationId xmlns:a16="http://schemas.microsoft.com/office/drawing/2014/main" id="{7721FFB8-E561-42C5-BDED-ABD70EB3100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7;g5e18c33101_0_378">
                <a:extLst>
                  <a:ext uri="{FF2B5EF4-FFF2-40B4-BE49-F238E27FC236}">
                    <a16:creationId xmlns:a16="http://schemas.microsoft.com/office/drawing/2014/main" id="{7272E5A0-98E4-4B6C-A286-F8C61AADA2F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08;g5e18c33101_0_378">
              <a:extLst>
                <a:ext uri="{FF2B5EF4-FFF2-40B4-BE49-F238E27FC236}">
                  <a16:creationId xmlns:a16="http://schemas.microsoft.com/office/drawing/2014/main" id="{6771351E-11B1-4E2B-88F5-5556F9220A27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95" name="Google Shape;409;g5e18c33101_0_378">
                <a:extLst>
                  <a:ext uri="{FF2B5EF4-FFF2-40B4-BE49-F238E27FC236}">
                    <a16:creationId xmlns:a16="http://schemas.microsoft.com/office/drawing/2014/main" id="{D2E6DEEB-D3D0-4D3C-8E06-0366F5136D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0;g5e18c33101_0_378">
                <a:extLst>
                  <a:ext uri="{FF2B5EF4-FFF2-40B4-BE49-F238E27FC236}">
                    <a16:creationId xmlns:a16="http://schemas.microsoft.com/office/drawing/2014/main" id="{E8047CB2-BA90-439D-8399-51974D1671C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1;g5e18c33101_0_378">
                <a:extLst>
                  <a:ext uri="{FF2B5EF4-FFF2-40B4-BE49-F238E27FC236}">
                    <a16:creationId xmlns:a16="http://schemas.microsoft.com/office/drawing/2014/main" id="{B7E35FDB-78B6-4A2B-BF63-32FF2120337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2;g5e18c33101_0_378">
                <a:extLst>
                  <a:ext uri="{FF2B5EF4-FFF2-40B4-BE49-F238E27FC236}">
                    <a16:creationId xmlns:a16="http://schemas.microsoft.com/office/drawing/2014/main" id="{C5AF95BB-3132-469B-852E-416218C7D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3;g5e18c33101_0_378">
                <a:extLst>
                  <a:ext uri="{FF2B5EF4-FFF2-40B4-BE49-F238E27FC236}">
                    <a16:creationId xmlns:a16="http://schemas.microsoft.com/office/drawing/2014/main" id="{9F5EFC72-CDFB-4941-A60D-58845F86D2F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4;g5e18c33101_0_378">
                <a:extLst>
                  <a:ext uri="{FF2B5EF4-FFF2-40B4-BE49-F238E27FC236}">
                    <a16:creationId xmlns:a16="http://schemas.microsoft.com/office/drawing/2014/main" id="{15042710-FB54-41F8-B359-37BC61E2300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5;g5e18c33101_0_378">
                <a:extLst>
                  <a:ext uri="{FF2B5EF4-FFF2-40B4-BE49-F238E27FC236}">
                    <a16:creationId xmlns:a16="http://schemas.microsoft.com/office/drawing/2014/main" id="{C428957E-132D-486C-9E5F-655529A5EFB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16;g5e18c33101_0_378">
                <a:extLst>
                  <a:ext uri="{FF2B5EF4-FFF2-40B4-BE49-F238E27FC236}">
                    <a16:creationId xmlns:a16="http://schemas.microsoft.com/office/drawing/2014/main" id="{F22D57B1-AD75-4AA3-B396-8688A2305B9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7;g5e18c33101_0_378">
                <a:extLst>
                  <a:ext uri="{FF2B5EF4-FFF2-40B4-BE49-F238E27FC236}">
                    <a16:creationId xmlns:a16="http://schemas.microsoft.com/office/drawing/2014/main" id="{83F7ABA7-A085-4E1E-9C70-8393C942A13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18;g5e18c33101_0_378">
              <a:extLst>
                <a:ext uri="{FF2B5EF4-FFF2-40B4-BE49-F238E27FC236}">
                  <a16:creationId xmlns:a16="http://schemas.microsoft.com/office/drawing/2014/main" id="{ADBB47DF-8019-4F14-AEF1-C6B28E23A6B2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86" name="Google Shape;419;g5e18c33101_0_378">
                <a:extLst>
                  <a:ext uri="{FF2B5EF4-FFF2-40B4-BE49-F238E27FC236}">
                    <a16:creationId xmlns:a16="http://schemas.microsoft.com/office/drawing/2014/main" id="{420ACC5E-3692-4A5A-88A6-50346164934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20;g5e18c33101_0_378">
                <a:extLst>
                  <a:ext uri="{FF2B5EF4-FFF2-40B4-BE49-F238E27FC236}">
                    <a16:creationId xmlns:a16="http://schemas.microsoft.com/office/drawing/2014/main" id="{EED930DE-E3EB-471C-AC37-932E3783BC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21;g5e18c33101_0_378">
                <a:extLst>
                  <a:ext uri="{FF2B5EF4-FFF2-40B4-BE49-F238E27FC236}">
                    <a16:creationId xmlns:a16="http://schemas.microsoft.com/office/drawing/2014/main" id="{421E57EE-49E4-4802-A15E-F9730FA5D5D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22;g5e18c33101_0_378">
                <a:extLst>
                  <a:ext uri="{FF2B5EF4-FFF2-40B4-BE49-F238E27FC236}">
                    <a16:creationId xmlns:a16="http://schemas.microsoft.com/office/drawing/2014/main" id="{8F698107-AF47-41D6-9C48-CA7D57E344B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23;g5e18c33101_0_378">
                <a:extLst>
                  <a:ext uri="{FF2B5EF4-FFF2-40B4-BE49-F238E27FC236}">
                    <a16:creationId xmlns:a16="http://schemas.microsoft.com/office/drawing/2014/main" id="{EB676B09-974B-4E91-9941-97988CEC611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24;g5e18c33101_0_378">
                <a:extLst>
                  <a:ext uri="{FF2B5EF4-FFF2-40B4-BE49-F238E27FC236}">
                    <a16:creationId xmlns:a16="http://schemas.microsoft.com/office/drawing/2014/main" id="{EE9CFBF1-B0C6-4A3E-8A1E-81071FECF82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25;g5e18c33101_0_378">
                <a:extLst>
                  <a:ext uri="{FF2B5EF4-FFF2-40B4-BE49-F238E27FC236}">
                    <a16:creationId xmlns:a16="http://schemas.microsoft.com/office/drawing/2014/main" id="{E6DF7040-64D0-4BF7-B9F0-772432B0712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26;g5e18c33101_0_378">
                <a:extLst>
                  <a:ext uri="{FF2B5EF4-FFF2-40B4-BE49-F238E27FC236}">
                    <a16:creationId xmlns:a16="http://schemas.microsoft.com/office/drawing/2014/main" id="{03320FD1-DC4E-4254-A3A5-B482B16CAA1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7;g5e18c33101_0_378">
                <a:extLst>
                  <a:ext uri="{FF2B5EF4-FFF2-40B4-BE49-F238E27FC236}">
                    <a16:creationId xmlns:a16="http://schemas.microsoft.com/office/drawing/2014/main" id="{90BA7638-1F2E-4729-A2F7-911C247973E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28;g5e18c33101_0_378">
              <a:extLst>
                <a:ext uri="{FF2B5EF4-FFF2-40B4-BE49-F238E27FC236}">
                  <a16:creationId xmlns:a16="http://schemas.microsoft.com/office/drawing/2014/main" id="{56BBD075-102D-4162-831C-3D0E205E2B00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7" name="Google Shape;429;g5e18c33101_0_378">
                <a:extLst>
                  <a:ext uri="{FF2B5EF4-FFF2-40B4-BE49-F238E27FC236}">
                    <a16:creationId xmlns:a16="http://schemas.microsoft.com/office/drawing/2014/main" id="{C17A9CCF-52D3-4D04-861B-0A506658340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0;g5e18c33101_0_378">
                <a:extLst>
                  <a:ext uri="{FF2B5EF4-FFF2-40B4-BE49-F238E27FC236}">
                    <a16:creationId xmlns:a16="http://schemas.microsoft.com/office/drawing/2014/main" id="{2C691AAF-0879-4A92-81B8-95AEC4157BC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31;g5e18c33101_0_378">
                <a:extLst>
                  <a:ext uri="{FF2B5EF4-FFF2-40B4-BE49-F238E27FC236}">
                    <a16:creationId xmlns:a16="http://schemas.microsoft.com/office/drawing/2014/main" id="{61F05503-620D-4002-B019-68499B82B07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32;g5e18c33101_0_378">
                <a:extLst>
                  <a:ext uri="{FF2B5EF4-FFF2-40B4-BE49-F238E27FC236}">
                    <a16:creationId xmlns:a16="http://schemas.microsoft.com/office/drawing/2014/main" id="{654E255B-2516-4917-83AA-463627F9D97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33;g5e18c33101_0_378">
                <a:extLst>
                  <a:ext uri="{FF2B5EF4-FFF2-40B4-BE49-F238E27FC236}">
                    <a16:creationId xmlns:a16="http://schemas.microsoft.com/office/drawing/2014/main" id="{D055618A-F0A2-42FF-B5E0-1DA8266629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34;g5e18c33101_0_378">
                <a:extLst>
                  <a:ext uri="{FF2B5EF4-FFF2-40B4-BE49-F238E27FC236}">
                    <a16:creationId xmlns:a16="http://schemas.microsoft.com/office/drawing/2014/main" id="{0BCE29F7-ED09-427F-A5D3-5016DAAFA7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35;g5e18c33101_0_378">
                <a:extLst>
                  <a:ext uri="{FF2B5EF4-FFF2-40B4-BE49-F238E27FC236}">
                    <a16:creationId xmlns:a16="http://schemas.microsoft.com/office/drawing/2014/main" id="{31678A9C-EBE8-40C5-A3D8-E8189975D49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36;g5e18c33101_0_378">
                <a:extLst>
                  <a:ext uri="{FF2B5EF4-FFF2-40B4-BE49-F238E27FC236}">
                    <a16:creationId xmlns:a16="http://schemas.microsoft.com/office/drawing/2014/main" id="{2A9AA524-B5DD-47CD-8237-50BE5B23F1B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7;g5e18c33101_0_378">
                <a:extLst>
                  <a:ext uri="{FF2B5EF4-FFF2-40B4-BE49-F238E27FC236}">
                    <a16:creationId xmlns:a16="http://schemas.microsoft.com/office/drawing/2014/main" id="{B9D217ED-FC6A-47E7-9FA2-FFC164D95F4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38;g5e18c33101_0_378">
              <a:extLst>
                <a:ext uri="{FF2B5EF4-FFF2-40B4-BE49-F238E27FC236}">
                  <a16:creationId xmlns:a16="http://schemas.microsoft.com/office/drawing/2014/main" id="{7E7A7B7C-4557-4670-A9EC-F7FBF9EE4653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68" name="Google Shape;439;g5e18c33101_0_378">
                <a:extLst>
                  <a:ext uri="{FF2B5EF4-FFF2-40B4-BE49-F238E27FC236}">
                    <a16:creationId xmlns:a16="http://schemas.microsoft.com/office/drawing/2014/main" id="{11691834-0F11-49A5-B08F-62B2C3232E6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40;g5e18c33101_0_378">
                <a:extLst>
                  <a:ext uri="{FF2B5EF4-FFF2-40B4-BE49-F238E27FC236}">
                    <a16:creationId xmlns:a16="http://schemas.microsoft.com/office/drawing/2014/main" id="{235DE2D5-CCAC-4C95-AEFF-F5F8838C056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41;g5e18c33101_0_378">
                <a:extLst>
                  <a:ext uri="{FF2B5EF4-FFF2-40B4-BE49-F238E27FC236}">
                    <a16:creationId xmlns:a16="http://schemas.microsoft.com/office/drawing/2014/main" id="{E4EF3AAD-0012-4FA9-825A-C8CA544C0BE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42;g5e18c33101_0_378">
                <a:extLst>
                  <a:ext uri="{FF2B5EF4-FFF2-40B4-BE49-F238E27FC236}">
                    <a16:creationId xmlns:a16="http://schemas.microsoft.com/office/drawing/2014/main" id="{9739C79F-7179-4C6C-BAE0-D0E723ED379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43;g5e18c33101_0_378">
                <a:extLst>
                  <a:ext uri="{FF2B5EF4-FFF2-40B4-BE49-F238E27FC236}">
                    <a16:creationId xmlns:a16="http://schemas.microsoft.com/office/drawing/2014/main" id="{A6BD68F3-B540-4DD1-9CCA-E9DEA1D5FCD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44;g5e18c33101_0_378">
                <a:extLst>
                  <a:ext uri="{FF2B5EF4-FFF2-40B4-BE49-F238E27FC236}">
                    <a16:creationId xmlns:a16="http://schemas.microsoft.com/office/drawing/2014/main" id="{4170E519-9EA8-4649-9BFA-DFC6160BEED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45;g5e18c33101_0_378">
                <a:extLst>
                  <a:ext uri="{FF2B5EF4-FFF2-40B4-BE49-F238E27FC236}">
                    <a16:creationId xmlns:a16="http://schemas.microsoft.com/office/drawing/2014/main" id="{CDFC30F3-F8C2-436A-99DD-FBD63173995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46;g5e18c33101_0_378">
                <a:extLst>
                  <a:ext uri="{FF2B5EF4-FFF2-40B4-BE49-F238E27FC236}">
                    <a16:creationId xmlns:a16="http://schemas.microsoft.com/office/drawing/2014/main" id="{528B0156-D14F-4866-BAAB-EB78D257E2D7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7;g5e18c33101_0_378">
                <a:extLst>
                  <a:ext uri="{FF2B5EF4-FFF2-40B4-BE49-F238E27FC236}">
                    <a16:creationId xmlns:a16="http://schemas.microsoft.com/office/drawing/2014/main" id="{659E1E99-BBD5-4034-855F-6862693A3D8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8;g5e18c33101_0_378">
              <a:extLst>
                <a:ext uri="{FF2B5EF4-FFF2-40B4-BE49-F238E27FC236}">
                  <a16:creationId xmlns:a16="http://schemas.microsoft.com/office/drawing/2014/main" id="{61766E46-6513-409F-8C16-F15C702F2E9D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59" name="Google Shape;449;g5e18c33101_0_378">
                <a:extLst>
                  <a:ext uri="{FF2B5EF4-FFF2-40B4-BE49-F238E27FC236}">
                    <a16:creationId xmlns:a16="http://schemas.microsoft.com/office/drawing/2014/main" id="{DED5DC48-F7A0-40D8-8633-5736FF4FA3B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50;g5e18c33101_0_378">
                <a:extLst>
                  <a:ext uri="{FF2B5EF4-FFF2-40B4-BE49-F238E27FC236}">
                    <a16:creationId xmlns:a16="http://schemas.microsoft.com/office/drawing/2014/main" id="{38A9F327-6AB5-4A14-B928-C2416A5494B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51;g5e18c33101_0_378">
                <a:extLst>
                  <a:ext uri="{FF2B5EF4-FFF2-40B4-BE49-F238E27FC236}">
                    <a16:creationId xmlns:a16="http://schemas.microsoft.com/office/drawing/2014/main" id="{88623E18-9E0D-4DC5-8942-D0FC362797D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52;g5e18c33101_0_378">
                <a:extLst>
                  <a:ext uri="{FF2B5EF4-FFF2-40B4-BE49-F238E27FC236}">
                    <a16:creationId xmlns:a16="http://schemas.microsoft.com/office/drawing/2014/main" id="{061D8CB8-C64D-4F98-A2B1-06E0C690B84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53;g5e18c33101_0_378">
                <a:extLst>
                  <a:ext uri="{FF2B5EF4-FFF2-40B4-BE49-F238E27FC236}">
                    <a16:creationId xmlns:a16="http://schemas.microsoft.com/office/drawing/2014/main" id="{13318712-F2D3-4EC0-AA8A-8A13780A79D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54;g5e18c33101_0_378">
                <a:extLst>
                  <a:ext uri="{FF2B5EF4-FFF2-40B4-BE49-F238E27FC236}">
                    <a16:creationId xmlns:a16="http://schemas.microsoft.com/office/drawing/2014/main" id="{D664D092-A60F-4775-A4B8-CA62FA495C2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55;g5e18c33101_0_378">
                <a:extLst>
                  <a:ext uri="{FF2B5EF4-FFF2-40B4-BE49-F238E27FC236}">
                    <a16:creationId xmlns:a16="http://schemas.microsoft.com/office/drawing/2014/main" id="{A36CFB64-D69E-487F-BD1C-FA3F7867EA2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56;g5e18c33101_0_378">
                <a:extLst>
                  <a:ext uri="{FF2B5EF4-FFF2-40B4-BE49-F238E27FC236}">
                    <a16:creationId xmlns:a16="http://schemas.microsoft.com/office/drawing/2014/main" id="{B2D109BE-E0E0-4BA3-97A1-9067754DD27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7;g5e18c33101_0_378">
                <a:extLst>
                  <a:ext uri="{FF2B5EF4-FFF2-40B4-BE49-F238E27FC236}">
                    <a16:creationId xmlns:a16="http://schemas.microsoft.com/office/drawing/2014/main" id="{D863257A-0FFB-4668-9451-C83DD66B25E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58;g5e18c33101_0_378">
              <a:extLst>
                <a:ext uri="{FF2B5EF4-FFF2-40B4-BE49-F238E27FC236}">
                  <a16:creationId xmlns:a16="http://schemas.microsoft.com/office/drawing/2014/main" id="{779C66F8-37CF-477F-939C-468BD2A1998E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0" name="Google Shape;459;g5e18c33101_0_378">
                <a:extLst>
                  <a:ext uri="{FF2B5EF4-FFF2-40B4-BE49-F238E27FC236}">
                    <a16:creationId xmlns:a16="http://schemas.microsoft.com/office/drawing/2014/main" id="{FED591CD-E081-471A-899F-5F58081EB4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60;g5e18c33101_0_378">
                <a:extLst>
                  <a:ext uri="{FF2B5EF4-FFF2-40B4-BE49-F238E27FC236}">
                    <a16:creationId xmlns:a16="http://schemas.microsoft.com/office/drawing/2014/main" id="{5BE3F60C-7CF8-442D-8F8A-ECCBA237828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61;g5e18c33101_0_378">
                <a:extLst>
                  <a:ext uri="{FF2B5EF4-FFF2-40B4-BE49-F238E27FC236}">
                    <a16:creationId xmlns:a16="http://schemas.microsoft.com/office/drawing/2014/main" id="{E78C168F-9A94-4AD7-B989-819019213BC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62;g5e18c33101_0_378">
                <a:extLst>
                  <a:ext uri="{FF2B5EF4-FFF2-40B4-BE49-F238E27FC236}">
                    <a16:creationId xmlns:a16="http://schemas.microsoft.com/office/drawing/2014/main" id="{32C67D8C-86B0-4547-960E-9DA99AFEE51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63;g5e18c33101_0_378">
                <a:extLst>
                  <a:ext uri="{FF2B5EF4-FFF2-40B4-BE49-F238E27FC236}">
                    <a16:creationId xmlns:a16="http://schemas.microsoft.com/office/drawing/2014/main" id="{A6CD2E20-8962-45BE-8F98-1377E0C8B8B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64;g5e18c33101_0_378">
                <a:extLst>
                  <a:ext uri="{FF2B5EF4-FFF2-40B4-BE49-F238E27FC236}">
                    <a16:creationId xmlns:a16="http://schemas.microsoft.com/office/drawing/2014/main" id="{E88FF820-A509-4115-ACB5-F6827C8060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65;g5e18c33101_0_378">
                <a:extLst>
                  <a:ext uri="{FF2B5EF4-FFF2-40B4-BE49-F238E27FC236}">
                    <a16:creationId xmlns:a16="http://schemas.microsoft.com/office/drawing/2014/main" id="{50E57F48-CA55-42CC-855C-8ABA9893849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66;g5e18c33101_0_378">
                <a:extLst>
                  <a:ext uri="{FF2B5EF4-FFF2-40B4-BE49-F238E27FC236}">
                    <a16:creationId xmlns:a16="http://schemas.microsoft.com/office/drawing/2014/main" id="{0A01AC1D-F2C6-46DE-878E-0EAB13D678E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7;g5e18c33101_0_378">
                <a:extLst>
                  <a:ext uri="{FF2B5EF4-FFF2-40B4-BE49-F238E27FC236}">
                    <a16:creationId xmlns:a16="http://schemas.microsoft.com/office/drawing/2014/main" id="{65597759-629D-4876-9753-69C6FA050D7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468;g5e18c33101_0_378">
              <a:extLst>
                <a:ext uri="{FF2B5EF4-FFF2-40B4-BE49-F238E27FC236}">
                  <a16:creationId xmlns:a16="http://schemas.microsoft.com/office/drawing/2014/main" id="{5289DD6D-6DFD-45C8-A186-E3909FC7A517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0" name="Google Shape;472;g5e18c33101_0_378">
            <a:extLst>
              <a:ext uri="{FF2B5EF4-FFF2-40B4-BE49-F238E27FC236}">
                <a16:creationId xmlns:a16="http://schemas.microsoft.com/office/drawing/2014/main" id="{E5176770-2F9A-442A-A5BB-B040DD78FAB8}"/>
              </a:ext>
            </a:extLst>
          </p:cNvPr>
          <p:cNvCxnSpPr>
            <a:cxnSpLocks/>
          </p:cNvCxnSpPr>
          <p:nvPr/>
        </p:nvCxnSpPr>
        <p:spPr>
          <a:xfrm flipV="1">
            <a:off x="3824384" y="2471500"/>
            <a:ext cx="1634446" cy="9469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1" name="Google Shape;473;g5e18c33101_0_378">
            <a:extLst>
              <a:ext uri="{FF2B5EF4-FFF2-40B4-BE49-F238E27FC236}">
                <a16:creationId xmlns:a16="http://schemas.microsoft.com/office/drawing/2014/main" id="{A0F62B70-35B0-4E08-87FE-AB4F7FDA7681}"/>
              </a:ext>
            </a:extLst>
          </p:cNvPr>
          <p:cNvSpPr txBox="1"/>
          <p:nvPr/>
        </p:nvSpPr>
        <p:spPr>
          <a:xfrm>
            <a:off x="4087227" y="1548098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497;g5e18c33101_0_378">
            <a:extLst>
              <a:ext uri="{FF2B5EF4-FFF2-40B4-BE49-F238E27FC236}">
                <a16:creationId xmlns:a16="http://schemas.microsoft.com/office/drawing/2014/main" id="{E698C68D-05E7-40F5-9E33-DEFE4B9BE3D6}"/>
              </a:ext>
            </a:extLst>
          </p:cNvPr>
          <p:cNvCxnSpPr>
            <a:cxnSpLocks/>
          </p:cNvCxnSpPr>
          <p:nvPr/>
        </p:nvCxnSpPr>
        <p:spPr>
          <a:xfrm flipV="1">
            <a:off x="4126319" y="4933227"/>
            <a:ext cx="1332511" cy="34725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6" name="Google Shape;498;g5e18c33101_0_378">
            <a:extLst>
              <a:ext uri="{FF2B5EF4-FFF2-40B4-BE49-F238E27FC236}">
                <a16:creationId xmlns:a16="http://schemas.microsoft.com/office/drawing/2014/main" id="{F4BE8AE2-E7FE-477D-8EF1-98F23C5C5B71}"/>
              </a:ext>
            </a:extLst>
          </p:cNvPr>
          <p:cNvSpPr txBox="1"/>
          <p:nvPr/>
        </p:nvSpPr>
        <p:spPr>
          <a:xfrm>
            <a:off x="4026035" y="4205863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1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777;g5e18c33101_0_1376">
            <a:extLst>
              <a:ext uri="{FF2B5EF4-FFF2-40B4-BE49-F238E27FC236}">
                <a16:creationId xmlns:a16="http://schemas.microsoft.com/office/drawing/2014/main" id="{76C947D6-841C-48ED-A8AE-F086A02930A3}"/>
              </a:ext>
            </a:extLst>
          </p:cNvPr>
          <p:cNvGrpSpPr/>
          <p:nvPr/>
        </p:nvGrpSpPr>
        <p:grpSpPr>
          <a:xfrm>
            <a:off x="916222" y="1287900"/>
            <a:ext cx="2870167" cy="1975262"/>
            <a:chOff x="990600" y="1066800"/>
            <a:chExt cx="3886200" cy="2674500"/>
          </a:xfrm>
        </p:grpSpPr>
        <p:sp>
          <p:nvSpPr>
            <p:cNvPr id="258" name="Google Shape;778;g5e18c33101_0_1376">
              <a:extLst>
                <a:ext uri="{FF2B5EF4-FFF2-40B4-BE49-F238E27FC236}">
                  <a16:creationId xmlns:a16="http://schemas.microsoft.com/office/drawing/2014/main" id="{5066CFD3-CDE5-430B-BFE3-324DEF27BAE0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779;g5e18c33101_0_1376">
              <a:extLst>
                <a:ext uri="{FF2B5EF4-FFF2-40B4-BE49-F238E27FC236}">
                  <a16:creationId xmlns:a16="http://schemas.microsoft.com/office/drawing/2014/main" id="{5B5FDE2F-2878-4972-93D5-C47D0893786B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80;g5e18c33101_0_1376">
              <a:extLst>
                <a:ext uri="{FF2B5EF4-FFF2-40B4-BE49-F238E27FC236}">
                  <a16:creationId xmlns:a16="http://schemas.microsoft.com/office/drawing/2014/main" id="{AFC26128-5681-484D-9E73-B022A0187DA8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781;g5e18c33101_0_1376">
              <a:extLst>
                <a:ext uri="{FF2B5EF4-FFF2-40B4-BE49-F238E27FC236}">
                  <a16:creationId xmlns:a16="http://schemas.microsoft.com/office/drawing/2014/main" id="{FA854523-335F-4307-88A2-E7B4510D390C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62" name="Google Shape;782;g5e18c33101_0_1376">
              <a:extLst>
                <a:ext uri="{FF2B5EF4-FFF2-40B4-BE49-F238E27FC236}">
                  <a16:creationId xmlns:a16="http://schemas.microsoft.com/office/drawing/2014/main" id="{B998D46E-9D6F-4EFD-A70D-0118E8EEF5E1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63" name="Google Shape;783;g5e18c33101_0_1376">
              <a:extLst>
                <a:ext uri="{FF2B5EF4-FFF2-40B4-BE49-F238E27FC236}">
                  <a16:creationId xmlns:a16="http://schemas.microsoft.com/office/drawing/2014/main" id="{B3EDBDEA-EA41-4F8F-8750-1057DE9DE43D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276" name="Google Shape;784;g5e18c33101_0_1376">
                <a:extLst>
                  <a:ext uri="{FF2B5EF4-FFF2-40B4-BE49-F238E27FC236}">
                    <a16:creationId xmlns:a16="http://schemas.microsoft.com/office/drawing/2014/main" id="{659D2B4A-C9A1-493F-B52C-083F613E538E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7" name="Google Shape;785;g5e18c33101_0_1376">
                <a:extLst>
                  <a:ext uri="{FF2B5EF4-FFF2-40B4-BE49-F238E27FC236}">
                    <a16:creationId xmlns:a16="http://schemas.microsoft.com/office/drawing/2014/main" id="{814BBA4D-B6EF-4947-A1B8-1F5E8E3A65EE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81" name="Google Shape;786;g5e18c33101_0_1376">
                  <a:extLst>
                    <a:ext uri="{FF2B5EF4-FFF2-40B4-BE49-F238E27FC236}">
                      <a16:creationId xmlns:a16="http://schemas.microsoft.com/office/drawing/2014/main" id="{E98B13BA-505B-46FD-B621-4E29356D5326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787;g5e18c33101_0_1376">
                  <a:extLst>
                    <a:ext uri="{FF2B5EF4-FFF2-40B4-BE49-F238E27FC236}">
                      <a16:creationId xmlns:a16="http://schemas.microsoft.com/office/drawing/2014/main" id="{63DC38E5-A2BD-4F13-96B4-316C918F2F77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788;g5e18c33101_0_1376">
                  <a:extLst>
                    <a:ext uri="{FF2B5EF4-FFF2-40B4-BE49-F238E27FC236}">
                      <a16:creationId xmlns:a16="http://schemas.microsoft.com/office/drawing/2014/main" id="{776DB37D-0E53-4236-B581-962D12E7D4EF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789;g5e18c33101_0_1376">
                  <a:extLst>
                    <a:ext uri="{FF2B5EF4-FFF2-40B4-BE49-F238E27FC236}">
                      <a16:creationId xmlns:a16="http://schemas.microsoft.com/office/drawing/2014/main" id="{10C9BBB8-33A1-45E1-97E3-B228AC201A5F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790;g5e18c33101_0_1376">
                  <a:extLst>
                    <a:ext uri="{FF2B5EF4-FFF2-40B4-BE49-F238E27FC236}">
                      <a16:creationId xmlns:a16="http://schemas.microsoft.com/office/drawing/2014/main" id="{84996BD2-3D1D-4B3E-A155-C980CEF8DF37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791;g5e18c33101_0_1376">
                  <a:extLst>
                    <a:ext uri="{FF2B5EF4-FFF2-40B4-BE49-F238E27FC236}">
                      <a16:creationId xmlns:a16="http://schemas.microsoft.com/office/drawing/2014/main" id="{975340CE-8A0A-4EAE-A384-CC810AC6585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792;g5e18c33101_0_1376">
                  <a:extLst>
                    <a:ext uri="{FF2B5EF4-FFF2-40B4-BE49-F238E27FC236}">
                      <a16:creationId xmlns:a16="http://schemas.microsoft.com/office/drawing/2014/main" id="{65583850-BA2F-4AE6-A172-430A8F8F532C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793;g5e18c33101_0_1376">
                  <a:extLst>
                    <a:ext uri="{FF2B5EF4-FFF2-40B4-BE49-F238E27FC236}">
                      <a16:creationId xmlns:a16="http://schemas.microsoft.com/office/drawing/2014/main" id="{9BE8E048-B4CD-46D0-8639-DFEF5A46688B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794;g5e18c33101_0_1376">
                  <a:extLst>
                    <a:ext uri="{FF2B5EF4-FFF2-40B4-BE49-F238E27FC236}">
                      <a16:creationId xmlns:a16="http://schemas.microsoft.com/office/drawing/2014/main" id="{22F4543A-17AE-446C-A3EB-B22288104AD7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795;g5e18c33101_0_1376">
                  <a:extLst>
                    <a:ext uri="{FF2B5EF4-FFF2-40B4-BE49-F238E27FC236}">
                      <a16:creationId xmlns:a16="http://schemas.microsoft.com/office/drawing/2014/main" id="{077CE7B4-22AB-46F2-90C7-E56B0645AC09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" name="Google Shape;796;g5e18c33101_0_1376">
                <a:extLst>
                  <a:ext uri="{FF2B5EF4-FFF2-40B4-BE49-F238E27FC236}">
                    <a16:creationId xmlns:a16="http://schemas.microsoft.com/office/drawing/2014/main" id="{BD4C3477-9800-4FFA-8C5E-F74763B7866B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279" name="Google Shape;797;g5e18c33101_0_1376">
                  <a:extLst>
                    <a:ext uri="{FF2B5EF4-FFF2-40B4-BE49-F238E27FC236}">
                      <a16:creationId xmlns:a16="http://schemas.microsoft.com/office/drawing/2014/main" id="{3F39D612-712E-49BB-BAB9-038E55F17CBF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798;g5e18c33101_0_1376">
                  <a:extLst>
                    <a:ext uri="{FF2B5EF4-FFF2-40B4-BE49-F238E27FC236}">
                      <a16:creationId xmlns:a16="http://schemas.microsoft.com/office/drawing/2014/main" id="{1CB75044-764F-4EEB-8065-63A3770698DA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4" name="Google Shape;799;g5e18c33101_0_1376">
              <a:extLst>
                <a:ext uri="{FF2B5EF4-FFF2-40B4-BE49-F238E27FC236}">
                  <a16:creationId xmlns:a16="http://schemas.microsoft.com/office/drawing/2014/main" id="{D3ABE7B2-D782-4E71-97A7-D7830F09A883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800;g5e18c33101_0_1376">
              <a:extLst>
                <a:ext uri="{FF2B5EF4-FFF2-40B4-BE49-F238E27FC236}">
                  <a16:creationId xmlns:a16="http://schemas.microsoft.com/office/drawing/2014/main" id="{022D5372-D902-4BED-97E5-60A2C882EF62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266" name="Google Shape;801;g5e18c33101_0_1376">
                <a:extLst>
                  <a:ext uri="{FF2B5EF4-FFF2-40B4-BE49-F238E27FC236}">
                    <a16:creationId xmlns:a16="http://schemas.microsoft.com/office/drawing/2014/main" id="{D5E14D2E-40DA-4FBF-8251-B666F59B90AA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802;g5e18c33101_0_1376">
                <a:extLst>
                  <a:ext uri="{FF2B5EF4-FFF2-40B4-BE49-F238E27FC236}">
                    <a16:creationId xmlns:a16="http://schemas.microsoft.com/office/drawing/2014/main" id="{09F45A0A-7AFD-4BF8-A2FA-9DAB14E6846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803;g5e18c33101_0_1376">
                <a:extLst>
                  <a:ext uri="{FF2B5EF4-FFF2-40B4-BE49-F238E27FC236}">
                    <a16:creationId xmlns:a16="http://schemas.microsoft.com/office/drawing/2014/main" id="{7F22A740-09D5-4FB7-A8D8-D1C4C70CA3B3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804;g5e18c33101_0_1376">
                <a:extLst>
                  <a:ext uri="{FF2B5EF4-FFF2-40B4-BE49-F238E27FC236}">
                    <a16:creationId xmlns:a16="http://schemas.microsoft.com/office/drawing/2014/main" id="{7F60A349-B98F-4299-9A3E-AA558AD70F14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805;g5e18c33101_0_1376">
                <a:extLst>
                  <a:ext uri="{FF2B5EF4-FFF2-40B4-BE49-F238E27FC236}">
                    <a16:creationId xmlns:a16="http://schemas.microsoft.com/office/drawing/2014/main" id="{8207F8FE-754A-484B-856D-F5F6E078CA03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806;g5e18c33101_0_1376">
                <a:extLst>
                  <a:ext uri="{FF2B5EF4-FFF2-40B4-BE49-F238E27FC236}">
                    <a16:creationId xmlns:a16="http://schemas.microsoft.com/office/drawing/2014/main" id="{59449A8A-4FD3-48F4-839F-1205509DB117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807;g5e18c33101_0_1376">
                <a:extLst>
                  <a:ext uri="{FF2B5EF4-FFF2-40B4-BE49-F238E27FC236}">
                    <a16:creationId xmlns:a16="http://schemas.microsoft.com/office/drawing/2014/main" id="{E6F62B49-5793-43E8-9F59-1984B55CCA4F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808;g5e18c33101_0_1376">
                <a:extLst>
                  <a:ext uri="{FF2B5EF4-FFF2-40B4-BE49-F238E27FC236}">
                    <a16:creationId xmlns:a16="http://schemas.microsoft.com/office/drawing/2014/main" id="{782DE0DF-0DBE-49FD-B379-4C97CF40F65F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809;g5e18c33101_0_1376">
                <a:extLst>
                  <a:ext uri="{FF2B5EF4-FFF2-40B4-BE49-F238E27FC236}">
                    <a16:creationId xmlns:a16="http://schemas.microsoft.com/office/drawing/2014/main" id="{939BDA61-7A07-43AC-A753-68C55136B099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810;g5e18c33101_0_1376">
                <a:extLst>
                  <a:ext uri="{FF2B5EF4-FFF2-40B4-BE49-F238E27FC236}">
                    <a16:creationId xmlns:a16="http://schemas.microsoft.com/office/drawing/2014/main" id="{E3F99F7C-EEE9-495E-8E99-5271DFAF58A4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2" name="Google Shape;777;g5e18c33101_0_1376">
            <a:extLst>
              <a:ext uri="{FF2B5EF4-FFF2-40B4-BE49-F238E27FC236}">
                <a16:creationId xmlns:a16="http://schemas.microsoft.com/office/drawing/2014/main" id="{2C2CEB6A-4731-4A09-B6E6-455432459F78}"/>
              </a:ext>
            </a:extLst>
          </p:cNvPr>
          <p:cNvGrpSpPr/>
          <p:nvPr/>
        </p:nvGrpSpPr>
        <p:grpSpPr>
          <a:xfrm>
            <a:off x="1162169" y="3886200"/>
            <a:ext cx="2870167" cy="1975262"/>
            <a:chOff x="990600" y="1066800"/>
            <a:chExt cx="3886200" cy="2674500"/>
          </a:xfrm>
        </p:grpSpPr>
        <p:sp>
          <p:nvSpPr>
            <p:cNvPr id="293" name="Google Shape;778;g5e18c33101_0_1376">
              <a:extLst>
                <a:ext uri="{FF2B5EF4-FFF2-40B4-BE49-F238E27FC236}">
                  <a16:creationId xmlns:a16="http://schemas.microsoft.com/office/drawing/2014/main" id="{FAD554B7-6CCD-4BD9-9921-D119A19E65AF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779;g5e18c33101_0_1376">
              <a:extLst>
                <a:ext uri="{FF2B5EF4-FFF2-40B4-BE49-F238E27FC236}">
                  <a16:creationId xmlns:a16="http://schemas.microsoft.com/office/drawing/2014/main" id="{9C0B9625-29FE-4695-8147-724DE5C6C897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80;g5e18c33101_0_1376">
              <a:extLst>
                <a:ext uri="{FF2B5EF4-FFF2-40B4-BE49-F238E27FC236}">
                  <a16:creationId xmlns:a16="http://schemas.microsoft.com/office/drawing/2014/main" id="{E0C96212-AD05-48DB-AD40-854B3FCA31AF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781;g5e18c33101_0_1376">
              <a:extLst>
                <a:ext uri="{FF2B5EF4-FFF2-40B4-BE49-F238E27FC236}">
                  <a16:creationId xmlns:a16="http://schemas.microsoft.com/office/drawing/2014/main" id="{60876267-CD1E-41FB-86FB-22D8E0E4FC66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97" name="Google Shape;782;g5e18c33101_0_1376">
              <a:extLst>
                <a:ext uri="{FF2B5EF4-FFF2-40B4-BE49-F238E27FC236}">
                  <a16:creationId xmlns:a16="http://schemas.microsoft.com/office/drawing/2014/main" id="{12CD92A9-C85A-4D8B-8E16-B2880D94EE74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98" name="Google Shape;783;g5e18c33101_0_1376">
              <a:extLst>
                <a:ext uri="{FF2B5EF4-FFF2-40B4-BE49-F238E27FC236}">
                  <a16:creationId xmlns:a16="http://schemas.microsoft.com/office/drawing/2014/main" id="{63EF6663-997F-4117-BC14-CC4FBD039255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311" name="Google Shape;784;g5e18c33101_0_1376">
                <a:extLst>
                  <a:ext uri="{FF2B5EF4-FFF2-40B4-BE49-F238E27FC236}">
                    <a16:creationId xmlns:a16="http://schemas.microsoft.com/office/drawing/2014/main" id="{1C6E8EB2-196F-4F5B-A2E9-4DCE6CEB3A45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2" name="Google Shape;785;g5e18c33101_0_1376">
                <a:extLst>
                  <a:ext uri="{FF2B5EF4-FFF2-40B4-BE49-F238E27FC236}">
                    <a16:creationId xmlns:a16="http://schemas.microsoft.com/office/drawing/2014/main" id="{EF0A34A5-81F9-4140-96F8-D5FE835C9F3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316" name="Google Shape;786;g5e18c33101_0_1376">
                  <a:extLst>
                    <a:ext uri="{FF2B5EF4-FFF2-40B4-BE49-F238E27FC236}">
                      <a16:creationId xmlns:a16="http://schemas.microsoft.com/office/drawing/2014/main" id="{29881A15-7E4D-48C2-A45D-3671D52775CA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787;g5e18c33101_0_1376">
                  <a:extLst>
                    <a:ext uri="{FF2B5EF4-FFF2-40B4-BE49-F238E27FC236}">
                      <a16:creationId xmlns:a16="http://schemas.microsoft.com/office/drawing/2014/main" id="{381331E2-1DC8-4AC2-84BE-0BF179708882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788;g5e18c33101_0_1376">
                  <a:extLst>
                    <a:ext uri="{FF2B5EF4-FFF2-40B4-BE49-F238E27FC236}">
                      <a16:creationId xmlns:a16="http://schemas.microsoft.com/office/drawing/2014/main" id="{8CEB5214-7A6D-4C4B-9EF0-1D3B29F1B31C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789;g5e18c33101_0_1376">
                  <a:extLst>
                    <a:ext uri="{FF2B5EF4-FFF2-40B4-BE49-F238E27FC236}">
                      <a16:creationId xmlns:a16="http://schemas.microsoft.com/office/drawing/2014/main" id="{EBFE328F-0583-4DDF-90C1-2C1BFF44331D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790;g5e18c33101_0_1376">
                  <a:extLst>
                    <a:ext uri="{FF2B5EF4-FFF2-40B4-BE49-F238E27FC236}">
                      <a16:creationId xmlns:a16="http://schemas.microsoft.com/office/drawing/2014/main" id="{DCBDD77D-4F4D-4AFF-894A-E0EABD7DCF59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791;g5e18c33101_0_1376">
                  <a:extLst>
                    <a:ext uri="{FF2B5EF4-FFF2-40B4-BE49-F238E27FC236}">
                      <a16:creationId xmlns:a16="http://schemas.microsoft.com/office/drawing/2014/main" id="{440F071D-35A6-4AF9-960F-430092A2EEC5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792;g5e18c33101_0_1376">
                  <a:extLst>
                    <a:ext uri="{FF2B5EF4-FFF2-40B4-BE49-F238E27FC236}">
                      <a16:creationId xmlns:a16="http://schemas.microsoft.com/office/drawing/2014/main" id="{AB55B239-98E9-4DB0-BB29-51013FDAC92A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793;g5e18c33101_0_1376">
                  <a:extLst>
                    <a:ext uri="{FF2B5EF4-FFF2-40B4-BE49-F238E27FC236}">
                      <a16:creationId xmlns:a16="http://schemas.microsoft.com/office/drawing/2014/main" id="{61BA6723-8683-4741-8939-A3FF125D3B18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794;g5e18c33101_0_1376">
                  <a:extLst>
                    <a:ext uri="{FF2B5EF4-FFF2-40B4-BE49-F238E27FC236}">
                      <a16:creationId xmlns:a16="http://schemas.microsoft.com/office/drawing/2014/main" id="{13767D0F-D1D3-4BD0-9AD0-D5509E09E699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795;g5e18c33101_0_1376">
                  <a:extLst>
                    <a:ext uri="{FF2B5EF4-FFF2-40B4-BE49-F238E27FC236}">
                      <a16:creationId xmlns:a16="http://schemas.microsoft.com/office/drawing/2014/main" id="{403286F4-2F77-472E-A4DB-2AF291281040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" name="Google Shape;796;g5e18c33101_0_1376">
                <a:extLst>
                  <a:ext uri="{FF2B5EF4-FFF2-40B4-BE49-F238E27FC236}">
                    <a16:creationId xmlns:a16="http://schemas.microsoft.com/office/drawing/2014/main" id="{BF6F36E3-AB45-48F2-97E6-283B71DEFA94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314" name="Google Shape;797;g5e18c33101_0_1376">
                  <a:extLst>
                    <a:ext uri="{FF2B5EF4-FFF2-40B4-BE49-F238E27FC236}">
                      <a16:creationId xmlns:a16="http://schemas.microsoft.com/office/drawing/2014/main" id="{44628C69-D8B2-4F2B-9C33-084EF7E7528D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798;g5e18c33101_0_1376">
                  <a:extLst>
                    <a:ext uri="{FF2B5EF4-FFF2-40B4-BE49-F238E27FC236}">
                      <a16:creationId xmlns:a16="http://schemas.microsoft.com/office/drawing/2014/main" id="{EDEB6FC4-ED64-4C44-B190-F4C5F2F79A48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9" name="Google Shape;799;g5e18c33101_0_1376">
              <a:extLst>
                <a:ext uri="{FF2B5EF4-FFF2-40B4-BE49-F238E27FC236}">
                  <a16:creationId xmlns:a16="http://schemas.microsoft.com/office/drawing/2014/main" id="{B07EBBF6-024E-4A88-8BBA-84C4714C700A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800;g5e18c33101_0_1376">
              <a:extLst>
                <a:ext uri="{FF2B5EF4-FFF2-40B4-BE49-F238E27FC236}">
                  <a16:creationId xmlns:a16="http://schemas.microsoft.com/office/drawing/2014/main" id="{B5CE7044-8A68-4FCB-B0B0-6C3954461CD0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301" name="Google Shape;801;g5e18c33101_0_1376">
                <a:extLst>
                  <a:ext uri="{FF2B5EF4-FFF2-40B4-BE49-F238E27FC236}">
                    <a16:creationId xmlns:a16="http://schemas.microsoft.com/office/drawing/2014/main" id="{20D1479D-5095-4BB9-A755-BA28AA1ADBF6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802;g5e18c33101_0_1376">
                <a:extLst>
                  <a:ext uri="{FF2B5EF4-FFF2-40B4-BE49-F238E27FC236}">
                    <a16:creationId xmlns:a16="http://schemas.microsoft.com/office/drawing/2014/main" id="{EB48E6D5-96D4-44DC-85BE-D97920C508C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803;g5e18c33101_0_1376">
                <a:extLst>
                  <a:ext uri="{FF2B5EF4-FFF2-40B4-BE49-F238E27FC236}">
                    <a16:creationId xmlns:a16="http://schemas.microsoft.com/office/drawing/2014/main" id="{73A5FB5F-65FE-4EA8-A69D-526C127A0869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804;g5e18c33101_0_1376">
                <a:extLst>
                  <a:ext uri="{FF2B5EF4-FFF2-40B4-BE49-F238E27FC236}">
                    <a16:creationId xmlns:a16="http://schemas.microsoft.com/office/drawing/2014/main" id="{72571BEF-E9D5-42AA-A4C2-089EACC4EDBB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805;g5e18c33101_0_1376">
                <a:extLst>
                  <a:ext uri="{FF2B5EF4-FFF2-40B4-BE49-F238E27FC236}">
                    <a16:creationId xmlns:a16="http://schemas.microsoft.com/office/drawing/2014/main" id="{743C80EB-CD55-43CD-B48B-46A34EA2254B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806;g5e18c33101_0_1376">
                <a:extLst>
                  <a:ext uri="{FF2B5EF4-FFF2-40B4-BE49-F238E27FC236}">
                    <a16:creationId xmlns:a16="http://schemas.microsoft.com/office/drawing/2014/main" id="{040DBA12-D870-46DF-8CEA-C44B430E4FC9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807;g5e18c33101_0_1376">
                <a:extLst>
                  <a:ext uri="{FF2B5EF4-FFF2-40B4-BE49-F238E27FC236}">
                    <a16:creationId xmlns:a16="http://schemas.microsoft.com/office/drawing/2014/main" id="{231A29F1-4C60-4CF9-95A5-D84502B35F45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808;g5e18c33101_0_1376">
                <a:extLst>
                  <a:ext uri="{FF2B5EF4-FFF2-40B4-BE49-F238E27FC236}">
                    <a16:creationId xmlns:a16="http://schemas.microsoft.com/office/drawing/2014/main" id="{DCDE91F0-E271-4C44-8FE5-5B9E54503D7A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809;g5e18c33101_0_1376">
                <a:extLst>
                  <a:ext uri="{FF2B5EF4-FFF2-40B4-BE49-F238E27FC236}">
                    <a16:creationId xmlns:a16="http://schemas.microsoft.com/office/drawing/2014/main" id="{D466F0F1-A087-47DB-99F7-C84CAFDB4211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810;g5e18c33101_0_1376">
                <a:extLst>
                  <a:ext uri="{FF2B5EF4-FFF2-40B4-BE49-F238E27FC236}">
                    <a16:creationId xmlns:a16="http://schemas.microsoft.com/office/drawing/2014/main" id="{4F05F717-7547-4FBA-94F2-553A1B02CEFA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goals of concurrency and how it is achieved in software</a:t>
            </a:r>
          </a:p>
          <a:p>
            <a:endParaRPr lang="en-US" dirty="0"/>
          </a:p>
          <a:p>
            <a:r>
              <a:rPr lang="en-US" dirty="0"/>
              <a:t>Understand the challenges of writing parallel software</a:t>
            </a:r>
          </a:p>
          <a:p>
            <a:endParaRPr lang="en-US" dirty="0"/>
          </a:p>
          <a:p>
            <a:r>
              <a:rPr lang="en-US" dirty="0"/>
              <a:t>Explore how to practically use parallelism for simple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040-2242-C14A-9914-4DB0639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i7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9195-1B31-3548-85EE-7397DF5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/>
          </a:p>
        </p:txBody>
      </p:sp>
      <p:pic>
        <p:nvPicPr>
          <p:cNvPr id="5" name="Google Shape;827;g5e18c33101_0_748">
            <a:extLst>
              <a:ext uri="{FF2B5EF4-FFF2-40B4-BE49-F238E27FC236}">
                <a16:creationId xmlns:a16="http://schemas.microsoft.com/office/drawing/2014/main" id="{BF7D81D6-09A6-D44D-8E43-DA894803A0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611" y="987565"/>
            <a:ext cx="10457645" cy="53586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8;g5e18c33101_0_748">
            <a:extLst>
              <a:ext uri="{FF2B5EF4-FFF2-40B4-BE49-F238E27FC236}">
                <a16:creationId xmlns:a16="http://schemas.microsoft.com/office/drawing/2014/main" id="{DEFBDCE8-177D-AF45-B505-C283149EAF6E}"/>
              </a:ext>
            </a:extLst>
          </p:cNvPr>
          <p:cNvSpPr txBox="1"/>
          <p:nvPr/>
        </p:nvSpPr>
        <p:spPr>
          <a:xfrm>
            <a:off x="6014433" y="4649882"/>
            <a:ext cx="3798681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 total cores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capable of 2 threads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≈ 8 processors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829;g5e18c33101_0_748">
            <a:extLst>
              <a:ext uri="{FF2B5EF4-FFF2-40B4-BE49-F238E27FC236}">
                <a16:creationId xmlns:a16="http://schemas.microsoft.com/office/drawing/2014/main" id="{34313FEB-8228-5C43-983F-F47C99DA2B9B}"/>
              </a:ext>
            </a:extLst>
          </p:cNvPr>
          <p:cNvCxnSpPr/>
          <p:nvPr/>
        </p:nvCxnSpPr>
        <p:spPr>
          <a:xfrm flipH="1">
            <a:off x="4339733" y="5269082"/>
            <a:ext cx="1623300" cy="7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07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Depends on the workload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Personal computer</a:t>
            </a:r>
          </a:p>
          <a:p>
            <a:pPr lvl="2"/>
            <a:r>
              <a:rPr lang="en-US" dirty="0"/>
              <a:t>~2-10 processes running at once in the foreground</a:t>
            </a:r>
          </a:p>
          <a:p>
            <a:pPr lvl="2"/>
            <a:r>
              <a:rPr lang="en-US" dirty="0"/>
              <a:t>Plus ~100 in the background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Could be serving thousands of requests simultaneously</a:t>
            </a:r>
          </a:p>
          <a:p>
            <a:pPr lvl="2"/>
            <a:r>
              <a:rPr lang="en-US" dirty="0"/>
              <a:t>Moore: 48 cores, Hanlon: 40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b="1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577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2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df537fd69_1_39"/>
          <p:cNvSpPr txBox="1">
            <a:spLocks noGrp="1"/>
          </p:cNvSpPr>
          <p:nvPr>
            <p:ph type="body" idx="1"/>
          </p:nvPr>
        </p:nvSpPr>
        <p:spPr>
          <a:xfrm>
            <a:off x="1267200" y="2755201"/>
            <a:ext cx="9657600" cy="3691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Imagine a program that takes 100 seconds to run</a:t>
            </a:r>
            <a:endParaRPr sz="3100" dirty="0"/>
          </a:p>
          <a:p>
            <a:pPr indent="-425440">
              <a:spcBef>
                <a:spcPts val="640"/>
              </a:spcBef>
              <a:buSzPts val="3100"/>
            </a:pPr>
            <a:r>
              <a:rPr lang="en-US" sz="3100" dirty="0"/>
              <a:t>95 seconds in the blue part</a:t>
            </a:r>
            <a:endParaRPr sz="3100" dirty="0"/>
          </a:p>
          <a:p>
            <a:pPr indent="-425440">
              <a:spcBef>
                <a:spcPts val="0"/>
              </a:spcBef>
              <a:buSzPts val="3100"/>
            </a:pPr>
            <a:r>
              <a:rPr lang="en-US" sz="3100" dirty="0"/>
              <a:t>5 seconds in the green part</a:t>
            </a:r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marL="0" indent="0">
              <a:spcBef>
                <a:spcPts val="0"/>
              </a:spcBef>
              <a:buSzPts val="3100"/>
              <a:buNone/>
            </a:pPr>
            <a:r>
              <a:rPr lang="en-US" sz="3100" dirty="0"/>
              <a:t>We’re going to speed up the green part and take a look at the net result</a:t>
            </a:r>
            <a:endParaRPr sz="3100" dirty="0"/>
          </a:p>
        </p:txBody>
      </p:sp>
      <p:graphicFrame>
        <p:nvGraphicFramePr>
          <p:cNvPr id="872" name="Google Shape;872;g5df537fd69_1_39"/>
          <p:cNvGraphicFramePr/>
          <p:nvPr/>
        </p:nvGraphicFramePr>
        <p:xfrm>
          <a:off x="2476500" y="1849151"/>
          <a:ext cx="7239000" cy="731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g5df537fd69_1_39"/>
          <p:cNvGraphicFramePr/>
          <p:nvPr/>
        </p:nvGraphicFramePr>
        <p:xfrm>
          <a:off x="930901" y="172435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from improvements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10" name="Google Shape;882;g5df537fd69_1_790">
            <a:extLst>
              <a:ext uri="{FF2B5EF4-FFF2-40B4-BE49-F238E27FC236}">
                <a16:creationId xmlns:a16="http://schemas.microsoft.com/office/drawing/2014/main" id="{93CD7227-67E7-D84D-B2C8-8C666E5EB5E0}"/>
              </a:ext>
            </a:extLst>
          </p:cNvPr>
          <p:cNvGraphicFramePr/>
          <p:nvPr/>
        </p:nvGraphicFramePr>
        <p:xfrm>
          <a:off x="6088001" y="1188124"/>
          <a:ext cx="5271826" cy="158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Speedup with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Improvement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=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without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879;g5df537fd69_1_790">
            <a:extLst>
              <a:ext uri="{FF2B5EF4-FFF2-40B4-BE49-F238E27FC236}">
                <a16:creationId xmlns:a16="http://schemas.microsoft.com/office/drawing/2014/main" id="{CAEA4B97-7AAD-254C-A687-260BCB475B85}"/>
              </a:ext>
            </a:extLst>
          </p:cNvPr>
          <p:cNvSpPr txBox="1">
            <a:spLocks/>
          </p:cNvSpPr>
          <p:nvPr/>
        </p:nvSpPr>
        <p:spPr>
          <a:xfrm>
            <a:off x="1981200" y="2525175"/>
            <a:ext cx="8229600" cy="16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endParaRPr lang="en-US" sz="2667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700" dirty="0"/>
              <a:t> 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2.5 s:	Speedup = 100/97.5 	= 1.026</a:t>
            </a:r>
            <a:endParaRPr lang="en-US" sz="2500" dirty="0"/>
          </a:p>
        </p:txBody>
      </p:sp>
      <p:sp>
        <p:nvSpPr>
          <p:cNvPr id="12" name="Google Shape;883;g5df537fd69_1_790">
            <a:extLst>
              <a:ext uri="{FF2B5EF4-FFF2-40B4-BE49-F238E27FC236}">
                <a16:creationId xmlns:a16="http://schemas.microsoft.com/office/drawing/2014/main" id="{716C90DD-7102-2C4F-A58B-48AC642A0C36}"/>
              </a:ext>
            </a:extLst>
          </p:cNvPr>
          <p:cNvSpPr txBox="1">
            <a:spLocks/>
          </p:cNvSpPr>
          <p:nvPr/>
        </p:nvSpPr>
        <p:spPr>
          <a:xfrm>
            <a:off x="1981200" y="3944725"/>
            <a:ext cx="8229600" cy="67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1 s:		Speedup = 100/96		= 1.042</a:t>
            </a:r>
            <a:endParaRPr lang="en-US" sz="2500" dirty="0"/>
          </a:p>
        </p:txBody>
      </p:sp>
      <p:sp>
        <p:nvSpPr>
          <p:cNvPr id="13" name="Google Shape;884;g5df537fd69_1_790">
            <a:extLst>
              <a:ext uri="{FF2B5EF4-FFF2-40B4-BE49-F238E27FC236}">
                <a16:creationId xmlns:a16="http://schemas.microsoft.com/office/drawing/2014/main" id="{4A0395D8-32A0-5B45-A74A-57A01CA01940}"/>
              </a:ext>
            </a:extLst>
          </p:cNvPr>
          <p:cNvSpPr txBox="1">
            <a:spLocks/>
          </p:cNvSpPr>
          <p:nvPr/>
        </p:nvSpPr>
        <p:spPr>
          <a:xfrm>
            <a:off x="1981200" y="4458175"/>
            <a:ext cx="7906800" cy="195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0.001s:	Speedup = 100/95.001	= 1.053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lang="en-US" sz="27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500" dirty="0"/>
              <a:t>The impact of a performance improvement is relative to the importance of the part being improved!</a:t>
            </a:r>
          </a:p>
        </p:txBody>
      </p:sp>
    </p:spTree>
    <p:extLst>
      <p:ext uri="{BB962C8B-B14F-4D97-AF65-F5344CB8AC3E}">
        <p14:creationId xmlns:p14="http://schemas.microsoft.com/office/powerpoint/2010/main" val="17345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df537fd69_1_14"/>
          <p:cNvSpPr txBox="1"/>
          <p:nvPr/>
        </p:nvSpPr>
        <p:spPr>
          <a:xfrm>
            <a:off x="1981200" y="1600201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Speedup  =  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indent="-342891">
              <a:spcBef>
                <a:spcPts val="640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F = Fraction of execution time speed up</a:t>
            </a:r>
            <a:br>
              <a:rPr lang="en-US" sz="3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S = Scale of improvement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g5df537fd69_1_14"/>
          <p:cNvCxnSpPr/>
          <p:nvPr/>
        </p:nvCxnSpPr>
        <p:spPr>
          <a:xfrm>
            <a:off x="4809061" y="2184401"/>
            <a:ext cx="33360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4" name="Google Shape;894;g5df537fd69_1_14"/>
          <p:cNvSpPr txBox="1"/>
          <p:nvPr/>
        </p:nvSpPr>
        <p:spPr>
          <a:xfrm>
            <a:off x="5080002" y="2201335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(1 - F)   +   F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5df537fd69_1_14"/>
          <p:cNvCxnSpPr/>
          <p:nvPr/>
        </p:nvCxnSpPr>
        <p:spPr>
          <a:xfrm>
            <a:off x="6807193" y="2743201"/>
            <a:ext cx="5079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6" name="Google Shape;896;g5df537fd69_1_14"/>
          <p:cNvSpPr/>
          <p:nvPr/>
        </p:nvSpPr>
        <p:spPr>
          <a:xfrm>
            <a:off x="6865027" y="2634735"/>
            <a:ext cx="37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5df537fd69_1_14"/>
          <p:cNvSpPr txBox="1"/>
          <p:nvPr/>
        </p:nvSpPr>
        <p:spPr>
          <a:xfrm>
            <a:off x="2298663" y="2744699"/>
            <a:ext cx="256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5df537fd69_1_14"/>
          <p:cNvSpPr txBox="1"/>
          <p:nvPr/>
        </p:nvSpPr>
        <p:spPr>
          <a:xfrm>
            <a:off x="8517467" y="2664179"/>
            <a:ext cx="19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g5df537fd69_1_14"/>
          <p:cNvCxnSpPr>
            <a:stCxn id="897" idx="3"/>
          </p:cNvCxnSpPr>
          <p:nvPr/>
        </p:nvCxnSpPr>
        <p:spPr>
          <a:xfrm rot="10800000" flipH="1">
            <a:off x="4858863" y="2740949"/>
            <a:ext cx="432900" cy="234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g5df537fd69_1_14"/>
          <p:cNvCxnSpPr>
            <a:stCxn id="898" idx="1"/>
          </p:cNvCxnSpPr>
          <p:nvPr/>
        </p:nvCxnSpPr>
        <p:spPr>
          <a:xfrm rot="10800000">
            <a:off x="7405367" y="2731829"/>
            <a:ext cx="1112100" cy="163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1" name="Google Shape;901;g5df537fd69_1_14"/>
          <p:cNvSpPr txBox="1"/>
          <p:nvPr/>
        </p:nvSpPr>
        <p:spPr>
          <a:xfrm>
            <a:off x="5221677" y="1508686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2" name="Google Shape;902;g5df537fd69_1_14"/>
          <p:cNvGrpSpPr/>
          <p:nvPr/>
        </p:nvGrpSpPr>
        <p:grpSpPr>
          <a:xfrm>
            <a:off x="3468501" y="5204179"/>
            <a:ext cx="5142275" cy="1105167"/>
            <a:chOff x="1944500" y="5204178"/>
            <a:chExt cx="5142275" cy="1105167"/>
          </a:xfrm>
        </p:grpSpPr>
        <p:sp>
          <p:nvSpPr>
            <p:cNvPr id="903" name="Google Shape;903;g5df537fd69_1_14"/>
            <p:cNvSpPr txBox="1"/>
            <p:nvPr/>
          </p:nvSpPr>
          <p:spPr>
            <a:xfrm>
              <a:off x="2560320" y="5204178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5df537fd69_1_14"/>
            <p:cNvSpPr txBox="1"/>
            <p:nvPr/>
          </p:nvSpPr>
          <p:spPr>
            <a:xfrm>
              <a:off x="1944500" y="5542850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+ 0.25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5" name="Google Shape;905;g5df537fd69_1_14"/>
            <p:cNvCxnSpPr/>
            <p:nvPr/>
          </p:nvCxnSpPr>
          <p:spPr>
            <a:xfrm>
              <a:off x="2023600" y="5622722"/>
              <a:ext cx="14646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g5df537fd69_1_14"/>
            <p:cNvCxnSpPr/>
            <p:nvPr/>
          </p:nvCxnSpPr>
          <p:spPr>
            <a:xfrm>
              <a:off x="2828842" y="5928645"/>
              <a:ext cx="62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g5df537fd69_1_14"/>
            <p:cNvSpPr txBox="1"/>
            <p:nvPr/>
          </p:nvSpPr>
          <p:spPr>
            <a:xfrm>
              <a:off x="3011301" y="5847645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5df537fd69_1_14"/>
            <p:cNvSpPr txBox="1"/>
            <p:nvPr/>
          </p:nvSpPr>
          <p:spPr>
            <a:xfrm>
              <a:off x="4785360" y="5212080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5df537fd69_1_14"/>
            <p:cNvSpPr txBox="1"/>
            <p:nvPr/>
          </p:nvSpPr>
          <p:spPr>
            <a:xfrm>
              <a:off x="4097850" y="5550750"/>
              <a:ext cx="180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0.75 + 0.125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g5df537fd69_1_14"/>
            <p:cNvCxnSpPr/>
            <p:nvPr/>
          </p:nvCxnSpPr>
          <p:spPr>
            <a:xfrm>
              <a:off x="4199451" y="5630611"/>
              <a:ext cx="15582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1" name="Google Shape;911;g5df537fd69_1_14"/>
            <p:cNvSpPr txBox="1"/>
            <p:nvPr/>
          </p:nvSpPr>
          <p:spPr>
            <a:xfrm>
              <a:off x="3718560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5df537fd69_1_14"/>
            <p:cNvSpPr txBox="1"/>
            <p:nvPr/>
          </p:nvSpPr>
          <p:spPr>
            <a:xfrm>
              <a:off x="6064945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5df537fd69_1_14"/>
            <p:cNvSpPr txBox="1"/>
            <p:nvPr/>
          </p:nvSpPr>
          <p:spPr>
            <a:xfrm>
              <a:off x="6355075" y="5394950"/>
              <a:ext cx="7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1.14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g5df537fd69_1_14"/>
          <p:cNvSpPr txBox="1"/>
          <p:nvPr/>
        </p:nvSpPr>
        <p:spPr>
          <a:xfrm>
            <a:off x="2075200" y="4500275"/>
            <a:ext cx="79056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2x improvement to 25% of the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5df537fd69_1_14"/>
          <p:cNvSpPr txBox="1"/>
          <p:nvPr/>
        </p:nvSpPr>
        <p:spPr>
          <a:xfrm>
            <a:off x="9733800" y="331663"/>
            <a:ext cx="17292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Equivalent to prior equation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g5df537fd69_1_14"/>
          <p:cNvCxnSpPr/>
          <p:nvPr/>
        </p:nvCxnSpPr>
        <p:spPr>
          <a:xfrm flipH="1">
            <a:off x="8554392" y="822811"/>
            <a:ext cx="1140000" cy="490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1306C6F-1B4A-184D-A55D-7BAD7FAD04D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/>
              <a:t>Amdahl’s Law</a:t>
            </a:r>
            <a:endParaRPr lang="en-US" sz="320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A3B2E79-3932-4A43-909A-6D8671A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4ED0D-7025-E24C-99C5-41914D439EE6}"/>
              </a:ext>
            </a:extLst>
          </p:cNvPr>
          <p:cNvSpPr/>
          <p:nvPr/>
        </p:nvSpPr>
        <p:spPr>
          <a:xfrm>
            <a:off x="2217601" y="1417640"/>
            <a:ext cx="8380800" cy="194236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3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4D3-3A85-F44E-8E4E-4833ED2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(in pictures)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B962-0033-C84A-A924-A931957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speedup that can be achieved through parallelism is limited by the non-parallel portion of your program! 😭</a:t>
            </a:r>
          </a:p>
          <a:p>
            <a:pPr lvl="1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every program has at least 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526F-02EF-FC43-AD0B-751C71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  <p:grpSp>
        <p:nvGrpSpPr>
          <p:cNvPr id="30" name="Google Shape;924;g5df537fd69_1_554">
            <a:extLst>
              <a:ext uri="{FF2B5EF4-FFF2-40B4-BE49-F238E27FC236}">
                <a16:creationId xmlns:a16="http://schemas.microsoft.com/office/drawing/2014/main" id="{4FA6F3BE-3098-7F45-AFFF-FB78F5C28479}"/>
              </a:ext>
            </a:extLst>
          </p:cNvPr>
          <p:cNvGrpSpPr/>
          <p:nvPr/>
        </p:nvGrpSpPr>
        <p:grpSpPr>
          <a:xfrm>
            <a:off x="1798321" y="3421993"/>
            <a:ext cx="3824545" cy="2897279"/>
            <a:chOff x="624226" y="3421992"/>
            <a:chExt cx="3824545" cy="2897278"/>
          </a:xfrm>
        </p:grpSpPr>
        <p:sp>
          <p:nvSpPr>
            <p:cNvPr id="31" name="Google Shape;925;g5df537fd69_1_554">
              <a:extLst>
                <a:ext uri="{FF2B5EF4-FFF2-40B4-BE49-F238E27FC236}">
                  <a16:creationId xmlns:a16="http://schemas.microsoft.com/office/drawing/2014/main" id="{5FE277E5-7F3F-D849-AE78-52549BEC6E3F}"/>
                </a:ext>
              </a:extLst>
            </p:cNvPr>
            <p:cNvSpPr txBox="1"/>
            <p:nvPr/>
          </p:nvSpPr>
          <p:spPr>
            <a:xfrm>
              <a:off x="624226" y="4209745"/>
              <a:ext cx="944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g5df537fd69_1_554">
              <a:extLst>
                <a:ext uri="{FF2B5EF4-FFF2-40B4-BE49-F238E27FC236}">
                  <a16:creationId xmlns:a16="http://schemas.microsoft.com/office/drawing/2014/main" id="{06A20F1D-0846-EB4C-830B-159F5BD14426}"/>
                </a:ext>
              </a:extLst>
            </p:cNvPr>
            <p:cNvSpPr txBox="1"/>
            <p:nvPr/>
          </p:nvSpPr>
          <p:spPr>
            <a:xfrm>
              <a:off x="672380" y="5019370"/>
              <a:ext cx="8964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Serial 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927;g5df537fd69_1_554">
              <a:extLst>
                <a:ext uri="{FF2B5EF4-FFF2-40B4-BE49-F238E27FC236}">
                  <a16:creationId xmlns:a16="http://schemas.microsoft.com/office/drawing/2014/main" id="{51457853-6AD4-EB40-AD39-78E4DB9636F1}"/>
                </a:ext>
              </a:extLst>
            </p:cNvPr>
            <p:cNvGrpSpPr/>
            <p:nvPr/>
          </p:nvGrpSpPr>
          <p:grpSpPr>
            <a:xfrm>
              <a:off x="1188720" y="3421992"/>
              <a:ext cx="3260051" cy="2897278"/>
              <a:chOff x="1188720" y="3421992"/>
              <a:chExt cx="3260051" cy="2897278"/>
            </a:xfrm>
          </p:grpSpPr>
          <p:sp>
            <p:nvSpPr>
              <p:cNvPr id="34" name="Google Shape;928;g5df537fd69_1_554">
                <a:extLst>
                  <a:ext uri="{FF2B5EF4-FFF2-40B4-BE49-F238E27FC236}">
                    <a16:creationId xmlns:a16="http://schemas.microsoft.com/office/drawing/2014/main" id="{D0A0C947-195E-7041-89E2-E23A8E8A56A5}"/>
                  </a:ext>
                </a:extLst>
              </p:cNvPr>
              <p:cNvSpPr txBox="1"/>
              <p:nvPr/>
            </p:nvSpPr>
            <p:spPr>
              <a:xfrm>
                <a:off x="1188720" y="3421992"/>
                <a:ext cx="817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29;g5df537fd69_1_554">
                <a:extLst>
                  <a:ext uri="{FF2B5EF4-FFF2-40B4-BE49-F238E27FC236}">
                    <a16:creationId xmlns:a16="http://schemas.microsoft.com/office/drawing/2014/main" id="{DDD8A203-D191-824A-B3E4-0F871556604A}"/>
                  </a:ext>
                </a:extLst>
              </p:cNvPr>
              <p:cNvSpPr txBox="1"/>
              <p:nvPr/>
            </p:nvSpPr>
            <p:spPr>
              <a:xfrm>
                <a:off x="1415032" y="5857570"/>
                <a:ext cx="299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Processors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930;g5df537fd69_1_554">
                <a:extLst>
                  <a:ext uri="{FF2B5EF4-FFF2-40B4-BE49-F238E27FC236}">
                    <a16:creationId xmlns:a16="http://schemas.microsoft.com/office/drawing/2014/main" id="{C0740951-1699-C04F-A4D0-52A3D5F83BEA}"/>
                  </a:ext>
                </a:extLst>
              </p:cNvPr>
              <p:cNvGrpSpPr/>
              <p:nvPr/>
            </p:nvGrpSpPr>
            <p:grpSpPr>
              <a:xfrm>
                <a:off x="1568898" y="3800129"/>
                <a:ext cx="2879872" cy="1752539"/>
                <a:chOff x="2819400" y="1447800"/>
                <a:chExt cx="3505200" cy="2133600"/>
              </a:xfrm>
            </p:grpSpPr>
            <p:cxnSp>
              <p:nvCxnSpPr>
                <p:cNvPr id="42" name="Google Shape;931;g5df537fd69_1_554">
                  <a:extLst>
                    <a:ext uri="{FF2B5EF4-FFF2-40B4-BE49-F238E27FC236}">
                      <a16:creationId xmlns:a16="http://schemas.microsoft.com/office/drawing/2014/main" id="{D4DEB5F6-5333-0B4C-B7FA-6DB61BF9F761}"/>
                    </a:ext>
                  </a:extLst>
                </p:cNvPr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3" name="Google Shape;932;g5df537fd69_1_554">
                  <a:extLst>
                    <a:ext uri="{FF2B5EF4-FFF2-40B4-BE49-F238E27FC236}">
                      <a16:creationId xmlns:a16="http://schemas.microsoft.com/office/drawing/2014/main" id="{C07F66B2-07E5-C747-9B31-E00426AF4A35}"/>
                    </a:ext>
                  </a:extLst>
                </p:cNvPr>
                <p:cNvCxnSpPr/>
                <p:nvPr/>
              </p:nvCxnSpPr>
              <p:spPr>
                <a:xfrm rot="10800000">
                  <a:off x="2819400" y="1447800"/>
                  <a:ext cx="0" cy="2133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" name="Google Shape;933;g5df537fd69_1_554">
                  <a:extLst>
                    <a:ext uri="{FF2B5EF4-FFF2-40B4-BE49-F238E27FC236}">
                      <a16:creationId xmlns:a16="http://schemas.microsoft.com/office/drawing/2014/main" id="{0F283351-707D-744B-B7E2-A3A755F66D03}"/>
                    </a:ext>
                  </a:extLst>
                </p:cNvPr>
                <p:cNvSpPr/>
                <p:nvPr/>
              </p:nvSpPr>
              <p:spPr>
                <a:xfrm>
                  <a:off x="3200401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34;g5df537fd69_1_554">
                  <a:extLst>
                    <a:ext uri="{FF2B5EF4-FFF2-40B4-BE49-F238E27FC236}">
                      <a16:creationId xmlns:a16="http://schemas.microsoft.com/office/drawing/2014/main" id="{92C93B5D-E2C9-8B48-B958-09F57A3C9BD3}"/>
                    </a:ext>
                  </a:extLst>
                </p:cNvPr>
                <p:cNvSpPr/>
                <p:nvPr/>
              </p:nvSpPr>
              <p:spPr>
                <a:xfrm>
                  <a:off x="37338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35;g5df537fd69_1_554">
                  <a:extLst>
                    <a:ext uri="{FF2B5EF4-FFF2-40B4-BE49-F238E27FC236}">
                      <a16:creationId xmlns:a16="http://schemas.microsoft.com/office/drawing/2014/main" id="{D988946F-3142-8A47-8E38-D8D22961B57C}"/>
                    </a:ext>
                  </a:extLst>
                </p:cNvPr>
                <p:cNvSpPr/>
                <p:nvPr/>
              </p:nvSpPr>
              <p:spPr>
                <a:xfrm>
                  <a:off x="42672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36;g5df537fd69_1_554">
                  <a:extLst>
                    <a:ext uri="{FF2B5EF4-FFF2-40B4-BE49-F238E27FC236}">
                      <a16:creationId xmlns:a16="http://schemas.microsoft.com/office/drawing/2014/main" id="{DDC66CB1-495B-974A-83FD-E716AEE60B06}"/>
                    </a:ext>
                  </a:extLst>
                </p:cNvPr>
                <p:cNvSpPr/>
                <p:nvPr/>
              </p:nvSpPr>
              <p:spPr>
                <a:xfrm>
                  <a:off x="48006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37;g5df537fd69_1_554">
                  <a:extLst>
                    <a:ext uri="{FF2B5EF4-FFF2-40B4-BE49-F238E27FC236}">
                      <a16:creationId xmlns:a16="http://schemas.microsoft.com/office/drawing/2014/main" id="{2653E722-F059-F044-8C34-F25177045F1D}"/>
                    </a:ext>
                  </a:extLst>
                </p:cNvPr>
                <p:cNvSpPr/>
                <p:nvPr/>
              </p:nvSpPr>
              <p:spPr>
                <a:xfrm>
                  <a:off x="5291138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38;g5df537fd69_1_554">
                  <a:extLst>
                    <a:ext uri="{FF2B5EF4-FFF2-40B4-BE49-F238E27FC236}">
                      <a16:creationId xmlns:a16="http://schemas.microsoft.com/office/drawing/2014/main" id="{C29CBFBC-FE45-7344-A3BC-56ED111FC7F0}"/>
                    </a:ext>
                  </a:extLst>
                </p:cNvPr>
                <p:cNvSpPr/>
                <p:nvPr/>
              </p:nvSpPr>
              <p:spPr>
                <a:xfrm>
                  <a:off x="3200401" y="1676400"/>
                  <a:ext cx="347700" cy="11430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39;g5df537fd69_1_554">
                  <a:extLst>
                    <a:ext uri="{FF2B5EF4-FFF2-40B4-BE49-F238E27FC236}">
                      <a16:creationId xmlns:a16="http://schemas.microsoft.com/office/drawing/2014/main" id="{B8E15B3B-2E8A-2044-8341-AF505EFEE610}"/>
                    </a:ext>
                  </a:extLst>
                </p:cNvPr>
                <p:cNvSpPr/>
                <p:nvPr/>
              </p:nvSpPr>
              <p:spPr>
                <a:xfrm>
                  <a:off x="3733800" y="2209800"/>
                  <a:ext cx="347700" cy="609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40;g5df537fd69_1_554">
                  <a:extLst>
                    <a:ext uri="{FF2B5EF4-FFF2-40B4-BE49-F238E27FC236}">
                      <a16:creationId xmlns:a16="http://schemas.microsoft.com/office/drawing/2014/main" id="{CBE2D4D5-9CDA-634E-885B-A38CCEC263FC}"/>
                    </a:ext>
                  </a:extLst>
                </p:cNvPr>
                <p:cNvSpPr/>
                <p:nvPr/>
              </p:nvSpPr>
              <p:spPr>
                <a:xfrm>
                  <a:off x="4267200" y="2376488"/>
                  <a:ext cx="347700" cy="442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41;g5df537fd69_1_554">
                  <a:extLst>
                    <a:ext uri="{FF2B5EF4-FFF2-40B4-BE49-F238E27FC236}">
                      <a16:creationId xmlns:a16="http://schemas.microsoft.com/office/drawing/2014/main" id="{FFB69632-028A-1D4D-A5CC-411C1D65CBFE}"/>
                    </a:ext>
                  </a:extLst>
                </p:cNvPr>
                <p:cNvSpPr/>
                <p:nvPr/>
              </p:nvSpPr>
              <p:spPr>
                <a:xfrm>
                  <a:off x="4800600" y="2514600"/>
                  <a:ext cx="347700" cy="304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42;g5df537fd69_1_554">
                  <a:extLst>
                    <a:ext uri="{FF2B5EF4-FFF2-40B4-BE49-F238E27FC236}">
                      <a16:creationId xmlns:a16="http://schemas.microsoft.com/office/drawing/2014/main" id="{957FF170-617B-254E-85FC-120B4D30E74F}"/>
                    </a:ext>
                  </a:extLst>
                </p:cNvPr>
                <p:cNvSpPr/>
                <p:nvPr/>
              </p:nvSpPr>
              <p:spPr>
                <a:xfrm>
                  <a:off x="5291138" y="2590800"/>
                  <a:ext cx="347700" cy="228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943;g5df537fd69_1_554">
                <a:extLst>
                  <a:ext uri="{FF2B5EF4-FFF2-40B4-BE49-F238E27FC236}">
                    <a16:creationId xmlns:a16="http://schemas.microsoft.com/office/drawing/2014/main" id="{89DD0D27-CC08-F643-8692-C953BF28A618}"/>
                  </a:ext>
                </a:extLst>
              </p:cNvPr>
              <p:cNvSpPr txBox="1"/>
              <p:nvPr/>
            </p:nvSpPr>
            <p:spPr>
              <a:xfrm>
                <a:off x="1881517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44;g5df537fd69_1_554">
                <a:extLst>
                  <a:ext uri="{FF2B5EF4-FFF2-40B4-BE49-F238E27FC236}">
                    <a16:creationId xmlns:a16="http://schemas.microsoft.com/office/drawing/2014/main" id="{6B5F937A-37A5-9147-B1E2-8FAD159BA630}"/>
                  </a:ext>
                </a:extLst>
              </p:cNvPr>
              <p:cNvSpPr txBox="1"/>
              <p:nvPr/>
            </p:nvSpPr>
            <p:spPr>
              <a:xfrm>
                <a:off x="23307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5;g5df537fd69_1_554">
                <a:extLst>
                  <a:ext uri="{FF2B5EF4-FFF2-40B4-BE49-F238E27FC236}">
                    <a16:creationId xmlns:a16="http://schemas.microsoft.com/office/drawing/2014/main" id="{CB9EF948-A7D7-7F45-9438-AFF885215B75}"/>
                  </a:ext>
                </a:extLst>
              </p:cNvPr>
              <p:cNvSpPr txBox="1"/>
              <p:nvPr/>
            </p:nvSpPr>
            <p:spPr>
              <a:xfrm>
                <a:off x="27879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6;g5df537fd69_1_554">
                <a:extLst>
                  <a:ext uri="{FF2B5EF4-FFF2-40B4-BE49-F238E27FC236}">
                    <a16:creationId xmlns:a16="http://schemas.microsoft.com/office/drawing/2014/main" id="{A0B54EA2-AAD5-5E4B-86A2-4E7ED413EAEC}"/>
                  </a:ext>
                </a:extLst>
              </p:cNvPr>
              <p:cNvSpPr txBox="1"/>
              <p:nvPr/>
            </p:nvSpPr>
            <p:spPr>
              <a:xfrm>
                <a:off x="316897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47;g5df537fd69_1_554">
                <a:extLst>
                  <a:ext uri="{FF2B5EF4-FFF2-40B4-BE49-F238E27FC236}">
                    <a16:creationId xmlns:a16="http://schemas.microsoft.com/office/drawing/2014/main" id="{B9408D4C-EAAA-8241-BDD9-BBEFC065C208}"/>
                  </a:ext>
                </a:extLst>
              </p:cNvPr>
              <p:cNvSpPr txBox="1"/>
              <p:nvPr/>
            </p:nvSpPr>
            <p:spPr>
              <a:xfrm>
                <a:off x="358172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" name="Google Shape;948;g5df537fd69_1_554">
            <a:extLst>
              <a:ext uri="{FF2B5EF4-FFF2-40B4-BE49-F238E27FC236}">
                <a16:creationId xmlns:a16="http://schemas.microsoft.com/office/drawing/2014/main" id="{2A5449EC-0F61-CC40-8476-FE89658B32D3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734" y="2834640"/>
            <a:ext cx="4379100" cy="3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949;g5df537fd69_1_554">
            <a:extLst>
              <a:ext uri="{FF2B5EF4-FFF2-40B4-BE49-F238E27FC236}">
                <a16:creationId xmlns:a16="http://schemas.microsoft.com/office/drawing/2014/main" id="{58B611AA-B384-4140-A32F-070263C32A63}"/>
              </a:ext>
            </a:extLst>
          </p:cNvPr>
          <p:cNvSpPr txBox="1"/>
          <p:nvPr/>
        </p:nvSpPr>
        <p:spPr>
          <a:xfrm rot="-5400000">
            <a:off x="5074300" y="4048697"/>
            <a:ext cx="16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50;g5df537fd69_1_554">
            <a:extLst>
              <a:ext uri="{FF2B5EF4-FFF2-40B4-BE49-F238E27FC236}">
                <a16:creationId xmlns:a16="http://schemas.microsoft.com/office/drawing/2014/main" id="{C708D595-EF00-E74E-B1FB-62E91D3F5FC6}"/>
              </a:ext>
            </a:extLst>
          </p:cNvPr>
          <p:cNvSpPr txBox="1"/>
          <p:nvPr/>
        </p:nvSpPr>
        <p:spPr>
          <a:xfrm>
            <a:off x="6736080" y="5943601"/>
            <a:ext cx="29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Processors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4224907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54667"/>
              </p:ext>
            </p:extLst>
          </p:nvPr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B8526-E157-1C48-BB11-6E33F466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79519"/>
              </p:ext>
            </p:extLst>
          </p:nvPr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8070E3-87CC-844C-8599-8A837A54EFBC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171FC-69D0-5642-81D3-58700A38A2C4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DD071-CF11-44D9-BC94-4C050D16D7C2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2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2002A-C2D3-4F80-80F4-C3C500BC481C}"/>
              </a:ext>
            </a:extLst>
          </p:cNvPr>
          <p:cNvSpPr txBox="1"/>
          <p:nvPr/>
        </p:nvSpPr>
        <p:spPr>
          <a:xfrm>
            <a:off x="8733019" y="3970540"/>
            <a:ext cx="1801899" cy="7078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We’ll pick this one for CS213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8D35B-DBAD-4D8A-A9C4-0E5EA85DD48F}"/>
              </a:ext>
            </a:extLst>
          </p:cNvPr>
          <p:cNvCxnSpPr/>
          <p:nvPr/>
        </p:nvCxnSpPr>
        <p:spPr>
          <a:xfrm flipH="1">
            <a:off x="7830355" y="4275786"/>
            <a:ext cx="7083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F7EAF3-D7A4-4C67-9F70-EBDE47165F60}"/>
              </a:ext>
            </a:extLst>
          </p:cNvPr>
          <p:cNvSpPr txBox="1"/>
          <p:nvPr/>
        </p:nvSpPr>
        <p:spPr>
          <a:xfrm>
            <a:off x="2124011" y="5781749"/>
            <a:ext cx="3516936" cy="4001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CS343 explores this in depth</a:t>
            </a:r>
          </a:p>
        </p:txBody>
      </p:sp>
    </p:spTree>
    <p:extLst>
      <p:ext uri="{BB962C8B-B14F-4D97-AF65-F5344CB8AC3E}">
        <p14:creationId xmlns:p14="http://schemas.microsoft.com/office/powerpoint/2010/main" val="4149799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shared memory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no two threads write to the same memory address</a:t>
            </a:r>
          </a:p>
          <a:p>
            <a:pPr lvl="1"/>
            <a:endParaRPr lang="en-US" dirty="0"/>
          </a:p>
          <a:p>
            <a:r>
              <a:rPr lang="en-US" dirty="0"/>
              <a:t>Multiple threads reading from the same memory address is fine</a:t>
            </a:r>
          </a:p>
          <a:p>
            <a:pPr lvl="1"/>
            <a:r>
              <a:rPr lang="en-US" dirty="0"/>
              <a:t>As long as no thread writes to that memory</a:t>
            </a:r>
          </a:p>
          <a:p>
            <a:pPr lvl="1"/>
            <a:endParaRPr lang="en-US" dirty="0"/>
          </a:p>
          <a:p>
            <a:r>
              <a:rPr lang="en-US" dirty="0"/>
              <a:t>Where do you put results then? Simple solution:</a:t>
            </a:r>
          </a:p>
          <a:p>
            <a:pPr lvl="1"/>
            <a:r>
              <a:rPr lang="en-US" dirty="0"/>
              <a:t>Make an array with a slot for each thread</a:t>
            </a:r>
          </a:p>
          <a:p>
            <a:pPr lvl="1"/>
            <a:r>
              <a:rPr lang="en-US" dirty="0"/>
              <a:t>Each thread only writes to their own slot in the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all threads are done, main thread iterates the array and determines the final result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8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48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  <a:r>
              <a:rPr lang="en-US" sz="2400" dirty="0"/>
              <a:t>		</a:t>
            </a:r>
            <a:r>
              <a:rPr lang="en-US" sz="2400" b="1" dirty="0"/>
              <a:t>-1, 0, 1, 2, 3</a:t>
            </a:r>
          </a:p>
          <a:p>
            <a:pPr marL="0" indent="0">
              <a:buNone/>
            </a:pPr>
            <a:r>
              <a:rPr lang="en-US" sz="2400" dirty="0"/>
              <a:t>How are you supposed to reason about this?!</a:t>
            </a:r>
            <a:br>
              <a:rPr lang="en-US" sz="2400" dirty="0"/>
            </a:br>
            <a:r>
              <a:rPr lang="en-US" sz="2400" dirty="0"/>
              <a:t>Need mechanisms for sharing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759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b="1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3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1575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8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Create threads</a:t>
            </a:r>
            <a:endParaRPr lang="en-US" dirty="0"/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  <a:br>
              <a:rPr lang="en-US" dirty="0"/>
            </a:br>
            <a:endParaRPr lang="en-US" dirty="0"/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Join thread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Can’t continue computation until all threads finish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That’s it! Don’t really need anything else (for this class)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Library also includes synchronization primitives to solve data races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Can communicate between threads by reading/writing (shared) global variables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But we’re only going to </a:t>
            </a:r>
            <a:r>
              <a:rPr lang="en-US" b="1" i="1" dirty="0">
                <a:ea typeface="Andale Mono" charset="0"/>
                <a:cs typeface="Andale Mono" charset="0"/>
              </a:rPr>
              <a:t>read</a:t>
            </a:r>
            <a:r>
              <a:rPr lang="en-US" dirty="0">
                <a:ea typeface="Andale Mono" charset="0"/>
                <a:cs typeface="Andale Mono" charset="0"/>
              </a:rPr>
              <a:t> from shared variables for safety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We’ll write to separate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void* 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void* 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void**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FBA921-7BBC-4FEC-A212-44D70687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952DA-58EA-451C-8CED-5B9B72B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D3E2F09-9747-4A19-9205-B1551878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04" y="1318775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A3C96B2-07DC-460D-AE8E-63086861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55" y="2550675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D205F11-F70E-4A16-AA12-323EADAA5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005885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A2D6E85-D05E-48E8-9E8B-4DC9CFE8E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388" y="320921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07B443F-F758-441E-A8B6-288A46CF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499723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1BAE1B81-1B71-4E5B-B827-48B20006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386885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3DB9328-8389-4B9A-9873-28F281A5A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27" y="3451195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B50F611-F064-48EB-B2E2-3978D3AD7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388" y="3818810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66B4D26-914C-4F0A-9CDB-4CBB64F2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126" y="4972833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E1BAD5AE-62AD-497D-BCCC-2B6F258D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088" y="2158285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BE230BF-C196-4193-8409-AA18E77C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488" y="2920285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7CD143FE-4831-4C96-83AD-7AF03717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538" y="4368085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9A465256-7D46-4CE6-A8D4-8D33A270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8" y="3148885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7A69C80-C763-46E6-B8CB-89F966A3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758485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30168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/>
      <p:bldP spid="13" grpId="0" animBg="1"/>
      <p:bldP spid="17" grpId="0"/>
      <p:bldP spid="18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{1, 2, 3, …,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result sequentially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9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{1, 2, 3, …,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Parallelization Plan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Threads create “partial” sums for their portion of the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thread does (</a:t>
            </a:r>
            <a:r>
              <a:rPr lang="en-US" dirty="0" err="1">
                <a:cs typeface="Courier New" panose="02070309020205020404" pitchFamily="49" charset="0"/>
              </a:rPr>
              <a:t>vector_len</a:t>
            </a:r>
            <a:r>
              <a:rPr lang="en-US" dirty="0">
                <a:cs typeface="Courier New" panose="02070309020205020404" pitchFamily="49" charset="0"/>
              </a:rPr>
              <a:t> /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)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 an array for results with one slot per thread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Wait until done, then sum the partial results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calls join() to wait for each thread to complete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adds up results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5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NULL, worker, (void*)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Arguments to </a:t>
            </a:r>
            <a:r>
              <a:rPr lang="en-US" sz="2400" dirty="0" err="1">
                <a:cs typeface="Courier New" panose="02070309020205020404" pitchFamily="49" charset="0"/>
              </a:rPr>
              <a:t>pthread_create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cs typeface="Courier New" panose="02070309020205020404" pitchFamily="49" charset="0"/>
              </a:rPr>
              <a:t>thread_handle</a:t>
            </a:r>
            <a:r>
              <a:rPr lang="en-US" sz="2000" dirty="0">
                <a:cs typeface="Courier New" panose="02070309020205020404" pitchFamily="49" charset="0"/>
              </a:rPr>
              <a:t>, attributes, </a:t>
            </a:r>
            <a:r>
              <a:rPr lang="en-US" sz="2000" dirty="0" err="1">
                <a:cs typeface="Courier New" panose="02070309020205020404" pitchFamily="49" charset="0"/>
              </a:rPr>
              <a:t>thread_function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cs typeface="Courier New" panose="02070309020205020404" pitchFamily="49" charset="0"/>
              </a:rPr>
              <a:t>function_argument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4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vector[j];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60168-2C9F-69E1-857E-490CDEB3528B}"/>
              </a:ext>
            </a:extLst>
          </p:cNvPr>
          <p:cNvSpPr/>
          <p:nvPr/>
        </p:nvSpPr>
        <p:spPr>
          <a:xfrm>
            <a:off x="811369" y="2537138"/>
            <a:ext cx="7134896" cy="13007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2F61-27BD-0436-9258-DBFE1820A903}"/>
              </a:ext>
            </a:extLst>
          </p:cNvPr>
          <p:cNvSpPr txBox="1"/>
          <p:nvPr/>
        </p:nvSpPr>
        <p:spPr>
          <a:xfrm>
            <a:off x="8049297" y="2807625"/>
            <a:ext cx="320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Decide which portion of work this thread should do</a:t>
            </a:r>
          </a:p>
        </p:txBody>
      </p:sp>
    </p:spTree>
    <p:extLst>
      <p:ext uri="{BB962C8B-B14F-4D97-AF65-F5344CB8AC3E}">
        <p14:creationId xmlns:p14="http://schemas.microsoft.com/office/powerpoint/2010/main" val="53480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vector[j];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60168-2C9F-69E1-857E-490CDEB3528B}"/>
              </a:ext>
            </a:extLst>
          </p:cNvPr>
          <p:cNvSpPr/>
          <p:nvPr/>
        </p:nvSpPr>
        <p:spPr>
          <a:xfrm flipV="1">
            <a:off x="811369" y="3837904"/>
            <a:ext cx="7134896" cy="16742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2F61-27BD-0436-9258-DBFE1820A903}"/>
              </a:ext>
            </a:extLst>
          </p:cNvPr>
          <p:cNvSpPr txBox="1"/>
          <p:nvPr/>
        </p:nvSpPr>
        <p:spPr>
          <a:xfrm>
            <a:off x="8150039" y="4321088"/>
            <a:ext cx="320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that work</a:t>
            </a:r>
          </a:p>
        </p:txBody>
      </p:sp>
    </p:spTree>
    <p:extLst>
      <p:ext uri="{BB962C8B-B14F-4D97-AF65-F5344CB8AC3E}">
        <p14:creationId xmlns:p14="http://schemas.microsoft.com/office/powerpoint/2010/main" val="4009666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3.  Wait until done, then sum the partial results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j=0;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[j], NULL); // second argument is return result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k=0; k&lt;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1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F5E4-9D55-48F5-83F6-E992795B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this out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E3E9-2272-434B-9D6E-32575EA7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SETI Lab for example code you can run yourself</a:t>
            </a:r>
          </a:p>
          <a:p>
            <a:endParaRPr lang="en-US" dirty="0"/>
          </a:p>
          <a:p>
            <a:r>
              <a:rPr lang="en-US" dirty="0"/>
              <a:t>We just went through a slightly simplified version of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parallel-sum-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2E528-5280-465A-B538-936E5C2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374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</a:t>
            </a:r>
            <a:r>
              <a:rPr lang="en-US"/>
              <a:t>two years.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		</a:t>
            </a:r>
            <a:r>
              <a:rPr lang="en-US" b="1" dirty="0"/>
              <a:t>Take a vacation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81314-6E61-4F59-B116-E88453AC088D}"/>
              </a:ext>
            </a:extLst>
          </p:cNvPr>
          <p:cNvSpPr txBox="1"/>
          <p:nvPr/>
        </p:nvSpPr>
        <p:spPr>
          <a:xfrm>
            <a:off x="7225048" y="1030310"/>
            <a:ext cx="4355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No threads created</a:t>
            </a:r>
          </a:p>
          <a:p>
            <a:endParaRPr lang="en-US" dirty="0"/>
          </a:p>
          <a:p>
            <a:r>
              <a:rPr lang="en-US" dirty="0"/>
              <a:t>Only the sequential version is run</a:t>
            </a:r>
          </a:p>
        </p:txBody>
      </p:sp>
    </p:spTree>
    <p:extLst>
      <p:ext uri="{BB962C8B-B14F-4D97-AF65-F5344CB8AC3E}">
        <p14:creationId xmlns:p14="http://schemas.microsoft.com/office/powerpoint/2010/main" val="1026667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EEAAA-610B-4E15-8FF2-A2B055EC2FD3}"/>
              </a:ext>
            </a:extLst>
          </p:cNvPr>
          <p:cNvSpPr txBox="1"/>
          <p:nvPr/>
        </p:nvSpPr>
        <p:spPr>
          <a:xfrm>
            <a:off x="7225048" y="1030310"/>
            <a:ext cx="4355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 to 8 threads created. No speedup??!</a:t>
            </a:r>
          </a:p>
          <a:p>
            <a:endParaRPr lang="en-US" dirty="0"/>
          </a:p>
          <a:p>
            <a:r>
              <a:rPr lang="en-US" dirty="0"/>
              <a:t>Starting threads takes time! Need to make sure they’re doing enough work to be worth it.</a:t>
            </a:r>
          </a:p>
          <a:p>
            <a:endParaRPr lang="en-US" dirty="0"/>
          </a:p>
          <a:p>
            <a:r>
              <a:rPr lang="en-US" dirty="0"/>
              <a:t>8 starts to pay back a little bit. But need more parallelism for a big win.</a:t>
            </a:r>
          </a:p>
        </p:txBody>
      </p:sp>
    </p:spTree>
    <p:extLst>
      <p:ext uri="{BB962C8B-B14F-4D97-AF65-F5344CB8AC3E}">
        <p14:creationId xmlns:p14="http://schemas.microsoft.com/office/powerpoint/2010/main" val="3205461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16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ECF15-98EE-4D3D-ABEA-DC451190C449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16 threads starts to win!</a:t>
            </a:r>
          </a:p>
          <a:p>
            <a:endParaRPr lang="en-US" dirty="0"/>
          </a:p>
          <a:p>
            <a:r>
              <a:rPr lang="en-US" dirty="0"/>
              <a:t>I don’t actually have that many cores, but the system is swapping threads whenever memory reads stall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3699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16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32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64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7010B-356D-442B-9ABC-BA3027006E5E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32 and 64 threads are really cruising</a:t>
            </a:r>
          </a:p>
          <a:p>
            <a:endParaRPr lang="en-US" dirty="0"/>
          </a:p>
          <a:p>
            <a:r>
              <a:rPr lang="en-US" dirty="0"/>
              <a:t>Down to half the time for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6957259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16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32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64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128 128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( 891919128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( 493951974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6054-5BD4-473F-B3AC-DF5A2FA84664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128 threads is basically the same as 64 threads</a:t>
            </a:r>
          </a:p>
          <a:p>
            <a:endParaRPr lang="en-US" dirty="0"/>
          </a:p>
          <a:p>
            <a:r>
              <a:rPr lang="en-US" dirty="0"/>
              <a:t>Further parallelism isn’t helping very much. (technically worse than 64, but it’s within error bounds on timing)</a:t>
            </a:r>
          </a:p>
        </p:txBody>
      </p:sp>
    </p:spTree>
    <p:extLst>
      <p:ext uri="{BB962C8B-B14F-4D97-AF65-F5344CB8AC3E}">
        <p14:creationId xmlns:p14="http://schemas.microsoft.com/office/powerpoint/2010/main" val="871662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322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SIMD Instructions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002191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df4597270_0_8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SIMD Architectures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5df4597270_0_8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2960"/>
              <a:buFont typeface="Arial"/>
              <a:buChar char="•"/>
            </a:pPr>
            <a:r>
              <a:rPr lang="en-US" sz="296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Data-Level Parallelism (DLP):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Executing one operation on multiple data streams</a:t>
            </a:r>
          </a:p>
          <a:p>
            <a:pPr marL="800100" lvl="1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56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SIMD: Single Instruction Multiple Data</a:t>
            </a:r>
            <a:endParaRPr lang="en-US" sz="256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Multiplying a coefficient vector by a data vector (e.g. in filtering)</a:t>
            </a:r>
            <a:endParaRPr dirty="0"/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ts val="3200"/>
              <a:buNone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:=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×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0≤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 of performance improvement: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instruction is fetched &amp; decoded for entire operation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Multiplications are known to be independent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Pipelining/concurrency in memory access as well</a:t>
            </a:r>
            <a:endParaRPr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endParaRPr sz="296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5df4597270_0_8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67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5df4597270_0_874"/>
          <p:cNvSpPr/>
          <p:nvPr/>
        </p:nvSpPr>
        <p:spPr>
          <a:xfrm>
            <a:off x="1524000" y="22907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5df4597270_0_874"/>
          <p:cNvSpPr/>
          <p:nvPr/>
        </p:nvSpPr>
        <p:spPr>
          <a:xfrm>
            <a:off x="1524000" y="2800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5df4597270_0_874"/>
          <p:cNvSpPr/>
          <p:nvPr/>
        </p:nvSpPr>
        <p:spPr>
          <a:xfrm>
            <a:off x="1524000" y="25003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5df4597270_0_874"/>
          <p:cNvSpPr/>
          <p:nvPr/>
        </p:nvSpPr>
        <p:spPr>
          <a:xfrm>
            <a:off x="1524000" y="2624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5df4597270_0_874"/>
          <p:cNvSpPr/>
          <p:nvPr/>
        </p:nvSpPr>
        <p:spPr>
          <a:xfrm>
            <a:off x="1524000" y="23574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5df4597270_0_874"/>
          <p:cNvSpPr/>
          <p:nvPr/>
        </p:nvSpPr>
        <p:spPr>
          <a:xfrm>
            <a:off x="1524000" y="2662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69453-6E90-4692-A394-827D022D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3" name="Google Shape;383;g5df4597270_2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68</a:t>
            </a:fld>
            <a:endParaRPr/>
          </a:p>
        </p:txBody>
      </p:sp>
      <p:pic>
        <p:nvPicPr>
          <p:cNvPr id="384" name="Google Shape;384;g5df4597270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0201"/>
            <a:ext cx="8229601" cy="366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df4597270_0_9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000"/>
              <a:t>Example SIMD Instructions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5df4597270_0_9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performance, Intel’s SIMD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one instruction, do the work of multiple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MMX (MultiMedia eXtension, Pentium II processor family)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 (Streaming SIMD Extension, Pentium III and beyond)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5df4597270_0_9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69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g5df4597270_0_9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279" y="3196200"/>
            <a:ext cx="7481099" cy="2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DD8044-6102-4529-B0A4-A5058C6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SIMD Array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5AF31-88DD-4A7B-BDF4-FAA95B7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6" name="Google Shape;398;g5df4597270_0_888">
            <a:extLst>
              <a:ext uri="{FF2B5EF4-FFF2-40B4-BE49-F238E27FC236}">
                <a16:creationId xmlns:a16="http://schemas.microsoft.com/office/drawing/2014/main" id="{8690E80C-B193-4E1B-8BBF-6EAC43BE8109}"/>
              </a:ext>
            </a:extLst>
          </p:cNvPr>
          <p:cNvSpPr txBox="1">
            <a:spLocks/>
          </p:cNvSpPr>
          <p:nvPr/>
        </p:nvSpPr>
        <p:spPr>
          <a:xfrm>
            <a:off x="1826653" y="1291106"/>
            <a:ext cx="8229600" cy="873300"/>
          </a:xfrm>
          <a:prstGeom prst="rect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f in array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 = sqrt(f)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400;g5df4597270_0_888">
            <a:extLst>
              <a:ext uri="{FF2B5EF4-FFF2-40B4-BE49-F238E27FC236}">
                <a16:creationId xmlns:a16="http://schemas.microsoft.com/office/drawing/2014/main" id="{4692C190-31D5-4A92-B0A8-34F2A6EE20BA}"/>
              </a:ext>
            </a:extLst>
          </p:cNvPr>
          <p:cNvGrpSpPr/>
          <p:nvPr/>
        </p:nvGrpSpPr>
        <p:grpSpPr>
          <a:xfrm>
            <a:off x="7313053" y="1382547"/>
            <a:ext cx="2501520" cy="640200"/>
            <a:chOff x="5943600" y="1691640"/>
            <a:chExt cx="2501520" cy="640200"/>
          </a:xfrm>
        </p:grpSpPr>
        <p:sp>
          <p:nvSpPr>
            <p:cNvPr id="8" name="Google Shape;401;g5df4597270_0_888">
              <a:extLst>
                <a:ext uri="{FF2B5EF4-FFF2-40B4-BE49-F238E27FC236}">
                  <a16:creationId xmlns:a16="http://schemas.microsoft.com/office/drawing/2014/main" id="{C2D3EEED-8446-498C-852E-AAD81926A5FB}"/>
                </a:ext>
              </a:extLst>
            </p:cNvPr>
            <p:cNvSpPr txBox="1"/>
            <p:nvPr/>
          </p:nvSpPr>
          <p:spPr>
            <a:xfrm>
              <a:off x="6217920" y="1783080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pseudocode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2;g5df4597270_0_888">
              <a:extLst>
                <a:ext uri="{FF2B5EF4-FFF2-40B4-BE49-F238E27FC236}">
                  <a16:creationId xmlns:a16="http://schemas.microsoft.com/office/drawing/2014/main" id="{F4F9D56D-259C-4E73-A7FE-C124590E2D09}"/>
                </a:ext>
              </a:extLst>
            </p:cNvPr>
            <p:cNvSpPr/>
            <p:nvPr/>
          </p:nvSpPr>
          <p:spPr>
            <a:xfrm>
              <a:off x="5943600" y="1691640"/>
              <a:ext cx="274200" cy="640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403;g5df4597270_0_888">
            <a:extLst>
              <a:ext uri="{FF2B5EF4-FFF2-40B4-BE49-F238E27FC236}">
                <a16:creationId xmlns:a16="http://schemas.microsoft.com/office/drawing/2014/main" id="{CD6A91EB-ABD1-44D3-9A8A-3587441B9F9C}"/>
              </a:ext>
            </a:extLst>
          </p:cNvPr>
          <p:cNvGrpSpPr/>
          <p:nvPr/>
        </p:nvGrpSpPr>
        <p:grpSpPr>
          <a:xfrm>
            <a:off x="7313053" y="2327427"/>
            <a:ext cx="2501520" cy="1828800"/>
            <a:chOff x="5943600" y="2560320"/>
            <a:chExt cx="2501520" cy="1828800"/>
          </a:xfrm>
        </p:grpSpPr>
        <p:sp>
          <p:nvSpPr>
            <p:cNvPr id="11" name="Google Shape;404;g5df4597270_0_888">
              <a:extLst>
                <a:ext uri="{FF2B5EF4-FFF2-40B4-BE49-F238E27FC236}">
                  <a16:creationId xmlns:a16="http://schemas.microsoft.com/office/drawing/2014/main" id="{F1CB5E6A-FBF0-4228-9723-B5CAB35ADDB7}"/>
                </a:ext>
              </a:extLst>
            </p:cNvPr>
            <p:cNvSpPr txBox="1"/>
            <p:nvPr/>
          </p:nvSpPr>
          <p:spPr>
            <a:xfrm>
              <a:off x="6217920" y="322783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05;g5df4597270_0_888">
              <a:extLst>
                <a:ext uri="{FF2B5EF4-FFF2-40B4-BE49-F238E27FC236}">
                  <a16:creationId xmlns:a16="http://schemas.microsoft.com/office/drawing/2014/main" id="{2B1498F0-F249-463E-9542-F67CFC0283E0}"/>
                </a:ext>
              </a:extLst>
            </p:cNvPr>
            <p:cNvSpPr/>
            <p:nvPr/>
          </p:nvSpPr>
          <p:spPr>
            <a:xfrm>
              <a:off x="5943600" y="256032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406;g5df4597270_0_888">
            <a:extLst>
              <a:ext uri="{FF2B5EF4-FFF2-40B4-BE49-F238E27FC236}">
                <a16:creationId xmlns:a16="http://schemas.microsoft.com/office/drawing/2014/main" id="{F6CBC2C1-310E-4C65-8910-FD94A06FD460}"/>
              </a:ext>
            </a:extLst>
          </p:cNvPr>
          <p:cNvGrpSpPr/>
          <p:nvPr/>
        </p:nvGrpSpPr>
        <p:grpSpPr>
          <a:xfrm>
            <a:off x="7313053" y="4354347"/>
            <a:ext cx="2501520" cy="1828800"/>
            <a:chOff x="5943600" y="4663440"/>
            <a:chExt cx="2501520" cy="1828800"/>
          </a:xfrm>
        </p:grpSpPr>
        <p:sp>
          <p:nvSpPr>
            <p:cNvPr id="14" name="Google Shape;407;g5df4597270_0_888">
              <a:extLst>
                <a:ext uri="{FF2B5EF4-FFF2-40B4-BE49-F238E27FC236}">
                  <a16:creationId xmlns:a16="http://schemas.microsoft.com/office/drawing/2014/main" id="{E0F5EA04-A853-4993-97C6-7FBFA7ABCDDA}"/>
                </a:ext>
              </a:extLst>
            </p:cNvPr>
            <p:cNvSpPr txBox="1"/>
            <p:nvPr/>
          </p:nvSpPr>
          <p:spPr>
            <a:xfrm>
              <a:off x="6217920" y="533095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08;g5df4597270_0_888">
              <a:extLst>
                <a:ext uri="{FF2B5EF4-FFF2-40B4-BE49-F238E27FC236}">
                  <a16:creationId xmlns:a16="http://schemas.microsoft.com/office/drawing/2014/main" id="{E193D9C7-1CCA-4713-A988-8D33EDDB7439}"/>
                </a:ext>
              </a:extLst>
            </p:cNvPr>
            <p:cNvSpPr/>
            <p:nvPr/>
          </p:nvSpPr>
          <p:spPr>
            <a:xfrm>
              <a:off x="5943600" y="466344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09;g5df4597270_0_888">
            <a:extLst>
              <a:ext uri="{FF2B5EF4-FFF2-40B4-BE49-F238E27FC236}">
                <a16:creationId xmlns:a16="http://schemas.microsoft.com/office/drawing/2014/main" id="{711B5986-D59D-45D9-BA91-1E7902FE7669}"/>
              </a:ext>
            </a:extLst>
          </p:cNvPr>
          <p:cNvSpPr txBox="1">
            <a:spLocks/>
          </p:cNvSpPr>
          <p:nvPr/>
        </p:nvSpPr>
        <p:spPr>
          <a:xfrm>
            <a:off x="1826653" y="224470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/>
              <a:t>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each f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f to the floating-point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the square root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7" name="Google Shape;410;g5df4597270_0_888">
            <a:extLst>
              <a:ext uri="{FF2B5EF4-FFF2-40B4-BE49-F238E27FC236}">
                <a16:creationId xmlns:a16="http://schemas.microsoft.com/office/drawing/2014/main" id="{3AB5D5AE-3689-4D53-8FA6-A3EE5ACED192}"/>
              </a:ext>
            </a:extLst>
          </p:cNvPr>
          <p:cNvSpPr txBox="1">
            <a:spLocks/>
          </p:cNvSpPr>
          <p:nvPr/>
        </p:nvSpPr>
        <p:spPr>
          <a:xfrm>
            <a:off x="1826653" y="428155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4 members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4 members to the SSE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4 square roots in one operation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2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df4597270_0_1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SIMD in the Real World</a:t>
            </a:r>
            <a:endParaRPr/>
          </a:p>
        </p:txBody>
      </p:sp>
      <p:sp>
        <p:nvSpPr>
          <p:cNvPr id="417" name="Google Shape;417;g5df4597270_0_1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Today’s compilers can generate SIMD code!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But in some cases we get better results by hand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Intel’s x86 implements many SIMD instructions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Which have the benefit of being usable on lab machines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(and most of our own personal computers)</a:t>
            </a:r>
            <a:endParaRPr dirty="0"/>
          </a:p>
        </p:txBody>
      </p:sp>
      <p:sp>
        <p:nvSpPr>
          <p:cNvPr id="418" name="Google Shape;418;g5df4597270_0_11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E115-39CF-4393-8DA1-228C26D5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6" name="Google Shape;426;g5df4597270_0_1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72</a:t>
            </a:fld>
            <a:endParaRPr/>
          </a:p>
        </p:txBody>
      </p:sp>
      <p:pic>
        <p:nvPicPr>
          <p:cNvPr id="427" name="Google Shape;427;g5df4597270_0_1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25" y="1258191"/>
            <a:ext cx="8686800" cy="487948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5df4597270_0_1119"/>
          <p:cNvSpPr/>
          <p:nvPr/>
        </p:nvSpPr>
        <p:spPr>
          <a:xfrm>
            <a:off x="10176175" y="5911975"/>
            <a:ext cx="391500" cy="3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df4597270_0_1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/>
              <a:t>Intel SIMD has been continuously extended</a:t>
            </a:r>
            <a:endParaRPr sz="3600"/>
          </a:p>
        </p:txBody>
      </p:sp>
      <p:sp>
        <p:nvSpPr>
          <p:cNvPr id="436" name="Google Shape;436;g5df4597270_0_11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73</a:t>
            </a:fld>
            <a:endParaRPr/>
          </a:p>
        </p:txBody>
      </p:sp>
      <p:pic>
        <p:nvPicPr>
          <p:cNvPr id="437" name="Google Shape;437;g5df4597270_0_1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89" y="1600200"/>
            <a:ext cx="84105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f4597270_0_1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And it has increased in size a lot</a:t>
            </a:r>
            <a:endParaRPr/>
          </a:p>
        </p:txBody>
      </p:sp>
      <p:sp>
        <p:nvSpPr>
          <p:cNvPr id="445" name="Google Shape;445;g5df4597270_0_11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74</a:t>
            </a:fld>
            <a:endParaRPr/>
          </a:p>
        </p:txBody>
      </p:sp>
      <p:pic>
        <p:nvPicPr>
          <p:cNvPr id="446" name="Google Shape;446;g5df4597270_0_1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51" y="1417650"/>
            <a:ext cx="8822899" cy="49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df4597270_0_1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Intel </a:t>
            </a:r>
            <a:r>
              <a:rPr lang="en-US" dirty="0"/>
              <a:t>SIMD Data Types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5df4597270_0_1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75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g5df4597270_0_1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12" y="1487902"/>
            <a:ext cx="7700041" cy="3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f4597270_0_9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SSE Instruction Categories for Multimedia Support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5df4597270_0_9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76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5df4597270_0_914"/>
          <p:cNvSpPr txBox="1">
            <a:spLocks noGrp="1"/>
          </p:cNvSpPr>
          <p:nvPr>
            <p:ph type="body" idx="4294967295"/>
          </p:nvPr>
        </p:nvSpPr>
        <p:spPr>
          <a:xfrm>
            <a:off x="1661375" y="4711700"/>
            <a:ext cx="8229600" cy="1644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SSE-2+ supports wider data types to allow 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× 8-bit and 8 × 16-bit operands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g5df4597270_0_914" descr="f03-03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989" y="1658401"/>
            <a:ext cx="6626101" cy="29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df4597270_0_5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800"/>
              <a:t>How do we use these SIMD instructions?</a:t>
            </a:r>
            <a:endParaRPr sz="3800"/>
          </a:p>
        </p:txBody>
      </p:sp>
      <p:sp>
        <p:nvSpPr>
          <p:cNvPr id="476" name="Google Shape;476;g5df4597270_0_5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Intrinsics: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/>
              <a:t>“function calls” that actually just execute an assembly instruction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Example: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_mm_add_epi32(first_values, second_values);</a:t>
            </a:r>
            <a:endParaRPr/>
          </a:p>
        </p:txBody>
      </p:sp>
      <p:sp>
        <p:nvSpPr>
          <p:cNvPr id="477" name="Google Shape;477;g5df4597270_0_5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77</a:t>
            </a:fld>
            <a:endParaRPr/>
          </a:p>
        </p:txBody>
      </p:sp>
      <p:sp>
        <p:nvSpPr>
          <p:cNvPr id="478" name="Google Shape;478;g5df4597270_0_565"/>
          <p:cNvSpPr/>
          <p:nvPr/>
        </p:nvSpPr>
        <p:spPr>
          <a:xfrm rot="5400000">
            <a:off x="1701695" y="2433232"/>
            <a:ext cx="702600" cy="28908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9" name="Google Shape;479;g5df4597270_0_565"/>
          <p:cNvSpPr txBox="1"/>
          <p:nvPr/>
        </p:nvSpPr>
        <p:spPr>
          <a:xfrm>
            <a:off x="818495" y="4344657"/>
            <a:ext cx="26196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WHAT????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g5df4597270_0_1189"/>
          <p:cNvCxnSpPr/>
          <p:nvPr/>
        </p:nvCxnSpPr>
        <p:spPr>
          <a:xfrm rot="-5400000" flipH="1">
            <a:off x="6012025" y="4475300"/>
            <a:ext cx="1632300" cy="1374000"/>
          </a:xfrm>
          <a:prstGeom prst="bentConnector3">
            <a:avLst>
              <a:gd name="adj1" fmla="val 76865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6" name="Google Shape;486;g5df4597270_0_1189"/>
          <p:cNvSpPr/>
          <p:nvPr/>
        </p:nvSpPr>
        <p:spPr>
          <a:xfrm>
            <a:off x="5809925" y="4225700"/>
            <a:ext cx="653100" cy="6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7" name="Google Shape;487;g5df4597270_0_118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800" dirty="0"/>
              <a:t>_mm_add_epi32(</a:t>
            </a:r>
            <a:r>
              <a:rPr lang="en-US" sz="2800" dirty="0" err="1"/>
              <a:t>first_values</a:t>
            </a:r>
            <a:r>
              <a:rPr lang="en-US" sz="2800" dirty="0"/>
              <a:t>, </a:t>
            </a:r>
            <a:r>
              <a:rPr lang="en-US" sz="2800" dirty="0" err="1"/>
              <a:t>second_values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488" name="Google Shape;488;g5df4597270_0_118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78</a:t>
            </a:fld>
            <a:endParaRPr/>
          </a:p>
        </p:txBody>
      </p:sp>
      <p:sp>
        <p:nvSpPr>
          <p:cNvPr id="489" name="Google Shape;489;g5df4597270_0_1189"/>
          <p:cNvSpPr txBox="1"/>
          <p:nvPr/>
        </p:nvSpPr>
        <p:spPr>
          <a:xfrm>
            <a:off x="1774925" y="1700575"/>
            <a:ext cx="31818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ulti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edia extension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(They all start with this)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g5df4597270_0_1189"/>
          <p:cNvCxnSpPr/>
          <p:nvPr/>
        </p:nvCxnSpPr>
        <p:spPr>
          <a:xfrm rot="10800000">
            <a:off x="2647875" y="1138075"/>
            <a:ext cx="300" cy="56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g5df4597270_0_1189"/>
          <p:cNvCxnSpPr/>
          <p:nvPr/>
        </p:nvCxnSpPr>
        <p:spPr>
          <a:xfrm rot="10800000">
            <a:off x="4528325" y="1137850"/>
            <a:ext cx="2486100" cy="74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g5df4597270_0_1189"/>
          <p:cNvSpPr txBox="1"/>
          <p:nvPr/>
        </p:nvSpPr>
        <p:spPr>
          <a:xfrm>
            <a:off x="6954175" y="1417650"/>
            <a:ext cx="34629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Arguments are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xtended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acked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ntegers,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-bits in size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(signed)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g5df4597270_0_1189"/>
          <p:cNvGraphicFramePr/>
          <p:nvPr/>
        </p:nvGraphicFramePr>
        <p:xfrm>
          <a:off x="21452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4" name="Google Shape;494;g5df4597270_0_1189"/>
          <p:cNvGraphicFramePr/>
          <p:nvPr/>
        </p:nvGraphicFramePr>
        <p:xfrm>
          <a:off x="64631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g5df4597270_0_1189"/>
          <p:cNvGraphicFramePr/>
          <p:nvPr/>
        </p:nvGraphicFramePr>
        <p:xfrm>
          <a:off x="4465450" y="599715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6" name="Google Shape;496;g5df4597270_0_1189"/>
          <p:cNvSpPr txBox="1"/>
          <p:nvPr/>
        </p:nvSpPr>
        <p:spPr>
          <a:xfrm>
            <a:off x="2943975" y="2971675"/>
            <a:ext cx="177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first_values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5df4597270_0_1189"/>
          <p:cNvSpPr txBox="1"/>
          <p:nvPr/>
        </p:nvSpPr>
        <p:spPr>
          <a:xfrm>
            <a:off x="7165000" y="3013700"/>
            <a:ext cx="23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second_values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5df4597270_0_1189"/>
          <p:cNvSpPr/>
          <p:nvPr/>
        </p:nvSpPr>
        <p:spPr>
          <a:xfrm>
            <a:off x="5871500" y="4657325"/>
            <a:ext cx="562500" cy="56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300" b="1"/>
              <a:t>+</a:t>
            </a:r>
            <a:endParaRPr sz="2300" b="1"/>
          </a:p>
        </p:txBody>
      </p:sp>
      <p:cxnSp>
        <p:nvCxnSpPr>
          <p:cNvPr id="499" name="Google Shape;499;g5df4597270_0_1189"/>
          <p:cNvCxnSpPr>
            <a:endCxn id="498" idx="2"/>
          </p:cNvCxnSpPr>
          <p:nvPr/>
        </p:nvCxnSpPr>
        <p:spPr>
          <a:xfrm rot="-5400000" flipH="1">
            <a:off x="4952300" y="4019375"/>
            <a:ext cx="1014000" cy="824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0" name="Google Shape;500;g5df4597270_0_1189"/>
          <p:cNvCxnSpPr>
            <a:endCxn id="498" idx="6"/>
          </p:cNvCxnSpPr>
          <p:nvPr/>
        </p:nvCxnSpPr>
        <p:spPr>
          <a:xfrm flipH="1">
            <a:off x="6434000" y="3905375"/>
            <a:ext cx="2961600" cy="1033200"/>
          </a:xfrm>
          <a:prstGeom prst="bentConnector3">
            <a:avLst>
              <a:gd name="adj1" fmla="val 41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df4597270_0_121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79</a:t>
            </a:fld>
            <a:endParaRPr/>
          </a:p>
        </p:txBody>
      </p:sp>
      <p:pic>
        <p:nvPicPr>
          <p:cNvPr id="507" name="Google Shape;507;g5df4597270_0_1217"/>
          <p:cNvPicPr preferRelativeResize="0"/>
          <p:nvPr/>
        </p:nvPicPr>
        <p:blipFill rotWithShape="1">
          <a:blip r:embed="rId3">
            <a:alphaModFix/>
          </a:blip>
          <a:srcRect r="42561"/>
          <a:stretch/>
        </p:blipFill>
        <p:spPr>
          <a:xfrm>
            <a:off x="1786826" y="152400"/>
            <a:ext cx="8100497" cy="62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5df4597270_0_1217"/>
          <p:cNvSpPr/>
          <p:nvPr/>
        </p:nvSpPr>
        <p:spPr>
          <a:xfrm>
            <a:off x="4645600" y="702600"/>
            <a:ext cx="5379900" cy="562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9" name="Google Shape;509;g5df4597270_0_1217"/>
          <p:cNvSpPr/>
          <p:nvPr/>
        </p:nvSpPr>
        <p:spPr>
          <a:xfrm>
            <a:off x="4830900" y="3011200"/>
            <a:ext cx="5144400" cy="123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0" name="Google Shape;510;g5df4597270_0_1217"/>
          <p:cNvSpPr/>
          <p:nvPr/>
        </p:nvSpPr>
        <p:spPr>
          <a:xfrm>
            <a:off x="4830900" y="4329775"/>
            <a:ext cx="2976600" cy="180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Google Shape;511;g5df4597270_0_1217"/>
          <p:cNvSpPr/>
          <p:nvPr/>
        </p:nvSpPr>
        <p:spPr>
          <a:xfrm>
            <a:off x="4830900" y="2340525"/>
            <a:ext cx="5144400" cy="67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g5df4597270_0_1217"/>
          <p:cNvSpPr txBox="1"/>
          <p:nvPr/>
        </p:nvSpPr>
        <p:spPr>
          <a:xfrm>
            <a:off x="8253600" y="4998575"/>
            <a:ext cx="19572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Sooooooo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fast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3AF-A40C-9E40-AD9E-878BA86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 kept getting faster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D163-674A-BF4E-B531-624CA9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  <p:pic>
        <p:nvPicPr>
          <p:cNvPr id="5" name="Google Shape;128;p60">
            <a:extLst>
              <a:ext uri="{FF2B5EF4-FFF2-40B4-BE49-F238E27FC236}">
                <a16:creationId xmlns:a16="http://schemas.microsoft.com/office/drawing/2014/main" id="{82FB6601-6FC8-144E-8BCD-3C93141B95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" t="11174" r="26407"/>
          <a:stretch/>
        </p:blipFill>
        <p:spPr>
          <a:xfrm>
            <a:off x="2376752" y="1224775"/>
            <a:ext cx="5474157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60">
            <a:extLst>
              <a:ext uri="{FF2B5EF4-FFF2-40B4-BE49-F238E27FC236}">
                <a16:creationId xmlns:a16="http://schemas.microsoft.com/office/drawing/2014/main" id="{F2AAC97D-1B7F-3341-A278-FAF4591395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0422" t="16514" b="8182"/>
          <a:stretch/>
        </p:blipFill>
        <p:spPr>
          <a:xfrm>
            <a:off x="7472218" y="1533236"/>
            <a:ext cx="1456340" cy="435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44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f4597270_0_1196"/>
          <p:cNvSpPr txBox="1">
            <a:spLocks noGrp="1"/>
          </p:cNvSpPr>
          <p:nvPr>
            <p:ph type="body" idx="1"/>
          </p:nvPr>
        </p:nvSpPr>
        <p:spPr>
          <a:xfrm>
            <a:off x="1981200" y="285300"/>
            <a:ext cx="8385600" cy="170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add_no_SSE(int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 = 0; i &lt; size; ++i)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first_array[i] += second_array[i];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19" name="Google Shape;519;g5df4597270_0_119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80</a:t>
            </a:fld>
            <a:endParaRPr/>
          </a:p>
        </p:txBody>
      </p:sp>
      <p:sp>
        <p:nvSpPr>
          <p:cNvPr id="520" name="Google Shape;520;g5df4597270_0_1196"/>
          <p:cNvSpPr txBox="1">
            <a:spLocks noGrp="1"/>
          </p:cNvSpPr>
          <p:nvPr>
            <p:ph type="body" idx="1"/>
          </p:nvPr>
        </p:nvSpPr>
        <p:spPr>
          <a:xfrm>
            <a:off x="1903200" y="1991700"/>
            <a:ext cx="8385600" cy="478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i=0; i + 4 &lt;= size; i+=4) { // only works if (size%4) ==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load 128-bit chunks of each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second_values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&amp;second_array[i]);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add each pair of 32-bit integers in the 128-bit chunks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_mm_add_epi32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(first_values, second_values);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store 128-bit chunk to first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_mm_storeu_si128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&amp;first_array[i], first_values);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6363"/>
              </a:lnSpc>
              <a:spcBef>
                <a:spcPts val="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21" name="Google Shape;521;g5df4597270_0_1196"/>
          <p:cNvSpPr txBox="1"/>
          <p:nvPr/>
        </p:nvSpPr>
        <p:spPr>
          <a:xfrm>
            <a:off x="2929225" y="6337825"/>
            <a:ext cx="62031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u="sng">
                <a:hlinkClick r:id="rId3"/>
              </a:rPr>
              <a:t>https://www.cs.virginia.edu/~cr4bd/3330/F2017/simdref.html</a:t>
            </a:r>
            <a:endParaRPr sz="19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3959"/>
              <a:t>You can do this with floating point numbers too!</a:t>
            </a:r>
            <a:endParaRPr sz="3959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81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8560" y="1371600"/>
            <a:ext cx="5486400" cy="24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560" y="3931920"/>
            <a:ext cx="5486400" cy="2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"/>
          <p:cNvSpPr/>
          <p:nvPr/>
        </p:nvSpPr>
        <p:spPr>
          <a:xfrm>
            <a:off x="3352800" y="1320800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"/>
          <p:cNvSpPr txBox="1"/>
          <p:nvPr/>
        </p:nvSpPr>
        <p:spPr>
          <a:xfrm>
            <a:off x="2255520" y="1998133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Packed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"/>
          <p:cNvSpPr/>
          <p:nvPr/>
        </p:nvSpPr>
        <p:spPr>
          <a:xfrm>
            <a:off x="3352800" y="3922889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 txBox="1"/>
          <p:nvPr/>
        </p:nvSpPr>
        <p:spPr>
          <a:xfrm>
            <a:off x="2255520" y="4572000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Scalar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df4597270_2_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82</a:t>
            </a:fld>
            <a:endParaRPr/>
          </a:p>
        </p:txBody>
      </p:sp>
      <p:pic>
        <p:nvPicPr>
          <p:cNvPr id="576" name="Google Shape;576;g5df4597270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967" y="1600200"/>
            <a:ext cx="7000067" cy="4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5df4597270_2_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/>
              <a:t>Example: Reversing an array in 7 steps</a:t>
            </a:r>
            <a:br>
              <a:rPr lang="en-US" sz="4000"/>
            </a:br>
            <a:r>
              <a:rPr lang="en-US" sz="4000"/>
              <a:t>(animated)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546A-69BD-452A-8E4A-6BFEB11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is a major limiting factor on speed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D4AAA-9308-493D-A82D-A3370FFF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make processors go very fast</a:t>
            </a:r>
          </a:p>
          <a:p>
            <a:pPr lvl="1"/>
            <a:r>
              <a:rPr lang="en-US" dirty="0"/>
              <a:t>But doing so uses more and more power</a:t>
            </a:r>
          </a:p>
          <a:p>
            <a:pPr lvl="1"/>
            <a:endParaRPr lang="en-US" dirty="0"/>
          </a:p>
          <a:p>
            <a:r>
              <a:rPr lang="en-US" dirty="0"/>
              <a:t>More power means more heat generated</a:t>
            </a:r>
          </a:p>
          <a:p>
            <a:pPr lvl="1"/>
            <a:r>
              <a:rPr lang="en-US" dirty="0"/>
              <a:t>And chips typically work up to around 100°C</a:t>
            </a:r>
          </a:p>
          <a:p>
            <a:pPr lvl="1"/>
            <a:r>
              <a:rPr lang="en-US" dirty="0"/>
              <a:t>Hotter than that and things stop working</a:t>
            </a:r>
          </a:p>
          <a:p>
            <a:pPr lvl="1"/>
            <a:endParaRPr lang="en-US" dirty="0"/>
          </a:p>
          <a:p>
            <a:r>
              <a:rPr lang="en-US" dirty="0"/>
              <a:t>We add heat sinks and fans and water coolers to keep chips cool</a:t>
            </a:r>
          </a:p>
          <a:p>
            <a:pPr lvl="1"/>
            <a:r>
              <a:rPr lang="en-US" dirty="0"/>
              <a:t>But it’s hard to remove heat quickly enough from chips</a:t>
            </a:r>
          </a:p>
          <a:p>
            <a:pPr lvl="1"/>
            <a:endParaRPr lang="en-US" dirty="0"/>
          </a:p>
          <a:p>
            <a:r>
              <a:rPr lang="en-US" dirty="0"/>
              <a:t>So, power consumption ends up limiting processor speed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4C5AE-1DE3-4517-A44E-C98F028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425</TotalTime>
  <Words>4852</Words>
  <Application>Microsoft Office PowerPoint</Application>
  <PresentationFormat>Widescreen</PresentationFormat>
  <Paragraphs>1026</Paragraphs>
  <Slides>82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Consolas</vt:lpstr>
      <vt:lpstr>Courier New</vt:lpstr>
      <vt:lpstr>Rockwell</vt:lpstr>
      <vt:lpstr>Tahoma</vt:lpstr>
      <vt:lpstr>Class Slides</vt:lpstr>
      <vt:lpstr>Lecture 14 Concurrency</vt:lpstr>
      <vt:lpstr>Administrivia</vt:lpstr>
      <vt:lpstr>Today’s Goals</vt:lpstr>
      <vt:lpstr>Outline</vt:lpstr>
      <vt:lpstr>PowerPoint Presentation</vt:lpstr>
      <vt:lpstr>PowerPoint Presentation</vt:lpstr>
      <vt:lpstr>Moore’s Law – CPU transistors counts </vt:lpstr>
      <vt:lpstr>Processors kept getting faster too</vt:lpstr>
      <vt:lpstr>Power is a major limiting factor on speed</vt:lpstr>
      <vt:lpstr>Denard Scaling</vt:lpstr>
      <vt:lpstr>Then they stopped getting faster</vt:lpstr>
      <vt:lpstr>So… now what?</vt:lpstr>
      <vt:lpstr>Exploit parallelism!</vt:lpstr>
      <vt:lpstr>Update: 2010-2021</vt:lpstr>
      <vt:lpstr>Parallelism Analogy</vt:lpstr>
      <vt:lpstr>Parallelism versus Concurrency</vt:lpstr>
      <vt:lpstr>Parallelism versus Concurrency</vt:lpstr>
      <vt:lpstr>Outline</vt:lpstr>
      <vt:lpstr>How do we apply parallelism to software?</vt:lpstr>
      <vt:lpstr>View of a process</vt:lpstr>
      <vt:lpstr>Process use case: separate programs</vt:lpstr>
      <vt:lpstr>Multiprocessor Systems (in pictures)</vt:lpstr>
      <vt:lpstr>Alternate view of a process</vt:lpstr>
      <vt:lpstr>Alternate view of a process</vt:lpstr>
      <vt:lpstr>Thread use case: web browser</vt:lpstr>
      <vt:lpstr>Process address space with multiple threads</vt:lpstr>
      <vt:lpstr>Multithreading processors</vt:lpstr>
      <vt:lpstr>Multithreading processor</vt:lpstr>
      <vt:lpstr>Multithreading, multicore processors</vt:lpstr>
      <vt:lpstr>Example: i7 processor</vt:lpstr>
      <vt:lpstr>Break + Open Question</vt:lpstr>
      <vt:lpstr>Break + Open Question</vt:lpstr>
      <vt:lpstr>Outline</vt:lpstr>
      <vt:lpstr>Challenges to concurrency</vt:lpstr>
      <vt:lpstr>Challenges to concurrency</vt:lpstr>
      <vt:lpstr>Speedup Example</vt:lpstr>
      <vt:lpstr>Speedup from improvements</vt:lpstr>
      <vt:lpstr>PowerPoint Presentation</vt:lpstr>
      <vt:lpstr>Amdahl’s Law (in pictures)</vt:lpstr>
      <vt:lpstr>Challenges to concurrency</vt:lpstr>
      <vt:lpstr>Concurrency problem: data races</vt:lpstr>
      <vt:lpstr>Concurrency problem: data races</vt:lpstr>
      <vt:lpstr>Data race example</vt:lpstr>
      <vt:lpstr>Data race explanation</vt:lpstr>
      <vt:lpstr>Data race explanation</vt:lpstr>
      <vt:lpstr>Avoiding shared memory data races</vt:lpstr>
      <vt:lpstr>Question + Break</vt:lpstr>
      <vt:lpstr>Question + Break</vt:lpstr>
      <vt:lpstr>Outline</vt:lpstr>
      <vt:lpstr>Thread operations</vt:lpstr>
      <vt:lpstr>POSIX Threads Library: pthreads</vt:lpstr>
      <vt:lpstr>Basic thread example</vt:lpstr>
      <vt:lpstr>Example: parallel sum of vector</vt:lpstr>
      <vt:lpstr>Example: parallel sum of vector</vt:lpstr>
      <vt:lpstr>Example: parallel sum of vector</vt:lpstr>
      <vt:lpstr>Example: parallel sum of vector</vt:lpstr>
      <vt:lpstr>Example: parallel sum of vector</vt:lpstr>
      <vt:lpstr>Example: parallel sum of vector</vt:lpstr>
      <vt:lpstr>Trying this out for yourself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Outline</vt:lpstr>
      <vt:lpstr>Outline</vt:lpstr>
      <vt:lpstr>SIMD Architectures</vt:lpstr>
      <vt:lpstr>PowerPoint Presentation</vt:lpstr>
      <vt:lpstr>Example SIMD Instructions</vt:lpstr>
      <vt:lpstr>Example: SIMD Array Processing</vt:lpstr>
      <vt:lpstr>SIMD in the Real World</vt:lpstr>
      <vt:lpstr>PowerPoint Presentation</vt:lpstr>
      <vt:lpstr>Intel SIMD has been continuously extended</vt:lpstr>
      <vt:lpstr>And it has increased in size a lot</vt:lpstr>
      <vt:lpstr>Intel SIMD Data Types</vt:lpstr>
      <vt:lpstr>SSE Instruction Categories for Multimedia Support</vt:lpstr>
      <vt:lpstr>How do we use these SIMD instructions?</vt:lpstr>
      <vt:lpstr>_mm_add_epi32(first_values, second_values)</vt:lpstr>
      <vt:lpstr>PowerPoint Presentation</vt:lpstr>
      <vt:lpstr>PowerPoint Presentation</vt:lpstr>
      <vt:lpstr>You can do this with floating point numbers too!</vt:lpstr>
      <vt:lpstr>Example: Reversing an array in 7 steps (animated)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Concurrency</dc:title>
  <dc:creator>Branden Ghena</dc:creator>
  <cp:lastModifiedBy>Branden Ghena</cp:lastModifiedBy>
  <cp:revision>80</cp:revision>
  <dcterms:created xsi:type="dcterms:W3CDTF">2021-05-25T14:52:51Z</dcterms:created>
  <dcterms:modified xsi:type="dcterms:W3CDTF">2023-11-09T16:23:58Z</dcterms:modified>
</cp:coreProperties>
</file>