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8"/>
  </p:notesMasterIdLst>
  <p:sldIdLst>
    <p:sldId id="256" r:id="rId2"/>
    <p:sldId id="455" r:id="rId3"/>
    <p:sldId id="264" r:id="rId4"/>
    <p:sldId id="435" r:id="rId5"/>
    <p:sldId id="448" r:id="rId6"/>
    <p:sldId id="449" r:id="rId7"/>
    <p:sldId id="388" r:id="rId8"/>
    <p:sldId id="450" r:id="rId9"/>
    <p:sldId id="451" r:id="rId10"/>
    <p:sldId id="452" r:id="rId11"/>
    <p:sldId id="383" r:id="rId12"/>
    <p:sldId id="453" r:id="rId13"/>
    <p:sldId id="454" r:id="rId14"/>
    <p:sldId id="393" r:id="rId15"/>
    <p:sldId id="394" r:id="rId16"/>
    <p:sldId id="386" r:id="rId17"/>
    <p:sldId id="430" r:id="rId18"/>
    <p:sldId id="447" r:id="rId19"/>
    <p:sldId id="395" r:id="rId20"/>
    <p:sldId id="397" r:id="rId21"/>
    <p:sldId id="391" r:id="rId22"/>
    <p:sldId id="392" r:id="rId23"/>
    <p:sldId id="390" r:id="rId24"/>
    <p:sldId id="387" r:id="rId25"/>
    <p:sldId id="398" r:id="rId26"/>
    <p:sldId id="399" r:id="rId27"/>
    <p:sldId id="401" r:id="rId28"/>
    <p:sldId id="402" r:id="rId29"/>
    <p:sldId id="403" r:id="rId30"/>
    <p:sldId id="400" r:id="rId31"/>
    <p:sldId id="406" r:id="rId32"/>
    <p:sldId id="404" r:id="rId33"/>
    <p:sldId id="428" r:id="rId34"/>
    <p:sldId id="434" r:id="rId35"/>
    <p:sldId id="405" r:id="rId36"/>
    <p:sldId id="411" r:id="rId37"/>
    <p:sldId id="385" r:id="rId38"/>
    <p:sldId id="409" r:id="rId39"/>
    <p:sldId id="410" r:id="rId40"/>
    <p:sldId id="412" r:id="rId41"/>
    <p:sldId id="456" r:id="rId42"/>
    <p:sldId id="457" r:id="rId43"/>
    <p:sldId id="458" r:id="rId44"/>
    <p:sldId id="459" r:id="rId45"/>
    <p:sldId id="460" r:id="rId46"/>
    <p:sldId id="461" r:id="rId47"/>
    <p:sldId id="414" r:id="rId48"/>
    <p:sldId id="420" r:id="rId49"/>
    <p:sldId id="415" r:id="rId50"/>
    <p:sldId id="416" r:id="rId51"/>
    <p:sldId id="407" r:id="rId52"/>
    <p:sldId id="421" r:id="rId53"/>
    <p:sldId id="422" r:id="rId54"/>
    <p:sldId id="408" r:id="rId55"/>
    <p:sldId id="424" r:id="rId56"/>
    <p:sldId id="423" r:id="rId57"/>
    <p:sldId id="445" r:id="rId58"/>
    <p:sldId id="446" r:id="rId59"/>
    <p:sldId id="431" r:id="rId60"/>
    <p:sldId id="429" r:id="rId61"/>
    <p:sldId id="432" r:id="rId62"/>
    <p:sldId id="436" r:id="rId63"/>
    <p:sldId id="439" r:id="rId64"/>
    <p:sldId id="440" r:id="rId65"/>
    <p:sldId id="437" r:id="rId66"/>
    <p:sldId id="438" r:id="rId67"/>
    <p:sldId id="443" r:id="rId68"/>
    <p:sldId id="444" r:id="rId69"/>
    <p:sldId id="441" r:id="rId70"/>
    <p:sldId id="462" r:id="rId71"/>
    <p:sldId id="468" r:id="rId72"/>
    <p:sldId id="466" r:id="rId73"/>
    <p:sldId id="464" r:id="rId74"/>
    <p:sldId id="465" r:id="rId75"/>
    <p:sldId id="467" r:id="rId76"/>
    <p:sldId id="43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5"/>
            <p14:sldId id="264"/>
          </p14:sldIdLst>
        </p14:section>
        <p14:section name="Review" id="{B55B8E8C-5EAB-4A1E-A4E9-AE5E896E46FA}">
          <p14:sldIdLst>
            <p14:sldId id="435"/>
            <p14:sldId id="448"/>
            <p14:sldId id="449"/>
            <p14:sldId id="388"/>
          </p14:sldIdLst>
        </p14:section>
        <p14:section name="SPI" id="{7D2139D4-063B-482D-92FF-F93E1E17F9F4}">
          <p14:sldIdLst>
            <p14:sldId id="450"/>
            <p14:sldId id="451"/>
            <p14:sldId id="452"/>
            <p14:sldId id="383"/>
            <p14:sldId id="453"/>
            <p14:sldId id="454"/>
            <p14:sldId id="393"/>
            <p14:sldId id="394"/>
            <p14:sldId id="386"/>
            <p14:sldId id="430"/>
            <p14:sldId id="447"/>
            <p14:sldId id="395"/>
            <p14:sldId id="397"/>
            <p14:sldId id="391"/>
            <p14:sldId id="392"/>
            <p14:sldId id="390"/>
            <p14:sldId id="387"/>
            <p14:sldId id="398"/>
            <p14:sldId id="399"/>
            <p14:sldId id="401"/>
            <p14:sldId id="402"/>
            <p14:sldId id="403"/>
            <p14:sldId id="400"/>
            <p14:sldId id="406"/>
            <p14:sldId id="404"/>
            <p14:sldId id="428"/>
          </p14:sldIdLst>
        </p14:section>
        <p14:section name="I2C" id="{AACF374B-C702-496B-9547-1244E69605D1}">
          <p14:sldIdLst>
            <p14:sldId id="434"/>
            <p14:sldId id="405"/>
            <p14:sldId id="411"/>
            <p14:sldId id="385"/>
            <p14:sldId id="409"/>
            <p14:sldId id="410"/>
            <p14:sldId id="412"/>
            <p14:sldId id="456"/>
            <p14:sldId id="457"/>
            <p14:sldId id="458"/>
            <p14:sldId id="459"/>
            <p14:sldId id="460"/>
            <p14:sldId id="461"/>
            <p14:sldId id="414"/>
            <p14:sldId id="420"/>
            <p14:sldId id="415"/>
            <p14:sldId id="416"/>
            <p14:sldId id="407"/>
            <p14:sldId id="421"/>
            <p14:sldId id="422"/>
            <p14:sldId id="408"/>
            <p14:sldId id="424"/>
            <p14:sldId id="423"/>
            <p14:sldId id="445"/>
            <p14:sldId id="446"/>
          </p14:sldIdLst>
        </p14:section>
        <p14:section name="Using SPI and I2C" id="{9058A785-01F1-4031-912B-C7A827C7EA4B}">
          <p14:sldIdLst>
            <p14:sldId id="431"/>
            <p14:sldId id="429"/>
            <p14:sldId id="432"/>
            <p14:sldId id="436"/>
            <p14:sldId id="439"/>
            <p14:sldId id="440"/>
            <p14:sldId id="437"/>
            <p14:sldId id="438"/>
            <p14:sldId id="443"/>
            <p14:sldId id="444"/>
            <p14:sldId id="441"/>
            <p14:sldId id="462"/>
            <p14:sldId id="468"/>
            <p14:sldId id="466"/>
            <p14:sldId id="464"/>
            <p14:sldId id="465"/>
            <p14:sldId id="467"/>
          </p14:sldIdLst>
        </p14:section>
        <p14:section name="Wrapup" id="{29A7F866-9DA9-446B-8359-CE426CB89C7A}">
          <p14:sldIdLst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0FA59-D94F-494F-B88D-3B00EA4674CD}" v="18" dt="2025-02-17T17:00:28.211"/>
    <p1510:client id="{9E1036A8-DA83-3156-E26F-A5D85FF28BDB}" v="484" dt="2025-02-17T16:29:57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19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Maya-Isabelle Shuping" userId="S::ags9167@ads.northwestern.edu::b9ee2f74-4dc7-4733-b283-e7d6a473e983" providerId="AD" clId="Web-{9E1036A8-DA83-3156-E26F-A5D85FF28BDB}"/>
    <pc:docChg chg="addSld delSld modSld sldOrd addSection modSection">
      <pc:chgData name="Alexis Maya-Isabelle Shuping" userId="S::ags9167@ads.northwestern.edu::b9ee2f74-4dc7-4733-b283-e7d6a473e983" providerId="AD" clId="Web-{9E1036A8-DA83-3156-E26F-A5D85FF28BDB}" dt="2025-02-17T16:29:57.097" v="432"/>
      <pc:docMkLst>
        <pc:docMk/>
      </pc:docMkLst>
      <pc:sldChg chg="ord">
        <pc:chgData name="Alexis Maya-Isabelle Shuping" userId="S::ags9167@ads.northwestern.edu::b9ee2f74-4dc7-4733-b283-e7d6a473e983" providerId="AD" clId="Web-{9E1036A8-DA83-3156-E26F-A5D85FF28BDB}" dt="2025-02-17T16:29:57.097" v="432"/>
        <pc:sldMkLst>
          <pc:docMk/>
          <pc:sldMk cId="2804737490" sldId="388"/>
        </pc:sldMkLst>
      </pc:sldChg>
      <pc:sldChg chg="del">
        <pc:chgData name="Alexis Maya-Isabelle Shuping" userId="S::ags9167@ads.northwestern.edu::b9ee2f74-4dc7-4733-b283-e7d6a473e983" providerId="AD" clId="Web-{9E1036A8-DA83-3156-E26F-A5D85FF28BDB}" dt="2025-02-17T16:13:56.071" v="61"/>
        <pc:sldMkLst>
          <pc:docMk/>
          <pc:sldMk cId="1409371158" sldId="427"/>
        </pc:sldMkLst>
      </pc:sldChg>
      <pc:sldChg chg="addSp delSp modSp new ord">
        <pc:chgData name="Alexis Maya-Isabelle Shuping" userId="S::ags9167@ads.northwestern.edu::b9ee2f74-4dc7-4733-b283-e7d6a473e983" providerId="AD" clId="Web-{9E1036A8-DA83-3156-E26F-A5D85FF28BDB}" dt="2025-02-17T16:25:39.786" v="348" actId="1076"/>
        <pc:sldMkLst>
          <pc:docMk/>
          <pc:sldMk cId="4046530580" sldId="448"/>
        </pc:sldMkLst>
        <pc:spChg chg="mod">
          <ac:chgData name="Alexis Maya-Isabelle Shuping" userId="S::ags9167@ads.northwestern.edu::b9ee2f74-4dc7-4733-b283-e7d6a473e983" providerId="AD" clId="Web-{9E1036A8-DA83-3156-E26F-A5D85FF28BDB}" dt="2025-02-17T15:35:48.900" v="10" actId="20577"/>
          <ac:spMkLst>
            <pc:docMk/>
            <pc:sldMk cId="4046530580" sldId="448"/>
            <ac:spMk id="2" creationId="{7946749D-0792-5189-C954-B34C33D0DDFE}"/>
          </ac:spMkLst>
        </pc:spChg>
        <pc:spChg chg="mod">
          <ac:chgData name="Alexis Maya-Isabelle Shuping" userId="S::ags9167@ads.northwestern.edu::b9ee2f74-4dc7-4733-b283-e7d6a473e983" providerId="AD" clId="Web-{9E1036A8-DA83-3156-E26F-A5D85FF28BDB}" dt="2025-02-17T16:22:16.724" v="287" actId="20577"/>
          <ac:spMkLst>
            <pc:docMk/>
            <pc:sldMk cId="4046530580" sldId="448"/>
            <ac:spMk id="3" creationId="{034A583C-0AE4-F64B-EEEB-8949CA424D61}"/>
          </ac:spMkLst>
        </pc:spChg>
        <pc:spChg chg="add del mod">
          <ac:chgData name="Alexis Maya-Isabelle Shuping" userId="S::ags9167@ads.northwestern.edu::b9ee2f74-4dc7-4733-b283-e7d6a473e983" providerId="AD" clId="Web-{9E1036A8-DA83-3156-E26F-A5D85FF28BDB}" dt="2025-02-17T16:14:06.274" v="68"/>
          <ac:spMkLst>
            <pc:docMk/>
            <pc:sldMk cId="4046530580" sldId="448"/>
            <ac:spMk id="5" creationId="{068DB0FF-C585-131D-1E74-F62E584855E7}"/>
          </ac:spMkLst>
        </pc:spChg>
        <pc:spChg chg="add del mod">
          <ac:chgData name="Alexis Maya-Isabelle Shuping" userId="S::ags9167@ads.northwestern.edu::b9ee2f74-4dc7-4733-b283-e7d6a473e983" providerId="AD" clId="Web-{9E1036A8-DA83-3156-E26F-A5D85FF28BDB}" dt="2025-02-17T16:14:06.274" v="67"/>
          <ac:spMkLst>
            <pc:docMk/>
            <pc:sldMk cId="4046530580" sldId="448"/>
            <ac:spMk id="6" creationId="{7E8B436D-1664-FAAD-4B65-92099D89C76C}"/>
          </ac:spMkLst>
        </pc:spChg>
        <pc:spChg chg="add del mod">
          <ac:chgData name="Alexis Maya-Isabelle Shuping" userId="S::ags9167@ads.northwestern.edu::b9ee2f74-4dc7-4733-b283-e7d6a473e983" providerId="AD" clId="Web-{9E1036A8-DA83-3156-E26F-A5D85FF28BDB}" dt="2025-02-17T16:14:06.274" v="66"/>
          <ac:spMkLst>
            <pc:docMk/>
            <pc:sldMk cId="4046530580" sldId="448"/>
            <ac:spMk id="7" creationId="{1D932161-3A9D-E8E0-9BC5-EA7AA317901E}"/>
          </ac:spMkLst>
        </pc:spChg>
        <pc:spChg chg="add del mod">
          <ac:chgData name="Alexis Maya-Isabelle Shuping" userId="S::ags9167@ads.northwestern.edu::b9ee2f74-4dc7-4733-b283-e7d6a473e983" providerId="AD" clId="Web-{9E1036A8-DA83-3156-E26F-A5D85FF28BDB}" dt="2025-02-17T16:14:06.274" v="65"/>
          <ac:spMkLst>
            <pc:docMk/>
            <pc:sldMk cId="4046530580" sldId="448"/>
            <ac:spMk id="8" creationId="{E9E46D99-AA0E-4BC9-6B8B-B64C83D8D363}"/>
          </ac:spMkLst>
        </pc:spChg>
        <pc:spChg chg="add del mod">
          <ac:chgData name="Alexis Maya-Isabelle Shuping" userId="S::ags9167@ads.northwestern.edu::b9ee2f74-4dc7-4733-b283-e7d6a473e983" providerId="AD" clId="Web-{9E1036A8-DA83-3156-E26F-A5D85FF28BDB}" dt="2025-02-17T16:14:06.274" v="64"/>
          <ac:spMkLst>
            <pc:docMk/>
            <pc:sldMk cId="4046530580" sldId="448"/>
            <ac:spMk id="9" creationId="{7156A5BC-DBF2-57DA-F847-37010103A33D}"/>
          </ac:spMkLst>
        </pc:spChg>
        <pc:spChg chg="add del mod">
          <ac:chgData name="Alexis Maya-Isabelle Shuping" userId="S::ags9167@ads.northwestern.edu::b9ee2f74-4dc7-4733-b283-e7d6a473e983" providerId="AD" clId="Web-{9E1036A8-DA83-3156-E26F-A5D85FF28BDB}" dt="2025-02-17T16:14:06.274" v="63"/>
          <ac:spMkLst>
            <pc:docMk/>
            <pc:sldMk cId="4046530580" sldId="448"/>
            <ac:spMk id="10" creationId="{4440AD50-2AC0-7724-7223-1BEF21BBFF44}"/>
          </ac:spMkLst>
        </pc:spChg>
        <pc:spChg chg="add del mod">
          <ac:chgData name="Alexis Maya-Isabelle Shuping" userId="S::ags9167@ads.northwestern.edu::b9ee2f74-4dc7-4733-b283-e7d6a473e983" providerId="AD" clId="Web-{9E1036A8-DA83-3156-E26F-A5D85FF28BDB}" dt="2025-02-17T16:14:06.274" v="62"/>
          <ac:spMkLst>
            <pc:docMk/>
            <pc:sldMk cId="4046530580" sldId="448"/>
            <ac:spMk id="11" creationId="{2A396809-EDF3-9AEF-D1EB-0BCAB630A85B}"/>
          </ac:spMkLst>
        </pc:spChg>
        <pc:spChg chg="add del mod">
          <ac:chgData name="Alexis Maya-Isabelle Shuping" userId="S::ags9167@ads.northwestern.edu::b9ee2f74-4dc7-4733-b283-e7d6a473e983" providerId="AD" clId="Web-{9E1036A8-DA83-3156-E26F-A5D85FF28BDB}" dt="2025-02-17T15:43:23.692" v="60"/>
          <ac:spMkLst>
            <pc:docMk/>
            <pc:sldMk cId="4046530580" sldId="448"/>
            <ac:spMk id="12" creationId="{71D2B47A-77BA-DD77-88BB-1D4DFBDBD45A}"/>
          </ac:spMkLst>
        </pc:spChg>
        <pc:spChg chg="add del mod">
          <ac:chgData name="Alexis Maya-Isabelle Shuping" userId="S::ags9167@ads.northwestern.edu::b9ee2f74-4dc7-4733-b283-e7d6a473e983" providerId="AD" clId="Web-{9E1036A8-DA83-3156-E26F-A5D85FF28BDB}" dt="2025-02-17T16:18:42.460" v="172"/>
          <ac:spMkLst>
            <pc:docMk/>
            <pc:sldMk cId="4046530580" sldId="448"/>
            <ac:spMk id="22" creationId="{0FEB7CFA-0BFF-6899-0903-AFE28DD8420D}"/>
          </ac:spMkLst>
        </pc:spChg>
        <pc:spChg chg="add mod ord">
          <ac:chgData name="Alexis Maya-Isabelle Shuping" userId="S::ags9167@ads.northwestern.edu::b9ee2f74-4dc7-4733-b283-e7d6a473e983" providerId="AD" clId="Web-{9E1036A8-DA83-3156-E26F-A5D85FF28BDB}" dt="2025-02-17T16:25:00.911" v="338" actId="20577"/>
          <ac:spMkLst>
            <pc:docMk/>
            <pc:sldMk cId="4046530580" sldId="448"/>
            <ac:spMk id="24" creationId="{1390D85F-721A-F581-0DA1-B66C48B713C0}"/>
          </ac:spMkLst>
        </pc:spChg>
        <pc:picChg chg="add mod">
          <ac:chgData name="Alexis Maya-Isabelle Shuping" userId="S::ags9167@ads.northwestern.edu::b9ee2f74-4dc7-4733-b283-e7d6a473e983" providerId="AD" clId="Web-{9E1036A8-DA83-3156-E26F-A5D85FF28BDB}" dt="2025-02-17T16:19:58.616" v="212" actId="1076"/>
          <ac:picMkLst>
            <pc:docMk/>
            <pc:sldMk cId="4046530580" sldId="448"/>
            <ac:picMk id="12" creationId="{06104033-9F7B-B08D-E7D8-EBD9CFB74296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5:16.208" v="342" actId="1076"/>
          <ac:picMkLst>
            <pc:docMk/>
            <pc:sldMk cId="4046530580" sldId="448"/>
            <ac:picMk id="13" creationId="{410459D7-55C1-843C-3DBD-4342CD6C5426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2:12.193" v="286" actId="1076"/>
          <ac:picMkLst>
            <pc:docMk/>
            <pc:sldMk cId="4046530580" sldId="448"/>
            <ac:picMk id="14" creationId="{B27EE2FD-2727-9B72-BE93-6EEEF3F9C9D5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2:06.006" v="284" actId="1076"/>
          <ac:picMkLst>
            <pc:docMk/>
            <pc:sldMk cId="4046530580" sldId="448"/>
            <ac:picMk id="15" creationId="{B4A7C843-B29F-678B-DBE3-391EF7ED1E08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2:10.146" v="285" actId="1076"/>
          <ac:picMkLst>
            <pc:docMk/>
            <pc:sldMk cId="4046530580" sldId="448"/>
            <ac:picMk id="16" creationId="{731C24B5-6437-A80B-B37F-8B82358A32D9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2:18.677" v="288" actId="1076"/>
          <ac:picMkLst>
            <pc:docMk/>
            <pc:sldMk cId="4046530580" sldId="448"/>
            <ac:picMk id="17" creationId="{DB678D91-A900-3302-56D8-40D75487080B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5:19.645" v="343" actId="1076"/>
          <ac:picMkLst>
            <pc:docMk/>
            <pc:sldMk cId="4046530580" sldId="448"/>
            <ac:picMk id="18" creationId="{97627605-EC47-8EE8-2915-EB3DBCD54C5F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0:03.334" v="213" actId="1076"/>
          <ac:picMkLst>
            <pc:docMk/>
            <pc:sldMk cId="4046530580" sldId="448"/>
            <ac:picMk id="19" creationId="{7983F4D6-ED18-BE39-A67C-F75BCC39DA75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5:25.317" v="344" actId="1076"/>
          <ac:picMkLst>
            <pc:docMk/>
            <pc:sldMk cId="4046530580" sldId="448"/>
            <ac:picMk id="20" creationId="{9D38A016-F2F3-69B8-07D3-ACADC5256875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19:56.350" v="211" actId="1076"/>
          <ac:picMkLst>
            <pc:docMk/>
            <pc:sldMk cId="4046530580" sldId="448"/>
            <ac:picMk id="21" creationId="{2AC11666-5038-A035-9061-749DECD0F0DD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5:39.786" v="348" actId="1076"/>
          <ac:picMkLst>
            <pc:docMk/>
            <pc:sldMk cId="4046530580" sldId="448"/>
            <ac:picMk id="25" creationId="{ABF764EE-3F4A-E7A0-3C66-D592EFA63D12}"/>
          </ac:picMkLst>
        </pc:picChg>
      </pc:sldChg>
      <pc:sldChg chg="addSp modSp new">
        <pc:chgData name="Alexis Maya-Isabelle Shuping" userId="S::ags9167@ads.northwestern.edu::b9ee2f74-4dc7-4733-b283-e7d6a473e983" providerId="AD" clId="Web-{9E1036A8-DA83-3156-E26F-A5D85FF28BDB}" dt="2025-02-17T16:29:00.581" v="429" actId="20577"/>
        <pc:sldMkLst>
          <pc:docMk/>
          <pc:sldMk cId="3597313846" sldId="449"/>
        </pc:sldMkLst>
        <pc:spChg chg="mod">
          <ac:chgData name="Alexis Maya-Isabelle Shuping" userId="S::ags9167@ads.northwestern.edu::b9ee2f74-4dc7-4733-b283-e7d6a473e983" providerId="AD" clId="Web-{9E1036A8-DA83-3156-E26F-A5D85FF28BDB}" dt="2025-02-17T16:22:35.693" v="290" actId="20577"/>
          <ac:spMkLst>
            <pc:docMk/>
            <pc:sldMk cId="3597313846" sldId="449"/>
            <ac:spMk id="2" creationId="{2783F431-3FFA-E1D8-7447-036E82FEFC84}"/>
          </ac:spMkLst>
        </pc:spChg>
        <pc:spChg chg="mod">
          <ac:chgData name="Alexis Maya-Isabelle Shuping" userId="S::ags9167@ads.northwestern.edu::b9ee2f74-4dc7-4733-b283-e7d6a473e983" providerId="AD" clId="Web-{9E1036A8-DA83-3156-E26F-A5D85FF28BDB}" dt="2025-02-17T16:29:00.581" v="429" actId="20577"/>
          <ac:spMkLst>
            <pc:docMk/>
            <pc:sldMk cId="3597313846" sldId="449"/>
            <ac:spMk id="3" creationId="{5662305E-87AC-4B41-4A41-EEBF3541D88F}"/>
          </ac:spMkLst>
        </pc:spChg>
        <pc:spChg chg="add mod">
          <ac:chgData name="Alexis Maya-Isabelle Shuping" userId="S::ags9167@ads.northwestern.edu::b9ee2f74-4dc7-4733-b283-e7d6a473e983" providerId="AD" clId="Web-{9E1036A8-DA83-3156-E26F-A5D85FF28BDB}" dt="2025-02-17T16:27:33.675" v="407" actId="1076"/>
          <ac:spMkLst>
            <pc:docMk/>
            <pc:sldMk cId="3597313846" sldId="449"/>
            <ac:spMk id="13" creationId="{67C8EA62-5679-8AED-E6B5-550ABA266076}"/>
          </ac:spMkLst>
        </pc:spChg>
        <pc:picChg chg="add mod">
          <ac:chgData name="Alexis Maya-Isabelle Shuping" userId="S::ags9167@ads.northwestern.edu::b9ee2f74-4dc7-4733-b283-e7d6a473e983" providerId="AD" clId="Web-{9E1036A8-DA83-3156-E26F-A5D85FF28BDB}" dt="2025-02-17T16:27:07.066" v="380" actId="1076"/>
          <ac:picMkLst>
            <pc:docMk/>
            <pc:sldMk cId="3597313846" sldId="449"/>
            <ac:picMk id="6" creationId="{0B0103D0-B3BC-CD22-DBBC-F19086EE000F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7:07.066" v="379" actId="1076"/>
          <ac:picMkLst>
            <pc:docMk/>
            <pc:sldMk cId="3597313846" sldId="449"/>
            <ac:picMk id="8" creationId="{ABF6A0F0-2F69-9B8A-70E7-47F83C812073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7:07.066" v="378" actId="1076"/>
          <ac:picMkLst>
            <pc:docMk/>
            <pc:sldMk cId="3597313846" sldId="449"/>
            <ac:picMk id="10" creationId="{87FC94F9-9E1F-0E32-88AA-F92010F5F893}"/>
          </ac:picMkLst>
        </pc:picChg>
        <pc:picChg chg="add mod">
          <ac:chgData name="Alexis Maya-Isabelle Shuping" userId="S::ags9167@ads.northwestern.edu::b9ee2f74-4dc7-4733-b283-e7d6a473e983" providerId="AD" clId="Web-{9E1036A8-DA83-3156-E26F-A5D85FF28BDB}" dt="2025-02-17T16:27:07.082" v="381" actId="1076"/>
          <ac:picMkLst>
            <pc:docMk/>
            <pc:sldMk cId="3597313846" sldId="449"/>
            <ac:picMk id="12" creationId="{BB55740A-4DD7-8204-BAAA-7A1600E59EA6}"/>
          </ac:picMkLst>
        </pc:picChg>
      </pc:sldChg>
      <pc:sldChg chg="add replId">
        <pc:chgData name="Alexis Maya-Isabelle Shuping" userId="S::ags9167@ads.northwestern.edu::b9ee2f74-4dc7-4733-b283-e7d6a473e983" providerId="AD" clId="Web-{9E1036A8-DA83-3156-E26F-A5D85FF28BDB}" dt="2025-02-17T16:29:57.034" v="431"/>
        <pc:sldMkLst>
          <pc:docMk/>
          <pc:sldMk cId="3814424506" sldId="450"/>
        </pc:sldMkLst>
      </pc:sldChg>
    </pc:docChg>
  </pc:docChgLst>
  <pc:docChgLst>
    <pc:chgData name="Alexis Maya-Isabelle Shuping" userId="b9ee2f74-4dc7-4733-b283-e7d6a473e983" providerId="ADAL" clId="{9600FA59-D94F-494F-B88D-3B00EA4674CD}"/>
    <pc:docChg chg="undo custSel addSld delSld modSld sldOrd modSection">
      <pc:chgData name="Alexis Maya-Isabelle Shuping" userId="b9ee2f74-4dc7-4733-b283-e7d6a473e983" providerId="ADAL" clId="{9600FA59-D94F-494F-B88D-3B00EA4674CD}" dt="2025-02-17T17:05:39.487" v="623" actId="20577"/>
      <pc:docMkLst>
        <pc:docMk/>
      </pc:docMkLst>
      <pc:sldChg chg="addSp delSp modSp mod">
        <pc:chgData name="Alexis Maya-Isabelle Shuping" userId="b9ee2f74-4dc7-4733-b283-e7d6a473e983" providerId="ADAL" clId="{9600FA59-D94F-494F-B88D-3B00EA4674CD}" dt="2025-02-17T16:47:24.332" v="327" actId="6549"/>
        <pc:sldMkLst>
          <pc:docMk/>
          <pc:sldMk cId="668928136" sldId="383"/>
        </pc:sldMkLst>
        <pc:spChg chg="del mod">
          <ac:chgData name="Alexis Maya-Isabelle Shuping" userId="b9ee2f74-4dc7-4733-b283-e7d6a473e983" providerId="ADAL" clId="{9600FA59-D94F-494F-B88D-3B00EA4674CD}" dt="2025-02-17T16:40:27.683" v="148" actId="21"/>
          <ac:spMkLst>
            <pc:docMk/>
            <pc:sldMk cId="668928136" sldId="383"/>
            <ac:spMk id="3" creationId="{95748590-1808-4AA5-B592-C13E71EF3804}"/>
          </ac:spMkLst>
        </pc:spChg>
        <pc:spChg chg="add del">
          <ac:chgData name="Alexis Maya-Isabelle Shuping" userId="b9ee2f74-4dc7-4733-b283-e7d6a473e983" providerId="ADAL" clId="{9600FA59-D94F-494F-B88D-3B00EA4674CD}" dt="2025-02-17T16:40:27.683" v="148" actId="21"/>
          <ac:spMkLst>
            <pc:docMk/>
            <pc:sldMk cId="668928136" sldId="383"/>
            <ac:spMk id="57" creationId="{D04BF040-40E9-4FC8-400D-7E04295CBBB1}"/>
          </ac:spMkLst>
        </pc:spChg>
        <pc:spChg chg="add mod ord">
          <ac:chgData name="Alexis Maya-Isabelle Shuping" userId="b9ee2f74-4dc7-4733-b283-e7d6a473e983" providerId="ADAL" clId="{9600FA59-D94F-494F-B88D-3B00EA4674CD}" dt="2025-02-17T16:45:29.857" v="311" actId="20577"/>
          <ac:spMkLst>
            <pc:docMk/>
            <pc:sldMk cId="668928136" sldId="383"/>
            <ac:spMk id="59" creationId="{B2512953-A52C-3E2A-F760-98599283EEE1}"/>
          </ac:spMkLst>
        </pc:spChg>
        <pc:spChg chg="add mod">
          <ac:chgData name="Alexis Maya-Isabelle Shuping" userId="b9ee2f74-4dc7-4733-b283-e7d6a473e983" providerId="ADAL" clId="{9600FA59-D94F-494F-B88D-3B00EA4674CD}" dt="2025-02-17T16:47:24.332" v="327" actId="6549"/>
          <ac:spMkLst>
            <pc:docMk/>
            <pc:sldMk cId="668928136" sldId="383"/>
            <ac:spMk id="64" creationId="{5A7D5375-A77E-D698-F20C-85BCC38D1515}"/>
          </ac:spMkLst>
        </pc:spChg>
        <pc:grpChg chg="mod">
          <ac:chgData name="Alexis Maya-Isabelle Shuping" userId="b9ee2f74-4dc7-4733-b283-e7d6a473e983" providerId="ADAL" clId="{9600FA59-D94F-494F-B88D-3B00EA4674CD}" dt="2025-02-17T16:45:31.835" v="312" actId="1076"/>
          <ac:grpSpMkLst>
            <pc:docMk/>
            <pc:sldMk cId="668928136" sldId="383"/>
            <ac:grpSpMk id="5" creationId="{D9A0EB45-68E7-4A4B-B9F5-198B66CA16EC}"/>
          </ac:grpSpMkLst>
        </pc:grpChg>
        <pc:picChg chg="add del mod">
          <ac:chgData name="Alexis Maya-Isabelle Shuping" userId="b9ee2f74-4dc7-4733-b283-e7d6a473e983" providerId="ADAL" clId="{9600FA59-D94F-494F-B88D-3B00EA4674CD}" dt="2025-02-17T16:40:27.683" v="148" actId="21"/>
          <ac:picMkLst>
            <pc:docMk/>
            <pc:sldMk cId="668928136" sldId="383"/>
            <ac:picMk id="55" creationId="{3BF01F62-60AE-E9C9-CA0D-EF37A80A9EC0}"/>
          </ac:picMkLst>
        </pc:picChg>
        <pc:picChg chg="add del mod">
          <ac:chgData name="Alexis Maya-Isabelle Shuping" userId="b9ee2f74-4dc7-4733-b283-e7d6a473e983" providerId="ADAL" clId="{9600FA59-D94F-494F-B88D-3B00EA4674CD}" dt="2025-02-17T16:40:27.683" v="148" actId="21"/>
          <ac:picMkLst>
            <pc:docMk/>
            <pc:sldMk cId="668928136" sldId="383"/>
            <ac:picMk id="56" creationId="{763B4E1C-DE26-DC4D-F148-E4DBB3829237}"/>
          </ac:picMkLst>
        </pc:picChg>
        <pc:picChg chg="add del mod">
          <ac:chgData name="Alexis Maya-Isabelle Shuping" userId="b9ee2f74-4dc7-4733-b283-e7d6a473e983" providerId="ADAL" clId="{9600FA59-D94F-494F-B88D-3B00EA4674CD}" dt="2025-02-17T16:45:51.835" v="318" actId="478"/>
          <ac:picMkLst>
            <pc:docMk/>
            <pc:sldMk cId="668928136" sldId="383"/>
            <ac:picMk id="60" creationId="{0C3CFD0D-59C1-A287-6443-979C74019C03}"/>
          </ac:picMkLst>
        </pc:picChg>
        <pc:picChg chg="add del mod">
          <ac:chgData name="Alexis Maya-Isabelle Shuping" userId="b9ee2f74-4dc7-4733-b283-e7d6a473e983" providerId="ADAL" clId="{9600FA59-D94F-494F-B88D-3B00EA4674CD}" dt="2025-02-17T16:47:14.732" v="323" actId="478"/>
          <ac:picMkLst>
            <pc:docMk/>
            <pc:sldMk cId="668928136" sldId="383"/>
            <ac:picMk id="61" creationId="{5A75F08E-5435-A236-6E69-E08A0E1F0ECE}"/>
          </ac:picMkLst>
        </pc:picChg>
        <pc:picChg chg="add mod">
          <ac:chgData name="Alexis Maya-Isabelle Shuping" userId="b9ee2f74-4dc7-4733-b283-e7d6a473e983" providerId="ADAL" clId="{9600FA59-D94F-494F-B88D-3B00EA4674CD}" dt="2025-02-17T16:45:27.678" v="310" actId="1076"/>
          <ac:picMkLst>
            <pc:docMk/>
            <pc:sldMk cId="668928136" sldId="383"/>
            <ac:picMk id="62" creationId="{A11E128A-F97F-0793-4E86-0FF4DB8DBC5A}"/>
          </ac:picMkLst>
        </pc:picChg>
        <pc:picChg chg="add mod">
          <ac:chgData name="Alexis Maya-Isabelle Shuping" userId="b9ee2f74-4dc7-4733-b283-e7d6a473e983" providerId="ADAL" clId="{9600FA59-D94F-494F-B88D-3B00EA4674CD}" dt="2025-02-17T16:45:57.379" v="320" actId="1076"/>
          <ac:picMkLst>
            <pc:docMk/>
            <pc:sldMk cId="668928136" sldId="383"/>
            <ac:picMk id="63" creationId="{23EFE2B5-33B7-D4C1-879E-9162062E29BD}"/>
          </ac:picMkLst>
        </pc:picChg>
        <pc:picChg chg="add del mod">
          <ac:chgData name="Alexis Maya-Isabelle Shuping" userId="b9ee2f74-4dc7-4733-b283-e7d6a473e983" providerId="ADAL" clId="{9600FA59-D94F-494F-B88D-3B00EA4674CD}" dt="2025-02-17T16:45:42.049" v="315" actId="478"/>
          <ac:picMkLst>
            <pc:docMk/>
            <pc:sldMk cId="668928136" sldId="383"/>
            <ac:picMk id="65" creationId="{93B180CB-F9FB-A53E-3E32-1FA4FFDAA804}"/>
          </ac:picMkLst>
        </pc:picChg>
        <pc:picChg chg="add mod">
          <ac:chgData name="Alexis Maya-Isabelle Shuping" userId="b9ee2f74-4dc7-4733-b283-e7d6a473e983" providerId="ADAL" clId="{9600FA59-D94F-494F-B88D-3B00EA4674CD}" dt="2025-02-17T16:45:54.679" v="319" actId="1076"/>
          <ac:picMkLst>
            <pc:docMk/>
            <pc:sldMk cId="668928136" sldId="383"/>
            <ac:picMk id="66" creationId="{252BBD90-0798-4E31-F48B-0E3766638DFF}"/>
          </ac:picMkLst>
        </pc:picChg>
        <pc:picChg chg="add mod">
          <ac:chgData name="Alexis Maya-Isabelle Shuping" userId="b9ee2f74-4dc7-4733-b283-e7d6a473e983" providerId="ADAL" clId="{9600FA59-D94F-494F-B88D-3B00EA4674CD}" dt="2025-02-17T16:47:19.990" v="325" actId="1076"/>
          <ac:picMkLst>
            <pc:docMk/>
            <pc:sldMk cId="668928136" sldId="383"/>
            <ac:picMk id="67" creationId="{4A115936-22F9-FC7C-DD7E-7203F5DF2E1F}"/>
          </ac:picMkLst>
        </pc:picChg>
      </pc:sldChg>
      <pc:sldChg chg="ord">
        <pc:chgData name="Alexis Maya-Isabelle Shuping" userId="b9ee2f74-4dc7-4733-b283-e7d6a473e983" providerId="ADAL" clId="{9600FA59-D94F-494F-B88D-3B00EA4674CD}" dt="2025-02-17T16:38:21.906" v="46"/>
        <pc:sldMkLst>
          <pc:docMk/>
          <pc:sldMk cId="2804737490" sldId="388"/>
        </pc:sldMkLst>
      </pc:sldChg>
      <pc:sldChg chg="addSp modSp">
        <pc:chgData name="Alexis Maya-Isabelle Shuping" userId="b9ee2f74-4dc7-4733-b283-e7d6a473e983" providerId="ADAL" clId="{9600FA59-D94F-494F-B88D-3B00EA4674CD}" dt="2025-02-17T16:53:36.566" v="595"/>
        <pc:sldMkLst>
          <pc:docMk/>
          <pc:sldMk cId="2972281923" sldId="395"/>
        </pc:sldMkLst>
        <pc:picChg chg="add mod">
          <ac:chgData name="Alexis Maya-Isabelle Shuping" userId="b9ee2f74-4dc7-4733-b283-e7d6a473e983" providerId="ADAL" clId="{9600FA59-D94F-494F-B88D-3B00EA4674CD}" dt="2025-02-17T16:53:36.566" v="595"/>
          <ac:picMkLst>
            <pc:docMk/>
            <pc:sldMk cId="2972281923" sldId="395"/>
            <ac:picMk id="3" creationId="{10F41719-BBA6-FB93-66A9-8D4929AC3928}"/>
          </ac:picMkLst>
        </pc:picChg>
      </pc:sldChg>
      <pc:sldChg chg="addSp delSp modSp mod">
        <pc:chgData name="Alexis Maya-Isabelle Shuping" userId="b9ee2f74-4dc7-4733-b283-e7d6a473e983" providerId="ADAL" clId="{9600FA59-D94F-494F-B88D-3B00EA4674CD}" dt="2025-02-17T16:54:22.099" v="606" actId="1076"/>
        <pc:sldMkLst>
          <pc:docMk/>
          <pc:sldMk cId="3644828173" sldId="397"/>
        </pc:sldMkLst>
        <pc:spChg chg="add mod">
          <ac:chgData name="Alexis Maya-Isabelle Shuping" userId="b9ee2f74-4dc7-4733-b283-e7d6a473e983" providerId="ADAL" clId="{9600FA59-D94F-494F-B88D-3B00EA4674CD}" dt="2025-02-17T16:54:17.589" v="605" actId="20577"/>
          <ac:spMkLst>
            <pc:docMk/>
            <pc:sldMk cId="3644828173" sldId="397"/>
            <ac:spMk id="7" creationId="{87955C8E-DA25-0F25-D160-2B024EDE3F04}"/>
          </ac:spMkLst>
        </pc:spChg>
        <pc:spChg chg="add mod">
          <ac:chgData name="Alexis Maya-Isabelle Shuping" userId="b9ee2f74-4dc7-4733-b283-e7d6a473e983" providerId="ADAL" clId="{9600FA59-D94F-494F-B88D-3B00EA4674CD}" dt="2025-02-17T16:54:07.638" v="602"/>
          <ac:spMkLst>
            <pc:docMk/>
            <pc:sldMk cId="3644828173" sldId="397"/>
            <ac:spMk id="12" creationId="{1832039A-9C95-77CF-5B69-EC535FF806DD}"/>
          </ac:spMkLst>
        </pc:spChg>
        <pc:grpChg chg="mod">
          <ac:chgData name="Alexis Maya-Isabelle Shuping" userId="b9ee2f74-4dc7-4733-b283-e7d6a473e983" providerId="ADAL" clId="{9600FA59-D94F-494F-B88D-3B00EA4674CD}" dt="2025-02-17T16:53:58.440" v="597" actId="1076"/>
          <ac:grpSpMkLst>
            <pc:docMk/>
            <pc:sldMk cId="3644828173" sldId="397"/>
            <ac:grpSpMk id="75" creationId="{94154D5A-4B33-47DA-9560-DE97C5F52E42}"/>
          </ac:grpSpMkLst>
        </pc:grpChg>
        <pc:picChg chg="add mod">
          <ac:chgData name="Alexis Maya-Isabelle Shuping" userId="b9ee2f74-4dc7-4733-b283-e7d6a473e983" providerId="ADAL" clId="{9600FA59-D94F-494F-B88D-3B00EA4674CD}" dt="2025-02-17T16:53:47.720" v="596"/>
          <ac:picMkLst>
            <pc:docMk/>
            <pc:sldMk cId="3644828173" sldId="397"/>
            <ac:picMk id="5" creationId="{BB132B84-5224-DA9A-F960-7B4DF6B2ED69}"/>
          </ac:picMkLst>
        </pc:picChg>
        <pc:picChg chg="add del mod">
          <ac:chgData name="Alexis Maya-Isabelle Shuping" userId="b9ee2f74-4dc7-4733-b283-e7d6a473e983" providerId="ADAL" clId="{9600FA59-D94F-494F-B88D-3B00EA4674CD}" dt="2025-02-17T16:54:03.613" v="601" actId="478"/>
          <ac:picMkLst>
            <pc:docMk/>
            <pc:sldMk cId="3644828173" sldId="397"/>
            <ac:picMk id="6" creationId="{92B722C5-67DE-C1EA-ECFA-B6F64C9A496F}"/>
          </ac:picMkLst>
        </pc:picChg>
        <pc:picChg chg="add mod">
          <ac:chgData name="Alexis Maya-Isabelle Shuping" userId="b9ee2f74-4dc7-4733-b283-e7d6a473e983" providerId="ADAL" clId="{9600FA59-D94F-494F-B88D-3B00EA4674CD}" dt="2025-02-17T16:53:47.720" v="596"/>
          <ac:picMkLst>
            <pc:docMk/>
            <pc:sldMk cId="3644828173" sldId="397"/>
            <ac:picMk id="8" creationId="{DAD3B752-CEAF-46BC-BA07-888B81721D78}"/>
          </ac:picMkLst>
        </pc:picChg>
        <pc:picChg chg="add mod">
          <ac:chgData name="Alexis Maya-Isabelle Shuping" userId="b9ee2f74-4dc7-4733-b283-e7d6a473e983" providerId="ADAL" clId="{9600FA59-D94F-494F-B88D-3B00EA4674CD}" dt="2025-02-17T16:53:47.720" v="596"/>
          <ac:picMkLst>
            <pc:docMk/>
            <pc:sldMk cId="3644828173" sldId="397"/>
            <ac:picMk id="9" creationId="{B9777DCE-E8EA-735A-4078-580E6D82C3E8}"/>
          </ac:picMkLst>
        </pc:picChg>
        <pc:picChg chg="add mod">
          <ac:chgData name="Alexis Maya-Isabelle Shuping" userId="b9ee2f74-4dc7-4733-b283-e7d6a473e983" providerId="ADAL" clId="{9600FA59-D94F-494F-B88D-3B00EA4674CD}" dt="2025-02-17T16:54:07.638" v="602"/>
          <ac:picMkLst>
            <pc:docMk/>
            <pc:sldMk cId="3644828173" sldId="397"/>
            <ac:picMk id="10" creationId="{F85F09E7-DF80-AFFA-E72D-46E105CDEBFB}"/>
          </ac:picMkLst>
        </pc:picChg>
        <pc:picChg chg="add mod">
          <ac:chgData name="Alexis Maya-Isabelle Shuping" userId="b9ee2f74-4dc7-4733-b283-e7d6a473e983" providerId="ADAL" clId="{9600FA59-D94F-494F-B88D-3B00EA4674CD}" dt="2025-02-17T16:54:07.638" v="602"/>
          <ac:picMkLst>
            <pc:docMk/>
            <pc:sldMk cId="3644828173" sldId="397"/>
            <ac:picMk id="11" creationId="{19C936FF-52BA-AAB5-E43A-5104C580F678}"/>
          </ac:picMkLst>
        </pc:picChg>
        <pc:picChg chg="add mod">
          <ac:chgData name="Alexis Maya-Isabelle Shuping" userId="b9ee2f74-4dc7-4733-b283-e7d6a473e983" providerId="ADAL" clId="{9600FA59-D94F-494F-B88D-3B00EA4674CD}" dt="2025-02-17T16:54:07.638" v="602"/>
          <ac:picMkLst>
            <pc:docMk/>
            <pc:sldMk cId="3644828173" sldId="397"/>
            <ac:picMk id="13" creationId="{91CA5082-4A49-CF33-7F8B-2BDF5B1CE3CE}"/>
          </ac:picMkLst>
        </pc:picChg>
        <pc:picChg chg="add mod">
          <ac:chgData name="Alexis Maya-Isabelle Shuping" userId="b9ee2f74-4dc7-4733-b283-e7d6a473e983" providerId="ADAL" clId="{9600FA59-D94F-494F-B88D-3B00EA4674CD}" dt="2025-02-17T16:54:07.638" v="602"/>
          <ac:picMkLst>
            <pc:docMk/>
            <pc:sldMk cId="3644828173" sldId="397"/>
            <ac:picMk id="14" creationId="{E734D344-7D1E-2BD3-04A0-8CD2F4886329}"/>
          </ac:picMkLst>
        </pc:picChg>
        <pc:picChg chg="add mod">
          <ac:chgData name="Alexis Maya-Isabelle Shuping" userId="b9ee2f74-4dc7-4733-b283-e7d6a473e983" providerId="ADAL" clId="{9600FA59-D94F-494F-B88D-3B00EA4674CD}" dt="2025-02-17T16:54:22.099" v="606" actId="1076"/>
          <ac:picMkLst>
            <pc:docMk/>
            <pc:sldMk cId="3644828173" sldId="397"/>
            <ac:picMk id="15" creationId="{296ACA1F-7CFE-1587-EFC9-6784C7FC9383}"/>
          </ac:picMkLst>
        </pc:picChg>
      </pc:sldChg>
      <pc:sldChg chg="addSp delSp modSp mod">
        <pc:chgData name="Alexis Maya-Isabelle Shuping" userId="b9ee2f74-4dc7-4733-b283-e7d6a473e983" providerId="ADAL" clId="{9600FA59-D94F-494F-B88D-3B00EA4674CD}" dt="2025-02-17T17:00:39.013" v="615" actId="20577"/>
        <pc:sldMkLst>
          <pc:docMk/>
          <pc:sldMk cId="2764837571" sldId="409"/>
        </pc:sldMkLst>
        <pc:spChg chg="mod">
          <ac:chgData name="Alexis Maya-Isabelle Shuping" userId="b9ee2f74-4dc7-4733-b283-e7d6a473e983" providerId="ADAL" clId="{9600FA59-D94F-494F-B88D-3B00EA4674CD}" dt="2025-02-17T17:00:07.184" v="609" actId="20577"/>
          <ac:spMkLst>
            <pc:docMk/>
            <pc:sldMk cId="2764837571" sldId="409"/>
            <ac:spMk id="3" creationId="{8F08E6C1-8BC2-408A-89CF-5A799D0BEF49}"/>
          </ac:spMkLst>
        </pc:spChg>
        <pc:spChg chg="add mod">
          <ac:chgData name="Alexis Maya-Isabelle Shuping" userId="b9ee2f74-4dc7-4733-b283-e7d6a473e983" providerId="ADAL" clId="{9600FA59-D94F-494F-B88D-3B00EA4674CD}" dt="2025-02-17T17:00:39.013" v="615" actId="20577"/>
          <ac:spMkLst>
            <pc:docMk/>
            <pc:sldMk cId="2764837571" sldId="409"/>
            <ac:spMk id="6" creationId="{CCB30F01-B814-CE89-F057-9361D329E7ED}"/>
          </ac:spMkLst>
        </pc:spChg>
        <pc:picChg chg="add mod">
          <ac:chgData name="Alexis Maya-Isabelle Shuping" userId="b9ee2f74-4dc7-4733-b283-e7d6a473e983" providerId="ADAL" clId="{9600FA59-D94F-494F-B88D-3B00EA4674CD}" dt="2025-02-17T17:00:02.601" v="608"/>
          <ac:picMkLst>
            <pc:docMk/>
            <pc:sldMk cId="2764837571" sldId="409"/>
            <ac:picMk id="5" creationId="{F792A42D-ADB7-C768-DB0F-F5B71194EF71}"/>
          </ac:picMkLst>
        </pc:picChg>
        <pc:picChg chg="add mod">
          <ac:chgData name="Alexis Maya-Isabelle Shuping" userId="b9ee2f74-4dc7-4733-b283-e7d6a473e983" providerId="ADAL" clId="{9600FA59-D94F-494F-B88D-3B00EA4674CD}" dt="2025-02-17T17:00:02.601" v="608"/>
          <ac:picMkLst>
            <pc:docMk/>
            <pc:sldMk cId="2764837571" sldId="409"/>
            <ac:picMk id="7" creationId="{44B82DDC-9CC0-804C-B3F2-DDDF8513746F}"/>
          </ac:picMkLst>
        </pc:picChg>
        <pc:picChg chg="add del mod">
          <ac:chgData name="Alexis Maya-Isabelle Shuping" userId="b9ee2f74-4dc7-4733-b283-e7d6a473e983" providerId="ADAL" clId="{9600FA59-D94F-494F-B88D-3B00EA4674CD}" dt="2025-02-17T17:00:27.908" v="610" actId="478"/>
          <ac:picMkLst>
            <pc:docMk/>
            <pc:sldMk cId="2764837571" sldId="409"/>
            <ac:picMk id="8" creationId="{616CC705-D993-1F19-514B-96FEA4933660}"/>
          </ac:picMkLst>
        </pc:picChg>
        <pc:picChg chg="add mod">
          <ac:chgData name="Alexis Maya-Isabelle Shuping" userId="b9ee2f74-4dc7-4733-b283-e7d6a473e983" providerId="ADAL" clId="{9600FA59-D94F-494F-B88D-3B00EA4674CD}" dt="2025-02-17T17:00:02.601" v="608"/>
          <ac:picMkLst>
            <pc:docMk/>
            <pc:sldMk cId="2764837571" sldId="409"/>
            <ac:picMk id="9" creationId="{8071A6E8-DC1B-7A3F-BDB8-1C4AFCEA0A9D}"/>
          </ac:picMkLst>
        </pc:picChg>
        <pc:picChg chg="add mod">
          <ac:chgData name="Alexis Maya-Isabelle Shuping" userId="b9ee2f74-4dc7-4733-b283-e7d6a473e983" providerId="ADAL" clId="{9600FA59-D94F-494F-B88D-3B00EA4674CD}" dt="2025-02-17T17:00:32.746" v="612" actId="1076"/>
          <ac:picMkLst>
            <pc:docMk/>
            <pc:sldMk cId="2764837571" sldId="409"/>
            <ac:picMk id="10" creationId="{5438F625-15D3-A6BB-C33A-BC73E6244FF4}"/>
          </ac:picMkLst>
        </pc:picChg>
        <pc:picChg chg="mod">
          <ac:chgData name="Alexis Maya-Isabelle Shuping" userId="b9ee2f74-4dc7-4733-b283-e7d6a473e983" providerId="ADAL" clId="{9600FA59-D94F-494F-B88D-3B00EA4674CD}" dt="2025-02-17T16:59:29.552" v="607" actId="1076"/>
          <ac:picMkLst>
            <pc:docMk/>
            <pc:sldMk cId="2764837571" sldId="409"/>
            <ac:picMk id="4098" creationId="{FD3CD70C-ED49-44E5-90B1-8501DFC3CBFB}"/>
          </ac:picMkLst>
        </pc:picChg>
      </pc:sldChg>
      <pc:sldChg chg="addSp modSp mod">
        <pc:chgData name="Alexis Maya-Isabelle Shuping" userId="b9ee2f74-4dc7-4733-b283-e7d6a473e983" providerId="ADAL" clId="{9600FA59-D94F-494F-B88D-3B00EA4674CD}" dt="2025-02-17T16:53:07.613" v="593" actId="1076"/>
        <pc:sldMkLst>
          <pc:docMk/>
          <pc:sldMk cId="613196147" sldId="430"/>
        </pc:sldMkLst>
        <pc:picChg chg="add mod">
          <ac:chgData name="Alexis Maya-Isabelle Shuping" userId="b9ee2f74-4dc7-4733-b283-e7d6a473e983" providerId="ADAL" clId="{9600FA59-D94F-494F-B88D-3B00EA4674CD}" dt="2025-02-17T16:53:07.613" v="593" actId="1076"/>
          <ac:picMkLst>
            <pc:docMk/>
            <pc:sldMk cId="613196147" sldId="430"/>
            <ac:picMk id="5" creationId="{BDD1B776-AD9A-E236-30D2-995D03589847}"/>
          </ac:picMkLst>
        </pc:picChg>
      </pc:sldChg>
      <pc:sldChg chg="modSp mod">
        <pc:chgData name="Alexis Maya-Isabelle Shuping" userId="b9ee2f74-4dc7-4733-b283-e7d6a473e983" providerId="ADAL" clId="{9600FA59-D94F-494F-B88D-3B00EA4674CD}" dt="2025-02-17T16:37:10.044" v="44" actId="20577"/>
        <pc:sldMkLst>
          <pc:docMk/>
          <pc:sldMk cId="1229901359" sldId="431"/>
        </pc:sldMkLst>
        <pc:spChg chg="mod">
          <ac:chgData name="Alexis Maya-Isabelle Shuping" userId="b9ee2f74-4dc7-4733-b283-e7d6a473e983" providerId="ADAL" clId="{9600FA59-D94F-494F-B88D-3B00EA4674CD}" dt="2025-02-17T16:37:10.044" v="44" actId="20577"/>
          <ac:spMkLst>
            <pc:docMk/>
            <pc:sldMk cId="1229901359" sldId="431"/>
            <ac:spMk id="8" creationId="{B973E2CD-F5CF-4EB2-8FFE-BEF643D03035}"/>
          </ac:spMkLst>
        </pc:spChg>
      </pc:sldChg>
      <pc:sldChg chg="modSp mod">
        <pc:chgData name="Alexis Maya-Isabelle Shuping" userId="b9ee2f74-4dc7-4733-b283-e7d6a473e983" providerId="ADAL" clId="{9600FA59-D94F-494F-B88D-3B00EA4674CD}" dt="2025-02-17T17:05:39.487" v="623" actId="20577"/>
        <pc:sldMkLst>
          <pc:docMk/>
          <pc:sldMk cId="1903277960" sldId="433"/>
        </pc:sldMkLst>
        <pc:spChg chg="mod">
          <ac:chgData name="Alexis Maya-Isabelle Shuping" userId="b9ee2f74-4dc7-4733-b283-e7d6a473e983" providerId="ADAL" clId="{9600FA59-D94F-494F-B88D-3B00EA4674CD}" dt="2025-02-17T17:05:39.487" v="623" actId="20577"/>
          <ac:spMkLst>
            <pc:docMk/>
            <pc:sldMk cId="1903277960" sldId="433"/>
            <ac:spMk id="8" creationId="{B973E2CD-F5CF-4EB2-8FFE-BEF643D03035}"/>
          </ac:spMkLst>
        </pc:spChg>
      </pc:sldChg>
      <pc:sldChg chg="modSp mod">
        <pc:chgData name="Alexis Maya-Isabelle Shuping" userId="b9ee2f74-4dc7-4733-b283-e7d6a473e983" providerId="ADAL" clId="{9600FA59-D94F-494F-B88D-3B00EA4674CD}" dt="2025-02-17T16:37:01.758" v="36" actId="20577"/>
        <pc:sldMkLst>
          <pc:docMk/>
          <pc:sldMk cId="827250274" sldId="434"/>
        </pc:sldMkLst>
        <pc:spChg chg="mod">
          <ac:chgData name="Alexis Maya-Isabelle Shuping" userId="b9ee2f74-4dc7-4733-b283-e7d6a473e983" providerId="ADAL" clId="{9600FA59-D94F-494F-B88D-3B00EA4674CD}" dt="2025-02-17T16:37:01.758" v="36" actId="20577"/>
          <ac:spMkLst>
            <pc:docMk/>
            <pc:sldMk cId="827250274" sldId="434"/>
            <ac:spMk id="8" creationId="{B973E2CD-F5CF-4EB2-8FFE-BEF643D03035}"/>
          </ac:spMkLst>
        </pc:spChg>
      </pc:sldChg>
      <pc:sldChg chg="modSp mod ord">
        <pc:chgData name="Alexis Maya-Isabelle Shuping" userId="b9ee2f74-4dc7-4733-b283-e7d6a473e983" providerId="ADAL" clId="{9600FA59-D94F-494F-B88D-3B00EA4674CD}" dt="2025-02-17T16:36:44.174" v="11" actId="113"/>
        <pc:sldMkLst>
          <pc:docMk/>
          <pc:sldMk cId="2832482285" sldId="435"/>
        </pc:sldMkLst>
        <pc:spChg chg="mod">
          <ac:chgData name="Alexis Maya-Isabelle Shuping" userId="b9ee2f74-4dc7-4733-b283-e7d6a473e983" providerId="ADAL" clId="{9600FA59-D94F-494F-B88D-3B00EA4674CD}" dt="2025-02-17T16:36:44.174" v="11" actId="113"/>
          <ac:spMkLst>
            <pc:docMk/>
            <pc:sldMk cId="2832482285" sldId="435"/>
            <ac:spMk id="8" creationId="{B973E2CD-F5CF-4EB2-8FFE-BEF643D03035}"/>
          </ac:spMkLst>
        </pc:spChg>
      </pc:sldChg>
      <pc:sldChg chg="addSp modSp">
        <pc:chgData name="Alexis Maya-Isabelle Shuping" userId="b9ee2f74-4dc7-4733-b283-e7d6a473e983" providerId="ADAL" clId="{9600FA59-D94F-494F-B88D-3B00EA4674CD}" dt="2025-02-17T16:53:17.570" v="594"/>
        <pc:sldMkLst>
          <pc:docMk/>
          <pc:sldMk cId="3933041991" sldId="447"/>
        </pc:sldMkLst>
        <pc:picChg chg="add mod">
          <ac:chgData name="Alexis Maya-Isabelle Shuping" userId="b9ee2f74-4dc7-4733-b283-e7d6a473e983" providerId="ADAL" clId="{9600FA59-D94F-494F-B88D-3B00EA4674CD}" dt="2025-02-17T16:53:17.570" v="594"/>
          <ac:picMkLst>
            <pc:docMk/>
            <pc:sldMk cId="3933041991" sldId="447"/>
            <ac:picMk id="5" creationId="{F1A151EA-B161-C423-1F9A-3821334E1640}"/>
          </ac:picMkLst>
        </pc:picChg>
      </pc:sldChg>
      <pc:sldChg chg="modSp mod">
        <pc:chgData name="Alexis Maya-Isabelle Shuping" userId="b9ee2f74-4dc7-4733-b283-e7d6a473e983" providerId="ADAL" clId="{9600FA59-D94F-494F-B88D-3B00EA4674CD}" dt="2025-02-17T16:48:13.659" v="328" actId="1076"/>
        <pc:sldMkLst>
          <pc:docMk/>
          <pc:sldMk cId="4046530580" sldId="448"/>
        </pc:sldMkLst>
        <pc:picChg chg="mod">
          <ac:chgData name="Alexis Maya-Isabelle Shuping" userId="b9ee2f74-4dc7-4733-b283-e7d6a473e983" providerId="ADAL" clId="{9600FA59-D94F-494F-B88D-3B00EA4674CD}" dt="2025-02-17T16:48:13.659" v="328" actId="1076"/>
          <ac:picMkLst>
            <pc:docMk/>
            <pc:sldMk cId="4046530580" sldId="448"/>
            <ac:picMk id="12" creationId="{06104033-9F7B-B08D-E7D8-EBD9CFB74296}"/>
          </ac:picMkLst>
        </pc:picChg>
        <pc:picChg chg="mod">
          <ac:chgData name="Alexis Maya-Isabelle Shuping" userId="b9ee2f74-4dc7-4733-b283-e7d6a473e983" providerId="ADAL" clId="{9600FA59-D94F-494F-B88D-3B00EA4674CD}" dt="2025-02-17T16:36:19.618" v="0" actId="1076"/>
          <ac:picMkLst>
            <pc:docMk/>
            <pc:sldMk cId="4046530580" sldId="448"/>
            <ac:picMk id="17" creationId="{DB678D91-A900-3302-56D8-40D75487080B}"/>
          </ac:picMkLst>
        </pc:picChg>
        <pc:picChg chg="mod">
          <ac:chgData name="Alexis Maya-Isabelle Shuping" userId="b9ee2f74-4dc7-4733-b283-e7d6a473e983" providerId="ADAL" clId="{9600FA59-D94F-494F-B88D-3B00EA4674CD}" dt="2025-02-17T16:48:13.659" v="328" actId="1076"/>
          <ac:picMkLst>
            <pc:docMk/>
            <pc:sldMk cId="4046530580" sldId="448"/>
            <ac:picMk id="21" creationId="{2AC11666-5038-A035-9061-749DECD0F0DD}"/>
          </ac:picMkLst>
        </pc:picChg>
      </pc:sldChg>
      <pc:sldChg chg="modSp mod">
        <pc:chgData name="Alexis Maya-Isabelle Shuping" userId="b9ee2f74-4dc7-4733-b283-e7d6a473e983" providerId="ADAL" clId="{9600FA59-D94F-494F-B88D-3B00EA4674CD}" dt="2025-02-17T16:45:12.933" v="308" actId="20577"/>
        <pc:sldMkLst>
          <pc:docMk/>
          <pc:sldMk cId="3597313846" sldId="449"/>
        </pc:sldMkLst>
        <pc:spChg chg="mod">
          <ac:chgData name="Alexis Maya-Isabelle Shuping" userId="b9ee2f74-4dc7-4733-b283-e7d6a473e983" providerId="ADAL" clId="{9600FA59-D94F-494F-B88D-3B00EA4674CD}" dt="2025-02-17T16:45:12.933" v="308" actId="20577"/>
          <ac:spMkLst>
            <pc:docMk/>
            <pc:sldMk cId="3597313846" sldId="449"/>
            <ac:spMk id="13" creationId="{67C8EA62-5679-8AED-E6B5-550ABA266076}"/>
          </ac:spMkLst>
        </pc:spChg>
      </pc:sldChg>
      <pc:sldChg chg="modSp mod">
        <pc:chgData name="Alexis Maya-Isabelle Shuping" userId="b9ee2f74-4dc7-4733-b283-e7d6a473e983" providerId="ADAL" clId="{9600FA59-D94F-494F-B88D-3B00EA4674CD}" dt="2025-02-17T16:36:52.686" v="20" actId="113"/>
        <pc:sldMkLst>
          <pc:docMk/>
          <pc:sldMk cId="3814424506" sldId="450"/>
        </pc:sldMkLst>
        <pc:spChg chg="mod">
          <ac:chgData name="Alexis Maya-Isabelle Shuping" userId="b9ee2f74-4dc7-4733-b283-e7d6a473e983" providerId="ADAL" clId="{9600FA59-D94F-494F-B88D-3B00EA4674CD}" dt="2025-02-17T16:36:52.686" v="20" actId="113"/>
          <ac:spMkLst>
            <pc:docMk/>
            <pc:sldMk cId="3814424506" sldId="450"/>
            <ac:spMk id="8" creationId="{3F760059-A702-CA6E-0787-6F5D069C1BA0}"/>
          </ac:spMkLst>
        </pc:spChg>
      </pc:sldChg>
      <pc:sldChg chg="addSp delSp modSp new mod ord">
        <pc:chgData name="Alexis Maya-Isabelle Shuping" userId="b9ee2f74-4dc7-4733-b283-e7d6a473e983" providerId="ADAL" clId="{9600FA59-D94F-494F-B88D-3B00EA4674CD}" dt="2025-02-17T16:41:34.311" v="260" actId="12"/>
        <pc:sldMkLst>
          <pc:docMk/>
          <pc:sldMk cId="3282674950" sldId="451"/>
        </pc:sldMkLst>
        <pc:spChg chg="mod">
          <ac:chgData name="Alexis Maya-Isabelle Shuping" userId="b9ee2f74-4dc7-4733-b283-e7d6a473e983" providerId="ADAL" clId="{9600FA59-D94F-494F-B88D-3B00EA4674CD}" dt="2025-02-17T16:40:19.089" v="147" actId="20577"/>
          <ac:spMkLst>
            <pc:docMk/>
            <pc:sldMk cId="3282674950" sldId="451"/>
            <ac:spMk id="2" creationId="{C1390D74-F3EA-05E1-5E6C-2E823456E012}"/>
          </ac:spMkLst>
        </pc:spChg>
        <pc:spChg chg="mod">
          <ac:chgData name="Alexis Maya-Isabelle Shuping" userId="b9ee2f74-4dc7-4733-b283-e7d6a473e983" providerId="ADAL" clId="{9600FA59-D94F-494F-B88D-3B00EA4674CD}" dt="2025-02-17T16:41:34.311" v="260" actId="12"/>
          <ac:spMkLst>
            <pc:docMk/>
            <pc:sldMk cId="3282674950" sldId="451"/>
            <ac:spMk id="3" creationId="{A7D2081C-08C9-DB59-29E1-96D61C6B7425}"/>
          </ac:spMkLst>
        </pc:spChg>
        <pc:spChg chg="add del mod">
          <ac:chgData name="Alexis Maya-Isabelle Shuping" userId="b9ee2f74-4dc7-4733-b283-e7d6a473e983" providerId="ADAL" clId="{9600FA59-D94F-494F-B88D-3B00EA4674CD}" dt="2025-02-17T16:40:34.963" v="150" actId="478"/>
          <ac:spMkLst>
            <pc:docMk/>
            <pc:sldMk cId="3282674950" sldId="451"/>
            <ac:spMk id="5" creationId="{95748590-1808-4AA5-B592-C13E71EF3804}"/>
          </ac:spMkLst>
        </pc:spChg>
        <pc:spChg chg="add mod">
          <ac:chgData name="Alexis Maya-Isabelle Shuping" userId="b9ee2f74-4dc7-4733-b283-e7d6a473e983" providerId="ADAL" clId="{9600FA59-D94F-494F-B88D-3B00EA4674CD}" dt="2025-02-17T16:41:30.234" v="259" actId="1076"/>
          <ac:spMkLst>
            <pc:docMk/>
            <pc:sldMk cId="3282674950" sldId="451"/>
            <ac:spMk id="57" creationId="{D04BF040-40E9-4FC8-400D-7E04295CBBB1}"/>
          </ac:spMkLst>
        </pc:spChg>
        <pc:picChg chg="add mod">
          <ac:chgData name="Alexis Maya-Isabelle Shuping" userId="b9ee2f74-4dc7-4733-b283-e7d6a473e983" providerId="ADAL" clId="{9600FA59-D94F-494F-B88D-3B00EA4674CD}" dt="2025-02-17T16:41:24.376" v="256" actId="1076"/>
          <ac:picMkLst>
            <pc:docMk/>
            <pc:sldMk cId="3282674950" sldId="451"/>
            <ac:picMk id="55" creationId="{3BF01F62-60AE-E9C9-CA0D-EF37A80A9EC0}"/>
          </ac:picMkLst>
        </pc:picChg>
        <pc:picChg chg="add mod">
          <ac:chgData name="Alexis Maya-Isabelle Shuping" userId="b9ee2f74-4dc7-4733-b283-e7d6a473e983" providerId="ADAL" clId="{9600FA59-D94F-494F-B88D-3B00EA4674CD}" dt="2025-02-17T16:41:26.518" v="257" actId="1076"/>
          <ac:picMkLst>
            <pc:docMk/>
            <pc:sldMk cId="3282674950" sldId="451"/>
            <ac:picMk id="56" creationId="{763B4E1C-DE26-DC4D-F148-E4DBB3829237}"/>
          </ac:picMkLst>
        </pc:picChg>
      </pc:sldChg>
      <pc:sldChg chg="new del">
        <pc:chgData name="Alexis Maya-Isabelle Shuping" userId="b9ee2f74-4dc7-4733-b283-e7d6a473e983" providerId="ADAL" clId="{9600FA59-D94F-494F-B88D-3B00EA4674CD}" dt="2025-02-17T16:39:53.225" v="109" actId="47"/>
        <pc:sldMkLst>
          <pc:docMk/>
          <pc:sldMk cId="3824137504" sldId="451"/>
        </pc:sldMkLst>
      </pc:sldChg>
      <pc:sldChg chg="modSp add mod">
        <pc:chgData name="Alexis Maya-Isabelle Shuping" userId="b9ee2f74-4dc7-4733-b283-e7d6a473e983" providerId="ADAL" clId="{9600FA59-D94F-494F-B88D-3B00EA4674CD}" dt="2025-02-17T16:41:50.748" v="291" actId="20577"/>
        <pc:sldMkLst>
          <pc:docMk/>
          <pc:sldMk cId="4223476230" sldId="452"/>
        </pc:sldMkLst>
        <pc:spChg chg="mod">
          <ac:chgData name="Alexis Maya-Isabelle Shuping" userId="b9ee2f74-4dc7-4733-b283-e7d6a473e983" providerId="ADAL" clId="{9600FA59-D94F-494F-B88D-3B00EA4674CD}" dt="2025-02-17T16:41:50.748" v="291" actId="20577"/>
          <ac:spMkLst>
            <pc:docMk/>
            <pc:sldMk cId="4223476230" sldId="452"/>
            <ac:spMk id="3" creationId="{E2E058C3-7B05-D441-5A04-AAA517E50AB8}"/>
          </ac:spMkLst>
        </pc:spChg>
      </pc:sldChg>
      <pc:sldChg chg="addSp delSp modSp add mod ord">
        <pc:chgData name="Alexis Maya-Isabelle Shuping" userId="b9ee2f74-4dc7-4733-b283-e7d6a473e983" providerId="ADAL" clId="{9600FA59-D94F-494F-B88D-3B00EA4674CD}" dt="2025-02-17T16:51:55.765" v="517" actId="20577"/>
        <pc:sldMkLst>
          <pc:docMk/>
          <pc:sldMk cId="1648327030" sldId="453"/>
        </pc:sldMkLst>
        <pc:spChg chg="mod">
          <ac:chgData name="Alexis Maya-Isabelle Shuping" userId="b9ee2f74-4dc7-4733-b283-e7d6a473e983" providerId="ADAL" clId="{9600FA59-D94F-494F-B88D-3B00EA4674CD}" dt="2025-02-17T16:49:24.295" v="370" actId="20577"/>
          <ac:spMkLst>
            <pc:docMk/>
            <pc:sldMk cId="1648327030" sldId="453"/>
            <ac:spMk id="2" creationId="{6C4B7780-DB1A-65DE-162A-803B0A85EED2}"/>
          </ac:spMkLst>
        </pc:spChg>
        <pc:spChg chg="mod">
          <ac:chgData name="Alexis Maya-Isabelle Shuping" userId="b9ee2f74-4dc7-4733-b283-e7d6a473e983" providerId="ADAL" clId="{9600FA59-D94F-494F-B88D-3B00EA4674CD}" dt="2025-02-17T16:51:55.765" v="517" actId="20577"/>
          <ac:spMkLst>
            <pc:docMk/>
            <pc:sldMk cId="1648327030" sldId="453"/>
            <ac:spMk id="3" creationId="{ED3C0A39-BBA9-EF2C-CB6E-3664FB51C90F}"/>
          </ac:spMkLst>
        </pc:spChg>
        <pc:picChg chg="add del mod">
          <ac:chgData name="Alexis Maya-Isabelle Shuping" userId="b9ee2f74-4dc7-4733-b283-e7d6a473e983" providerId="ADAL" clId="{9600FA59-D94F-494F-B88D-3B00EA4674CD}" dt="2025-02-17T16:49:57.773" v="446" actId="478"/>
          <ac:picMkLst>
            <pc:docMk/>
            <pc:sldMk cId="1648327030" sldId="453"/>
            <ac:picMk id="5" creationId="{8E5ECBE3-5031-BF10-1FE9-18B647DD38F5}"/>
          </ac:picMkLst>
        </pc:picChg>
        <pc:picChg chg="add mod">
          <ac:chgData name="Alexis Maya-Isabelle Shuping" userId="b9ee2f74-4dc7-4733-b283-e7d6a473e983" providerId="ADAL" clId="{9600FA59-D94F-494F-B88D-3B00EA4674CD}" dt="2025-02-17T16:51:45.173" v="478" actId="1076"/>
          <ac:picMkLst>
            <pc:docMk/>
            <pc:sldMk cId="1648327030" sldId="453"/>
            <ac:picMk id="6" creationId="{324AC446-224E-0520-0F40-30F9DA10007B}"/>
          </ac:picMkLst>
        </pc:picChg>
        <pc:picChg chg="add del mod">
          <ac:chgData name="Alexis Maya-Isabelle Shuping" userId="b9ee2f74-4dc7-4733-b283-e7d6a473e983" providerId="ADAL" clId="{9600FA59-D94F-494F-B88D-3B00EA4674CD}" dt="2025-02-17T16:51:45.173" v="478" actId="1076"/>
          <ac:picMkLst>
            <pc:docMk/>
            <pc:sldMk cId="1648327030" sldId="453"/>
            <ac:picMk id="7" creationId="{B256E6E9-FA55-C558-E3DB-DAF8839CC795}"/>
          </ac:picMkLst>
        </pc:picChg>
        <pc:picChg chg="add del mod">
          <ac:chgData name="Alexis Maya-Isabelle Shuping" userId="b9ee2f74-4dc7-4733-b283-e7d6a473e983" providerId="ADAL" clId="{9600FA59-D94F-494F-B88D-3B00EA4674CD}" dt="2025-02-17T16:51:45.173" v="478" actId="1076"/>
          <ac:picMkLst>
            <pc:docMk/>
            <pc:sldMk cId="1648327030" sldId="453"/>
            <ac:picMk id="8" creationId="{F8A93CEE-3372-3BC9-C97F-B70384A3ED9A}"/>
          </ac:picMkLst>
        </pc:picChg>
        <pc:picChg chg="add mod">
          <ac:chgData name="Alexis Maya-Isabelle Shuping" userId="b9ee2f74-4dc7-4733-b283-e7d6a473e983" providerId="ADAL" clId="{9600FA59-D94F-494F-B88D-3B00EA4674CD}" dt="2025-02-17T16:50:18.425" v="453" actId="1076"/>
          <ac:picMkLst>
            <pc:docMk/>
            <pc:sldMk cId="1648327030" sldId="453"/>
            <ac:picMk id="9" creationId="{A83986E8-B51D-1BFD-F167-47374F366019}"/>
          </ac:picMkLst>
        </pc:picChg>
        <pc:picChg chg="del">
          <ac:chgData name="Alexis Maya-Isabelle Shuping" userId="b9ee2f74-4dc7-4733-b283-e7d6a473e983" providerId="ADAL" clId="{9600FA59-D94F-494F-B88D-3B00EA4674CD}" dt="2025-02-17T16:50:16.932" v="452" actId="478"/>
          <ac:picMkLst>
            <pc:docMk/>
            <pc:sldMk cId="1648327030" sldId="453"/>
            <ac:picMk id="55" creationId="{FAB71DD8-28D7-1AD1-5B49-7A6DC7170AD0}"/>
          </ac:picMkLst>
        </pc:picChg>
        <pc:picChg chg="del">
          <ac:chgData name="Alexis Maya-Isabelle Shuping" userId="b9ee2f74-4dc7-4733-b283-e7d6a473e983" providerId="ADAL" clId="{9600FA59-D94F-494F-B88D-3B00EA4674CD}" dt="2025-02-17T16:50:57.753" v="458" actId="478"/>
          <ac:picMkLst>
            <pc:docMk/>
            <pc:sldMk cId="1648327030" sldId="453"/>
            <ac:picMk id="56" creationId="{913625B3-5212-3319-5557-55BFD418A3B3}"/>
          </ac:picMkLst>
        </pc:picChg>
      </pc:sldChg>
      <pc:sldChg chg="delSp modSp add mod">
        <pc:chgData name="Alexis Maya-Isabelle Shuping" userId="b9ee2f74-4dc7-4733-b283-e7d6a473e983" providerId="ADAL" clId="{9600FA59-D94F-494F-B88D-3B00EA4674CD}" dt="2025-02-17T16:52:40.898" v="591" actId="14"/>
        <pc:sldMkLst>
          <pc:docMk/>
          <pc:sldMk cId="4052417926" sldId="454"/>
        </pc:sldMkLst>
        <pc:spChg chg="mod">
          <ac:chgData name="Alexis Maya-Isabelle Shuping" userId="b9ee2f74-4dc7-4733-b283-e7d6a473e983" providerId="ADAL" clId="{9600FA59-D94F-494F-B88D-3B00EA4674CD}" dt="2025-02-17T16:52:40.898" v="591" actId="14"/>
          <ac:spMkLst>
            <pc:docMk/>
            <pc:sldMk cId="4052417926" sldId="454"/>
            <ac:spMk id="3" creationId="{3E34ABF3-0E19-2F4A-FE1B-939CDAEAA15D}"/>
          </ac:spMkLst>
        </pc:spChg>
        <pc:picChg chg="mod">
          <ac:chgData name="Alexis Maya-Isabelle Shuping" userId="b9ee2f74-4dc7-4733-b283-e7d6a473e983" providerId="ADAL" clId="{9600FA59-D94F-494F-B88D-3B00EA4674CD}" dt="2025-02-17T16:52:15.303" v="523" actId="1076"/>
          <ac:picMkLst>
            <pc:docMk/>
            <pc:sldMk cId="4052417926" sldId="454"/>
            <ac:picMk id="6" creationId="{1E50FCC0-7C33-F1FA-52C0-21E4AAE8B431}"/>
          </ac:picMkLst>
        </pc:picChg>
        <pc:picChg chg="del">
          <ac:chgData name="Alexis Maya-Isabelle Shuping" userId="b9ee2f74-4dc7-4733-b283-e7d6a473e983" providerId="ADAL" clId="{9600FA59-D94F-494F-B88D-3B00EA4674CD}" dt="2025-02-17T16:52:04.573" v="519" actId="478"/>
          <ac:picMkLst>
            <pc:docMk/>
            <pc:sldMk cId="4052417926" sldId="454"/>
            <ac:picMk id="7" creationId="{58E1AED3-A1C6-B9D5-259E-D67338176ED7}"/>
          </ac:picMkLst>
        </pc:picChg>
        <pc:picChg chg="del">
          <ac:chgData name="Alexis Maya-Isabelle Shuping" userId="b9ee2f74-4dc7-4733-b283-e7d6a473e983" providerId="ADAL" clId="{9600FA59-D94F-494F-B88D-3B00EA4674CD}" dt="2025-02-17T16:52:05.085" v="520" actId="478"/>
          <ac:picMkLst>
            <pc:docMk/>
            <pc:sldMk cId="4052417926" sldId="454"/>
            <ac:picMk id="8" creationId="{C33C3E8E-BDF6-F6EF-DAF0-30F7B689E59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5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spi_signal_names" TargetMode="External"/><Relationship Id="rId2" Type="http://schemas.openxmlformats.org/officeDocument/2006/relationships/hyperlink" Target="https://www.oshwa.org/a-resolution-to-redefine-spi-signal-nam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qwiic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log.com/media/en/technical-documentation/data-sheets/adxl345.pdf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SPI and I2C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u="sng" dirty="0"/>
              <a:t>Branden </a:t>
            </a:r>
            <a:r>
              <a:rPr lang="en-US" sz="1600" u="sng" dirty="0" err="1"/>
              <a:t>Ghena</a:t>
            </a:r>
            <a:r>
              <a:rPr lang="en-US" sz="1600" dirty="0"/>
              <a:t> (Northwestern), Josiah Hester (Georgia Tech), Prabal Dutta (UC Berkeley), </a:t>
            </a:r>
            <a:r>
              <a:rPr lang="en-US" sz="1600" dirty="0" err="1"/>
              <a:t>Sparkfun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870F-EAF8-8192-6CE1-B91C13E60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DF5D-0425-78DF-0185-C40D0436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timing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58C3-7B05-D441-5A04-AAA517E5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asynchronous to synchronous communication?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add a clock signal!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F80D-D907-0AB7-2835-7DD702A2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55" name="Picture 54" descr="A black and white circle with a black line in it&#10;&#10;AI-generated content may be incorrect.">
            <a:extLst>
              <a:ext uri="{FF2B5EF4-FFF2-40B4-BE49-F238E27FC236}">
                <a16:creationId xmlns:a16="http://schemas.microsoft.com/office/drawing/2014/main" id="{E072EA95-1D39-56B4-DB21-676A76103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888" y="2745043"/>
            <a:ext cx="1414739" cy="1398241"/>
          </a:xfrm>
          <a:prstGeom prst="rect">
            <a:avLst/>
          </a:prstGeom>
        </p:spPr>
      </p:pic>
      <p:pic>
        <p:nvPicPr>
          <p:cNvPr id="56" name="Picture 55" descr="A white logo in a black circle&#10;&#10;AI-generated content may be incorrect.">
            <a:extLst>
              <a:ext uri="{FF2B5EF4-FFF2-40B4-BE49-F238E27FC236}">
                <a16:creationId xmlns:a16="http://schemas.microsoft.com/office/drawing/2014/main" id="{8D389469-FB30-953B-34ED-A928B015F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8317" y="2714715"/>
            <a:ext cx="1412193" cy="1428570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180A4451-1828-3913-F5D7-706D3D4471E9}"/>
              </a:ext>
            </a:extLst>
          </p:cNvPr>
          <p:cNvSpPr/>
          <p:nvPr/>
        </p:nvSpPr>
        <p:spPr>
          <a:xfrm>
            <a:off x="4348159" y="3005117"/>
            <a:ext cx="1982625" cy="878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B2512953-A52C-3E2A-F760-98599283E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USART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Synchronous/Asynchronous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Just add a clock line</a:t>
            </a:r>
          </a:p>
          <a:p>
            <a:pPr marL="742950" lvl="1" indent="-285750" rtl="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Common peripheral in many microcontrollers to allow adaptable communication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Could build various protocols (like SPI or UART) on top of it</a:t>
            </a:r>
          </a:p>
          <a:p>
            <a:pPr marL="742950" lvl="1" indent="-285750" rtl="0" fontAlgn="base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Still point-to-point limited in this form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A0EB45-68E7-4A4B-B9F5-198B66CA16EC}"/>
              </a:ext>
            </a:extLst>
          </p:cNvPr>
          <p:cNvGrpSpPr/>
          <p:nvPr/>
        </p:nvGrpSpPr>
        <p:grpSpPr>
          <a:xfrm>
            <a:off x="6458877" y="1476400"/>
            <a:ext cx="4665320" cy="1639113"/>
            <a:chOff x="2368919" y="1532418"/>
            <a:chExt cx="7537739" cy="2648309"/>
          </a:xfrm>
        </p:grpSpPr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14FE0D7F-B8D6-4E93-90C4-57C3A6D04057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Line">
              <a:extLst>
                <a:ext uri="{FF2B5EF4-FFF2-40B4-BE49-F238E27FC236}">
                  <a16:creationId xmlns:a16="http://schemas.microsoft.com/office/drawing/2014/main" id="{878ACED4-523B-43BC-B74D-17E31FF8D7A8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5CFA1BD1-9CCC-4E77-9030-49187A1B415B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9" name="DATA">
              <a:extLst>
                <a:ext uri="{FF2B5EF4-FFF2-40B4-BE49-F238E27FC236}">
                  <a16:creationId xmlns:a16="http://schemas.microsoft.com/office/drawing/2014/main" id="{51B160F4-53CD-4FFA-8B03-F90EC88A9AAC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DATA</a:t>
              </a:r>
            </a:p>
          </p:txBody>
        </p:sp>
        <p:sp>
          <p:nvSpPr>
            <p:cNvPr id="10" name="CLK">
              <a:extLst>
                <a:ext uri="{FF2B5EF4-FFF2-40B4-BE49-F238E27FC236}">
                  <a16:creationId xmlns:a16="http://schemas.microsoft.com/office/drawing/2014/main" id="{DBAF41CD-0139-406C-BF93-52C304D0BF2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1" name="Transmitter">
              <a:extLst>
                <a:ext uri="{FF2B5EF4-FFF2-40B4-BE49-F238E27FC236}">
                  <a16:creationId xmlns:a16="http://schemas.microsoft.com/office/drawing/2014/main" id="{12BD8518-2897-4AA4-8D43-9A9E5CF1CDC6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2" name="Receiver">
              <a:extLst>
                <a:ext uri="{FF2B5EF4-FFF2-40B4-BE49-F238E27FC236}">
                  <a16:creationId xmlns:a16="http://schemas.microsoft.com/office/drawing/2014/main" id="{6EB5C622-A228-4D19-81AB-243592B002FD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3" name="b0">
              <a:extLst>
                <a:ext uri="{FF2B5EF4-FFF2-40B4-BE49-F238E27FC236}">
                  <a16:creationId xmlns:a16="http://schemas.microsoft.com/office/drawing/2014/main" id="{8CE22393-7AA5-4CE6-A389-408F20EC6187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4" name="b1">
              <a:extLst>
                <a:ext uri="{FF2B5EF4-FFF2-40B4-BE49-F238E27FC236}">
                  <a16:creationId xmlns:a16="http://schemas.microsoft.com/office/drawing/2014/main" id="{F972DF0F-15DA-4BEA-A1FC-D3BA4065F808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5" name="b2">
              <a:extLst>
                <a:ext uri="{FF2B5EF4-FFF2-40B4-BE49-F238E27FC236}">
                  <a16:creationId xmlns:a16="http://schemas.microsoft.com/office/drawing/2014/main" id="{5EBCE03B-DFF0-4D99-B885-1959EE6D53EA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6" name="b3">
              <a:extLst>
                <a:ext uri="{FF2B5EF4-FFF2-40B4-BE49-F238E27FC236}">
                  <a16:creationId xmlns:a16="http://schemas.microsoft.com/office/drawing/2014/main" id="{14EFA0EF-B747-4EB6-9C92-D91E1F74A7AB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7" name="b4">
              <a:extLst>
                <a:ext uri="{FF2B5EF4-FFF2-40B4-BE49-F238E27FC236}">
                  <a16:creationId xmlns:a16="http://schemas.microsoft.com/office/drawing/2014/main" id="{05F2FC10-345F-4706-81CF-941BD053A27D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8" name="b5">
              <a:extLst>
                <a:ext uri="{FF2B5EF4-FFF2-40B4-BE49-F238E27FC236}">
                  <a16:creationId xmlns:a16="http://schemas.microsoft.com/office/drawing/2014/main" id="{ACC29C00-E47E-406E-AB68-2D4BE86A7738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6A70E33F-B4A7-4814-960D-136EEB7B364B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C9A72E69-5B40-453B-8FF1-911A81DF58D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3BAA8E79-BC9E-4E59-9E4D-A878789A7F16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1E7E2B5-7931-4929-AB87-126043373910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4CBCE5D-A209-4E62-A4A7-A088FEBDCBB6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D92D1F0-7A64-42D8-9BB8-8AF430A9004B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0C67B3E-6330-4936-B8BC-D8657D391D28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C271E0D-4BCE-442C-A58D-50B814C4D9F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435B7E-03BB-44D5-AB85-896F10CD741C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2BE19CE-E499-4F5E-905A-B16FD72D4D73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14C5BE6-5EC9-4803-A7D7-1F9F04A062F2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14FAAAFF-F0F5-4210-8CE0-A971373BB87D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C4DE5414-2BF4-4F8E-B1B2-D7D013EB76A5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24474402-F904-4278-BF91-1EEB74EA7A0C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3DFB87F5-1771-4A5A-B19C-7F4757457428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E8D1E317-A5FF-4E89-A7D1-8DCC6E77CA31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43CF548E-0198-4F15-AD58-C939422A5AA0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FF4967B2-42E4-4885-BBD7-FDD8377F036A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D7AEC337-E624-4B75-91C3-14801AD59F8B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050BE9AF-6F56-4D7B-BAC8-C22B11440641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1A1DABC0-5750-46B7-93DA-7058C52CB3B2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3A92AAB0-0C80-4BF1-B325-B897C4251562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C70056A3-5E6E-47EC-AD0E-0776DE8B83F5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24CF975E-684C-4A8B-BDC8-D902ED7CC2BF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0831A674-D89F-4652-9C94-5D62F5BC8F58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43347610-94BB-40B3-B6B5-62323119C3F8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5960D8BF-4E75-4629-B43F-B7472AF66074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B6E2891E-410A-485C-A115-70F603F73269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701A5391-BB07-4D7E-BCA9-8067F0FA2B3A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D94655D8-DF9C-4739-88CB-BA4367005295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70FFF1CF-4DE8-4113-8C2C-5F954CF1A334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2" name="Line">
                <a:extLst>
                  <a:ext uri="{FF2B5EF4-FFF2-40B4-BE49-F238E27FC236}">
                    <a16:creationId xmlns:a16="http://schemas.microsoft.com/office/drawing/2014/main" id="{DC429E3B-BDEA-402F-833A-1034A6CC28F2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3" name="Line">
                <a:extLst>
                  <a:ext uri="{FF2B5EF4-FFF2-40B4-BE49-F238E27FC236}">
                    <a16:creationId xmlns:a16="http://schemas.microsoft.com/office/drawing/2014/main" id="{6934AC62-23D3-414A-A897-FF9D49AEBC34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3AEA4184-EF30-403A-818F-971E9FD6C425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20" name="b7">
              <a:extLst>
                <a:ext uri="{FF2B5EF4-FFF2-40B4-BE49-F238E27FC236}">
                  <a16:creationId xmlns:a16="http://schemas.microsoft.com/office/drawing/2014/main" id="{E6CF652F-6BA3-43C1-B933-A290392E774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21" name="b6">
              <a:extLst>
                <a:ext uri="{FF2B5EF4-FFF2-40B4-BE49-F238E27FC236}">
                  <a16:creationId xmlns:a16="http://schemas.microsoft.com/office/drawing/2014/main" id="{3748A500-6F0D-481D-B8BB-66F30766C08C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  <p:pic>
        <p:nvPicPr>
          <p:cNvPr id="62" name="Picture 61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A11E128A-F97F-0793-4E86-0FF4DB8DB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3588" y="224711"/>
            <a:ext cx="911354" cy="920263"/>
          </a:xfrm>
          <a:prstGeom prst="rect">
            <a:avLst/>
          </a:prstGeom>
        </p:spPr>
      </p:pic>
      <p:pic>
        <p:nvPicPr>
          <p:cNvPr id="63" name="Picture 62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23EFE2B5-33B7-D4C1-879E-9162062E29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7679" y="178656"/>
            <a:ext cx="908538" cy="91049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A7D5375-A77E-D698-F20C-85BCC38D1515}"/>
              </a:ext>
            </a:extLst>
          </p:cNvPr>
          <p:cNvSpPr txBox="1"/>
          <p:nvPr/>
        </p:nvSpPr>
        <p:spPr>
          <a:xfrm>
            <a:off x="7325540" y="1144457"/>
            <a:ext cx="4315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Tahoma"/>
                <a:cs typeface="Tahoma"/>
              </a:rPr>
              <a:t>Serial         Mbps          Sync         Point</a:t>
            </a:r>
            <a:endParaRPr lang="en-US" dirty="0"/>
          </a:p>
        </p:txBody>
      </p:sp>
      <p:pic>
        <p:nvPicPr>
          <p:cNvPr id="66" name="Picture 65" descr="A white logo in a black circle&#10;&#10;AI-generated content may be incorrect.">
            <a:extLst>
              <a:ext uri="{FF2B5EF4-FFF2-40B4-BE49-F238E27FC236}">
                <a16:creationId xmlns:a16="http://schemas.microsoft.com/office/drawing/2014/main" id="{252BBD90-0798-4E31-F48B-0E3766638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8284" y="178656"/>
            <a:ext cx="909713" cy="920263"/>
          </a:xfrm>
          <a:prstGeom prst="rect">
            <a:avLst/>
          </a:prstGeom>
        </p:spPr>
      </p:pic>
      <p:pic>
        <p:nvPicPr>
          <p:cNvPr id="67" name="Picture 66" descr="A white arrow in a circle&#10;&#10;AI-generated content may be incorrect.">
            <a:extLst>
              <a:ext uri="{FF2B5EF4-FFF2-40B4-BE49-F238E27FC236}">
                <a16:creationId xmlns:a16="http://schemas.microsoft.com/office/drawing/2014/main" id="{4A115936-22F9-FC7C-DD7E-7203F5DF2E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5978" y="186394"/>
            <a:ext cx="911353" cy="9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92B24-C89B-7EEA-1D12-D078FEF93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7780-DB1A-65DE-162A-803B0A85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change the 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0A39-BBA9-EF2C-CB6E-3664FB51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allow communication with more than one device?</a:t>
            </a:r>
          </a:p>
          <a:p>
            <a:pPr lvl="1"/>
            <a:r>
              <a:rPr lang="en-US" dirty="0"/>
              <a:t>Start by choosing a network topology.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6F286-3710-6A2F-B36C-CFE846CF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CB934B90-956B-1DA0-9E87-F5732E410D1D}"/>
              </a:ext>
            </a:extLst>
          </p:cNvPr>
          <p:cNvSpPr/>
          <p:nvPr/>
        </p:nvSpPr>
        <p:spPr>
          <a:xfrm>
            <a:off x="4348159" y="3005117"/>
            <a:ext cx="1982625" cy="878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324AC446-224E-0520-0F40-30F9DA1000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2775" y="2084854"/>
            <a:ext cx="913933" cy="920263"/>
          </a:xfrm>
          <a:prstGeom prst="rect">
            <a:avLst/>
          </a:prstGeom>
        </p:spPr>
      </p:pic>
      <p:pic>
        <p:nvPicPr>
          <p:cNvPr id="7" name="Picture 6" descr="A black and pink circle with black dots&#10;&#10;AI-generated content may be incorrect.">
            <a:extLst>
              <a:ext uri="{FF2B5EF4-FFF2-40B4-BE49-F238E27FC236}">
                <a16:creationId xmlns:a16="http://schemas.microsoft.com/office/drawing/2014/main" id="{B256E6E9-FA55-C558-E3DB-DAF8839CC7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3868" y="3005117"/>
            <a:ext cx="917214" cy="910494"/>
          </a:xfrm>
          <a:prstGeom prst="rect">
            <a:avLst/>
          </a:prstGeom>
        </p:spPr>
      </p:pic>
      <p:pic>
        <p:nvPicPr>
          <p:cNvPr id="8" name="Picture 7" descr="A blue circle with black dots and a star&#10;&#10;AI-generated content may be incorrect.">
            <a:extLst>
              <a:ext uri="{FF2B5EF4-FFF2-40B4-BE49-F238E27FC236}">
                <a16:creationId xmlns:a16="http://schemas.microsoft.com/office/drawing/2014/main" id="{F8A93CEE-3372-3BC9-C97F-B70384A3ED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2775" y="3910064"/>
            <a:ext cx="918856" cy="882829"/>
          </a:xfrm>
          <a:prstGeom prst="rect">
            <a:avLst/>
          </a:prstGeom>
        </p:spPr>
      </p:pic>
      <p:pic>
        <p:nvPicPr>
          <p:cNvPr id="9" name="Picture 8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A83986E8-B51D-1BFD-F167-47374F3660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5122" y="2729878"/>
            <a:ext cx="1425504" cy="14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27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3E5D-A556-751B-AAD8-232E006A6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C837-C14A-042F-6C68-1C8110C9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change the 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ABF3-0E19-2F4A-FE1B-939CDAEAA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allow communication with more than one device?</a:t>
            </a:r>
          </a:p>
          <a:p>
            <a:pPr lvl="1"/>
            <a:r>
              <a:rPr lang="en-US" dirty="0"/>
              <a:t>Start by choosing a network topology.</a:t>
            </a:r>
          </a:p>
          <a:p>
            <a:pPr lvl="1"/>
            <a:r>
              <a:rPr lang="en-US" dirty="0"/>
              <a:t>Bus = (relatively) simple to implement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DF8B9-B265-AF58-A864-B4312A44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49A68AF0-3647-3536-2BD0-FCB630C0E088}"/>
              </a:ext>
            </a:extLst>
          </p:cNvPr>
          <p:cNvSpPr/>
          <p:nvPr/>
        </p:nvSpPr>
        <p:spPr>
          <a:xfrm>
            <a:off x="4348159" y="3005117"/>
            <a:ext cx="1982625" cy="878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1E50FCC0-7C33-F1FA-52C0-21E4AAE8B4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8317" y="2729878"/>
            <a:ext cx="1425504" cy="1435377"/>
          </a:xfrm>
          <a:prstGeom prst="rect">
            <a:avLst/>
          </a:prstGeom>
        </p:spPr>
      </p:pic>
      <p:pic>
        <p:nvPicPr>
          <p:cNvPr id="9" name="Picture 8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FF802DD6-0938-0BA0-E946-63FABFFD7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5122" y="2729878"/>
            <a:ext cx="1425504" cy="142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17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serial communication with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164CD-F42B-45A8-9D82-A29F03EB0EA8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29D48E-E746-45A8-8A96-C626528FBA83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E1056-4DDF-4A83-8B3A-FB39CF3D7331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EDC1A-EB12-439C-B5C5-7091DFF8B752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76701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bi-directional communication, so three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A1CEA-3934-4EB8-AF56-258238CB2ACC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E6575-756C-46F9-B2D1-EE3D0C672700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954B6-DB18-426F-9BEB-BE7BAF645F06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BEA8D-2298-454B-B352-84BD180DC7CA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269314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signals to all devices to form a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940CAB-6042-4FF4-88E0-E6AA417C888F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16179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4782D-0C85-4CC6-ADE2-F5079D766A56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1267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DF0F0A-A7FA-42C4-B38C-B657EDF13A9E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9436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3EE70-F0A3-4627-9126-6AB1FC54D99C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ACBB6E-B394-4222-B5DB-60C0EE30F30F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5E4F8C-DD4C-4CA9-8DB6-2030C4DF6DC3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C49C37-0EDE-41A6-BA6D-11DF71434EEA}"/>
              </a:ext>
            </a:extLst>
          </p:cNvPr>
          <p:cNvCxnSpPr>
            <a:cxnSpLocks/>
          </p:cNvCxnSpPr>
          <p:nvPr/>
        </p:nvCxnSpPr>
        <p:spPr>
          <a:xfrm>
            <a:off x="4035467" y="5421682"/>
            <a:ext cx="31085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08AECB-907A-45CA-8EAF-C148CF67341A}"/>
              </a:ext>
            </a:extLst>
          </p:cNvPr>
          <p:cNvCxnSpPr>
            <a:cxnSpLocks/>
          </p:cNvCxnSpPr>
          <p:nvPr/>
        </p:nvCxnSpPr>
        <p:spPr>
          <a:xfrm>
            <a:off x="4436300" y="5702474"/>
            <a:ext cx="27077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6E1A1-F7E6-4FF5-AB6E-AF8F49F2CDBB}"/>
              </a:ext>
            </a:extLst>
          </p:cNvPr>
          <p:cNvCxnSpPr>
            <a:cxnSpLocks/>
          </p:cNvCxnSpPr>
          <p:nvPr/>
        </p:nvCxnSpPr>
        <p:spPr>
          <a:xfrm>
            <a:off x="4835045" y="5955082"/>
            <a:ext cx="23089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838B3-FEA6-4B2C-BC05-3F15B3B1549D}"/>
              </a:ext>
            </a:extLst>
          </p:cNvPr>
          <p:cNvCxnSpPr>
            <a:cxnSpLocks/>
          </p:cNvCxnSpPr>
          <p:nvPr/>
        </p:nvCxnSpPr>
        <p:spPr>
          <a:xfrm>
            <a:off x="4835045" y="3934216"/>
            <a:ext cx="0" cy="2020866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FEA87D-A52C-49BF-B80D-3CB104A83FD5}"/>
              </a:ext>
            </a:extLst>
          </p:cNvPr>
          <p:cNvCxnSpPr>
            <a:cxnSpLocks/>
          </p:cNvCxnSpPr>
          <p:nvPr/>
        </p:nvCxnSpPr>
        <p:spPr>
          <a:xfrm>
            <a:off x="4436300" y="3673659"/>
            <a:ext cx="0" cy="2028815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7331D8-3372-48DB-911C-BDD0DDD92A78}"/>
              </a:ext>
            </a:extLst>
          </p:cNvPr>
          <p:cNvCxnSpPr>
            <a:cxnSpLocks/>
          </p:cNvCxnSpPr>
          <p:nvPr/>
        </p:nvCxnSpPr>
        <p:spPr>
          <a:xfrm>
            <a:off x="4035467" y="3408120"/>
            <a:ext cx="0" cy="20135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5C06C1-30B1-45F5-9D42-0A5720CAC5C5}"/>
              </a:ext>
            </a:extLst>
          </p:cNvPr>
          <p:cNvSpPr txBox="1"/>
          <p:nvPr/>
        </p:nvSpPr>
        <p:spPr>
          <a:xfrm>
            <a:off x="7144012" y="3196793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728EA1-27FB-4CFE-B78B-5425E2BE5185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C63AF0-F23B-4ACE-904E-22FD4D4E8355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DB9009-C453-49A0-8173-56BB3FAF514F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2D1BBA-CC4A-451A-94BC-04F646A476FD}"/>
              </a:ext>
            </a:extLst>
          </p:cNvPr>
          <p:cNvSpPr txBox="1"/>
          <p:nvPr/>
        </p:nvSpPr>
        <p:spPr>
          <a:xfrm>
            <a:off x="7144013" y="1152393"/>
            <a:ext cx="17411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05425-BDAE-47C3-B600-8D4127F35E71}"/>
              </a:ext>
            </a:extLst>
          </p:cNvPr>
          <p:cNvSpPr txBox="1"/>
          <p:nvPr/>
        </p:nvSpPr>
        <p:spPr>
          <a:xfrm>
            <a:off x="7160715" y="5210827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98234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317-E43D-47E2-B577-DA35F36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34E-28D5-49D4-831A-BACF74BC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B3E1-DB39-426A-A0BB-9A891FE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BDD1B776-AD9A-E236-30D2-995D035898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5201" y="136525"/>
            <a:ext cx="913933" cy="9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9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A9C-E1C8-7448-3256-C8B388716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F7C0-B2FE-53C1-7E38-2E63091D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875E-A888-C540-0786-A879ED38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for each device</a:t>
            </a:r>
          </a:p>
          <a:p>
            <a:pPr lvl="1"/>
            <a:r>
              <a:rPr lang="en-US" dirty="0"/>
              <a:t>Devices must always listen and then discard messages that aren’t for them</a:t>
            </a:r>
          </a:p>
          <a:p>
            <a:pPr lvl="1"/>
            <a:r>
              <a:rPr lang="en-US" dirty="0"/>
              <a:t>Need to define packet format so it’s clear where the address is</a:t>
            </a:r>
          </a:p>
          <a:p>
            <a:pPr lvl="1"/>
            <a:r>
              <a:rPr lang="en-US" dirty="0"/>
              <a:t>Need a method for addressing devices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GPIO pin for each device</a:t>
            </a:r>
          </a:p>
          <a:p>
            <a:pPr lvl="1"/>
            <a:r>
              <a:rPr lang="en-US" dirty="0"/>
              <a:t>Signal which device is being communicated with</a:t>
            </a:r>
          </a:p>
          <a:p>
            <a:pPr lvl="1"/>
            <a:r>
              <a:rPr lang="en-US" dirty="0"/>
              <a:t>Only activates communication on transition of “select” line</a:t>
            </a:r>
          </a:p>
          <a:p>
            <a:pPr lvl="1"/>
            <a:r>
              <a:rPr lang="en-US" dirty="0"/>
              <a:t>Needs a separate pin for each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B6798-F3E9-26C5-33F7-B2FEB338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F1A151EA-B161-C423-1F9A-3821334E16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5201" y="136525"/>
            <a:ext cx="913933" cy="9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chip select line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514702-C5F1-424B-910E-8FBAFB3DD304}"/>
              </a:ext>
            </a:extLst>
          </p:cNvPr>
          <p:cNvGrpSpPr/>
          <p:nvPr/>
        </p:nvGrpSpPr>
        <p:grpSpPr>
          <a:xfrm>
            <a:off x="563837" y="715027"/>
            <a:ext cx="8337988" cy="5754664"/>
            <a:chOff x="563837" y="715027"/>
            <a:chExt cx="8337988" cy="5754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E1540C-E478-43D3-937A-E58010291927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C5ACE4-23E5-40FC-A1FA-455EDB9DC506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B0F7E3-86C4-4D0F-A2CA-7BC11430BF1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2A894D-4815-4D9F-B8C0-F16172424E2A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9BC0C2-6D09-4525-B740-6C36F02219FA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85E921-CECB-4227-BAE1-CA5B3A23CE2E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F05790-AB99-41CC-9283-DC62C9216899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A358BF-00D9-44BE-8A5E-307072E5FAC9}"/>
                </a:ext>
              </a:extLst>
            </p:cNvPr>
            <p:cNvSpPr txBox="1"/>
            <p:nvPr/>
          </p:nvSpPr>
          <p:spPr>
            <a:xfrm>
              <a:off x="563837" y="2489455"/>
              <a:ext cx="226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Microcontroller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BEF3FF-8766-476C-A7E7-86C79B634912}"/>
                </a:ext>
              </a:extLst>
            </p:cNvPr>
            <p:cNvSpPr txBox="1"/>
            <p:nvPr/>
          </p:nvSpPr>
          <p:spPr>
            <a:xfrm>
              <a:off x="789142" y="3235078"/>
              <a:ext cx="207932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Chip Select (2)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Chip Select (1)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Chip Select (3)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40CAB-6042-4FF4-88E0-E6AA417C888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44782D-0C85-4CC6-ADE2-F5079D766A56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DF0F0A-A7FA-42C4-B38C-B657EDF13A9E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B3EE70-F0A3-4627-9126-6AB1FC54D99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ACBB6E-B394-4222-B5DB-60C0EE30F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5E4F8C-DD4C-4CA9-8DB6-2030C4DF6DC3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8C49C37-0EDE-41A6-BA6D-11DF71434EEA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08AECB-907A-45CA-8EAF-C148CF67341A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56E1A1-F7E6-4FF5-AB6E-AF8F49F2CDBB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0838B3-FEA6-4B2C-BC05-3F15B3B1549D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FEA87D-A52C-49BF-B80D-3CB104A83FD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7331D8-3372-48DB-911C-BDD0DDD92A7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296C65-0F3C-41BF-A0EF-01AB296AD1F9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D3B20-B36D-4777-936D-F84D950B68C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3FF85-62AD-4478-879C-F95BC384F155}"/>
                </a:ext>
              </a:extLst>
            </p:cNvPr>
            <p:cNvSpPr txBox="1"/>
            <p:nvPr/>
          </p:nvSpPr>
          <p:spPr>
            <a:xfrm>
              <a:off x="7076665" y="4759983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9E4B86-371B-485B-B3CA-8F9CECE66FDF}"/>
                </a:ext>
              </a:extLst>
            </p:cNvPr>
            <p:cNvSpPr txBox="1"/>
            <p:nvPr/>
          </p:nvSpPr>
          <p:spPr>
            <a:xfrm>
              <a:off x="7144012" y="3196793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463986-62CE-413E-AD6F-8B12CC0D9ED7}"/>
                </a:ext>
              </a:extLst>
            </p:cNvPr>
            <p:cNvSpPr txBox="1"/>
            <p:nvPr/>
          </p:nvSpPr>
          <p:spPr>
            <a:xfrm>
              <a:off x="7144013" y="1152393"/>
              <a:ext cx="17411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9B8AB7-FE39-4479-AE11-305B34E849D1}"/>
                </a:ext>
              </a:extLst>
            </p:cNvPr>
            <p:cNvSpPr txBox="1"/>
            <p:nvPr/>
          </p:nvSpPr>
          <p:spPr>
            <a:xfrm>
              <a:off x="7160715" y="5210827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37B2AE-0239-4FE9-92B1-C252CE057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BF2A65-D76A-474F-A1BD-40CC9B253E01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802111-C7BC-47BF-B528-7E3D79666AAB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729BA1-2167-4E0F-BC9D-CC7092E0B87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41FC04-DEB1-4104-9119-51AA16D2C05F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466A91-44CE-4B4B-9566-FE3170B6E4DE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E92393-5C6D-43CB-915B-96BE80A0FCA6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10F41719-BBA6-FB93-66A9-8D4929AC39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5201" y="136525"/>
            <a:ext cx="913933" cy="9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13C0-6243-277C-04EB-1A5F2EF0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C0CC-E091-DACD-C9F0-D519EB776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a bunch of stuff to hand to groups today!</a:t>
            </a:r>
          </a:p>
          <a:p>
            <a:endParaRPr lang="en-US" dirty="0"/>
          </a:p>
          <a:p>
            <a:r>
              <a:rPr lang="en-US" dirty="0"/>
              <a:t>If you haven’t placed your first set of parts orders yet, do so ASAP</a:t>
            </a:r>
          </a:p>
          <a:p>
            <a:pPr lvl="1"/>
            <a:r>
              <a:rPr lang="en-US" dirty="0"/>
              <a:t>Due by end-of-day Saturday</a:t>
            </a:r>
          </a:p>
          <a:p>
            <a:pPr lvl="1"/>
            <a:r>
              <a:rPr lang="en-US" dirty="0"/>
              <a:t>I will place next round of orders on Sunday</a:t>
            </a:r>
          </a:p>
          <a:p>
            <a:pPr lvl="1"/>
            <a:endParaRPr lang="en-US" dirty="0"/>
          </a:p>
          <a:p>
            <a:r>
              <a:rPr lang="en-US" dirty="0"/>
              <a:t>Warnings about receiving hardware</a:t>
            </a:r>
          </a:p>
          <a:p>
            <a:pPr lvl="1"/>
            <a:r>
              <a:rPr lang="en-US" dirty="0"/>
              <a:t>Check what you received, and ask questions!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might have substituted something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may have a different number of items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 may have forgotten some adapter you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7E4B1-582E-76DC-F30A-79552DB0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396338" cy="5029200"/>
          </a:xfrm>
        </p:spPr>
        <p:txBody>
          <a:bodyPr/>
          <a:lstStyle/>
          <a:p>
            <a:r>
              <a:rPr lang="en-US" dirty="0"/>
              <a:t>Serial, synchronous, bus communication protocol</a:t>
            </a:r>
          </a:p>
          <a:p>
            <a:endParaRPr lang="en-US" dirty="0"/>
          </a:p>
          <a:p>
            <a:r>
              <a:rPr lang="en-US" dirty="0"/>
              <a:t>Single controller with multiple peripherals</a:t>
            </a:r>
          </a:p>
          <a:p>
            <a:pPr lvl="1"/>
            <a:r>
              <a:rPr lang="en-US" dirty="0"/>
              <a:t>Within a circuit board</a:t>
            </a:r>
          </a:p>
          <a:p>
            <a:endParaRPr lang="en-US" dirty="0"/>
          </a:p>
          <a:p>
            <a:r>
              <a:rPr lang="en-US" dirty="0"/>
              <a:t>High-speed communication</a:t>
            </a:r>
          </a:p>
          <a:p>
            <a:pPr lvl="1"/>
            <a:r>
              <a:rPr lang="en-US" dirty="0"/>
              <a:t>Multiple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154D5A-4B33-47DA-9560-DE97C5F52E42}"/>
              </a:ext>
            </a:extLst>
          </p:cNvPr>
          <p:cNvGrpSpPr/>
          <p:nvPr/>
        </p:nvGrpSpPr>
        <p:grpSpPr>
          <a:xfrm>
            <a:off x="5003932" y="1559327"/>
            <a:ext cx="6341305" cy="4374327"/>
            <a:chOff x="559494" y="715027"/>
            <a:chExt cx="8342331" cy="575466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89ECC-09E3-44EC-BD77-9B3866D0284D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EF929F9-26BE-4410-8273-159275ACB1D9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D3F5C7-1702-42F8-84BF-8AFC11B7EE9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3D51FF-5F4D-482E-A895-DF8D0DB94EDB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DDD3E3-827E-45AE-BD5B-C7D921CDFC73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053001-C8E2-4329-BA83-3F721D7A5861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F674ED6-CE67-4703-8E58-9415736BBB7F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374D656-34CD-4C66-B1A0-CD513052B73E}"/>
                </a:ext>
              </a:extLst>
            </p:cNvPr>
            <p:cNvSpPr txBox="1"/>
            <p:nvPr/>
          </p:nvSpPr>
          <p:spPr>
            <a:xfrm>
              <a:off x="563837" y="2489456"/>
              <a:ext cx="2260865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/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blipFill>
                  <a:blip r:embed="rId2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99972AF-44EE-475B-817A-14D78491AD76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C1F65-4CED-4F1C-A6DC-6148156EF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FA1CD9-E199-4083-9B43-6AEFF44C1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29E238-2328-47A7-84C5-F714E96D2EE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1D66BA-E517-4C95-BEC4-91DC6005B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949573-3982-4D6C-99A7-6FDA27D0F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4CDB33B-E47A-4AB0-BE9A-23AF01D6F7E0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1202CB-0438-470D-89B7-37813D54D41C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CAE1B5C-9625-4F7B-97F0-8A5553693D6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B2EBF6-039B-4EEB-A642-195723CCCE0C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625B96-A001-42D8-94A9-CF1922AD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C9827B-AC36-448B-8CC3-BE8FDFD2755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DA5C27-D0BF-4482-A9A3-AB293EB49A15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9030B5-074A-402E-AE71-0F7E11C42F83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3CA97D-14EC-4138-A19F-8128DAB0A86E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blipFill>
                  <a:blip r:embed="rId3"/>
                  <a:stretch>
                    <a:fillRect l="-930" b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blipFill>
                  <a:blip r:embed="rId4"/>
                  <a:stretch>
                    <a:fillRect l="-922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blipFill>
                  <a:blip r:embed="rId5"/>
                  <a:stretch>
                    <a:fillRect l="-930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DA145A1-8CEC-4323-98C7-C435D71CF7F8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D22286A-1E65-4537-9BDC-678865C5DC8C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D911C1B-FD8E-449F-8512-3F3EED8CC2B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42322F-908F-4947-B369-178BBC8D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ACCDE8-F10C-4DBD-A64F-B9834B6139CE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A153A47-4E00-4E5E-B79F-06216B7AC5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D63557-AA92-46FF-9FB5-75C03E4E706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BB132B84-5224-DA9A-F960-7B4DF6B2E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3588" y="224711"/>
            <a:ext cx="911354" cy="920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955C8E-DA25-0F25-D160-2B024EDE3F04}"/>
              </a:ext>
            </a:extLst>
          </p:cNvPr>
          <p:cNvSpPr txBox="1"/>
          <p:nvPr/>
        </p:nvSpPr>
        <p:spPr>
          <a:xfrm>
            <a:off x="7325540" y="1144457"/>
            <a:ext cx="4315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Tahoma"/>
                <a:cs typeface="Tahoma"/>
              </a:rPr>
              <a:t>Serial         Mbps          Sync          Bus</a:t>
            </a:r>
            <a:endParaRPr lang="en-US" dirty="0"/>
          </a:p>
        </p:txBody>
      </p:sp>
      <p:pic>
        <p:nvPicPr>
          <p:cNvPr id="8" name="Picture 7" descr="A white logo in a black circle&#10;&#10;AI-generated content may be incorrect.">
            <a:extLst>
              <a:ext uri="{FF2B5EF4-FFF2-40B4-BE49-F238E27FC236}">
                <a16:creationId xmlns:a16="http://schemas.microsoft.com/office/drawing/2014/main" id="{DAD3B752-CEAF-46BC-BA07-888B81721D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8284" y="178656"/>
            <a:ext cx="909713" cy="920263"/>
          </a:xfrm>
          <a:prstGeom prst="rect">
            <a:avLst/>
          </a:prstGeom>
        </p:spPr>
      </p:pic>
      <p:pic>
        <p:nvPicPr>
          <p:cNvPr id="9" name="Picture 8" descr="A white arrow in a circle&#10;&#10;AI-generated content may be incorrect.">
            <a:extLst>
              <a:ext uri="{FF2B5EF4-FFF2-40B4-BE49-F238E27FC236}">
                <a16:creationId xmlns:a16="http://schemas.microsoft.com/office/drawing/2014/main" id="{B9777DCE-E8EA-735A-4078-580E6D82C3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5978" y="186394"/>
            <a:ext cx="911353" cy="900725"/>
          </a:xfrm>
          <a:prstGeom prst="rect">
            <a:avLst/>
          </a:prstGeom>
        </p:spPr>
      </p:pic>
      <p:pic>
        <p:nvPicPr>
          <p:cNvPr id="15" name="Picture 14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296ACA1F-7CFE-1587-EFC9-6784C7FC938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673" y="191875"/>
            <a:ext cx="913933" cy="9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28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F542-D66F-4BAB-BE12-26DF63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outdated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036E-DEA2-4C98-AC44-4478574D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Master/Slave paradigm</a:t>
            </a:r>
          </a:p>
          <a:p>
            <a:pPr lvl="1"/>
            <a:r>
              <a:rPr lang="en-US" dirty="0"/>
              <a:t>Master is the “Computer” and is in charge of interaction</a:t>
            </a:r>
          </a:p>
          <a:p>
            <a:pPr lvl="1"/>
            <a:r>
              <a:rPr lang="en-US" dirty="0"/>
              <a:t>Slave is the “Device” and has little control over interaction parameters</a:t>
            </a:r>
          </a:p>
          <a:p>
            <a:pPr lvl="1"/>
            <a:r>
              <a:rPr lang="en-US" dirty="0"/>
              <a:t>Really common notation in EE side of the world.</a:t>
            </a:r>
          </a:p>
          <a:p>
            <a:pPr lvl="2"/>
            <a:r>
              <a:rPr lang="en-US" dirty="0"/>
              <a:t>Not intended to be harmful, but also literally inconsiderate.</a:t>
            </a:r>
          </a:p>
          <a:p>
            <a:pPr lvl="1"/>
            <a:endParaRPr lang="en-US" dirty="0"/>
          </a:p>
          <a:p>
            <a:r>
              <a:rPr lang="en-US" dirty="0"/>
              <a:t>Field is changing for the better. It’s going to take some time.</a:t>
            </a:r>
          </a:p>
          <a:p>
            <a:pPr lvl="1"/>
            <a:r>
              <a:rPr lang="en-US" b="1" dirty="0"/>
              <a:t>Controller/Peripheral</a:t>
            </a:r>
          </a:p>
          <a:p>
            <a:pPr lvl="1"/>
            <a:r>
              <a:rPr lang="en-US" dirty="0"/>
              <a:t>Central/Peripheral</a:t>
            </a:r>
          </a:p>
          <a:p>
            <a:pPr lvl="1"/>
            <a:r>
              <a:rPr lang="en-US" dirty="0"/>
              <a:t>Device/Peripheral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r>
              <a:rPr lang="en-US" dirty="0"/>
              <a:t>Primary/Secondary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D1BE-D28A-4DBA-B7EB-0E67A77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naming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Historical SPI Naming</a:t>
            </a:r>
          </a:p>
          <a:p>
            <a:pPr marL="742950" lvl="1" indent="-285750"/>
            <a:r>
              <a:rPr lang="en-US" dirty="0"/>
              <a:t>MISO – Master In Slave Out</a:t>
            </a:r>
          </a:p>
          <a:p>
            <a:pPr marL="742950" lvl="1" indent="-285750"/>
            <a:r>
              <a:rPr lang="en-US" dirty="0"/>
              <a:t>MOSI – Master Out Slave In</a:t>
            </a:r>
          </a:p>
          <a:p>
            <a:pPr marL="742950" lvl="1" indent="-285750"/>
            <a:r>
              <a:rPr lang="en-US" dirty="0"/>
              <a:t>SS – Slave Select</a:t>
            </a:r>
            <a:br>
              <a:rPr lang="en-US" dirty="0"/>
            </a:br>
            <a:endParaRPr lang="en-US" dirty="0"/>
          </a:p>
          <a:p>
            <a:r>
              <a:rPr lang="en-US" sz="2800" dirty="0"/>
              <a:t>Revised SPI Naming</a:t>
            </a:r>
          </a:p>
          <a:p>
            <a:pPr marL="800100" lvl="1" indent="-342900"/>
            <a:r>
              <a:rPr lang="en-US" dirty="0"/>
              <a:t>SDI – Serial Data In -&gt; also known as CIPO (Controller In, Peripheral Out)</a:t>
            </a:r>
          </a:p>
          <a:p>
            <a:pPr marL="800100" lvl="1" indent="-342900"/>
            <a:r>
              <a:rPr lang="en-US" dirty="0"/>
              <a:t>SDO – Serial Data Out -&gt; also known as COPI (Controller Out, Peripheral In)</a:t>
            </a:r>
          </a:p>
          <a:p>
            <a:pPr marL="800100" lvl="1" indent="-342900"/>
            <a:r>
              <a:rPr lang="en-US" dirty="0"/>
              <a:t>CS – Chip Select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https://www.oshwa.org/a-resolution-to-redefine-spi-signal-names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hlinkClick r:id="rId3"/>
              </a:rPr>
              <a:t>https://www.sparkfun.com/spi_signal_names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2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EA33-77F7-4C57-8109-6C84F3E3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3+</a:t>
                </a:r>
                <a:r>
                  <a:rPr lang="en-US" i="1" dirty="0"/>
                  <a:t>N</a:t>
                </a:r>
                <a:r>
                  <a:rPr lang="en-US" dirty="0"/>
                  <a:t>  wires for </a:t>
                </a:r>
                <a:r>
                  <a:rPr lang="en-US" i="1" dirty="0"/>
                  <a:t>N</a:t>
                </a:r>
                <a:r>
                  <a:rPr lang="en-US" dirty="0"/>
                  <a:t> peripherals</a:t>
                </a:r>
              </a:p>
              <a:p>
                <a:pPr lvl="1"/>
                <a:endParaRPr lang="en-US" dirty="0"/>
              </a:p>
              <a:p>
                <a:r>
                  <a:rPr lang="en-US" sz="2400" dirty="0"/>
                  <a:t>SDI – input to the chip</a:t>
                </a:r>
              </a:p>
              <a:p>
                <a:r>
                  <a:rPr lang="en-US" sz="2400" dirty="0"/>
                  <a:t>SDO – output from the chip</a:t>
                </a:r>
              </a:p>
              <a:p>
                <a:r>
                  <a:rPr lang="en-US" sz="2400" dirty="0"/>
                  <a:t>SCK – Serial </a:t>
                </a:r>
                <a:r>
                  <a:rPr lang="en-US" sz="2400" dirty="0" err="1"/>
                  <a:t>ClocK</a:t>
                </a:r>
                <a:endParaRPr lang="en-US" sz="2400" dirty="0"/>
              </a:p>
              <a:p>
                <a:r>
                  <a:rPr lang="en-US" sz="2400" dirty="0"/>
                  <a:t>CS –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0" dirty="0"/>
                          <m:t>Chip</m:t>
                        </m:r>
                        <m:r>
                          <m:rPr>
                            <m:nor/>
                          </m:rPr>
                          <a:rPr lang="en-US" sz="2400" i="0" dirty="0"/>
                          <m:t> </m:t>
                        </m:r>
                        <m:r>
                          <m:rPr>
                            <m:nor/>
                          </m:rPr>
                          <a:rPr lang="en-US" sz="2400" i="0" dirty="0"/>
                          <m:t>Select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100" dirty="0"/>
                  <a:t>Active low signal</a:t>
                </a:r>
              </a:p>
              <a:p>
                <a:pPr lvl="1"/>
                <a:endParaRPr lang="en-US" dirty="0"/>
              </a:p>
              <a:p>
                <a:r>
                  <a:rPr lang="en-US" sz="2600" dirty="0"/>
                  <a:t>Names are always relative to this particular chip</a:t>
                </a:r>
              </a:p>
              <a:p>
                <a:pPr lvl="1"/>
                <a:r>
                  <a:rPr lang="en-US" sz="1800" dirty="0"/>
                  <a:t>SDO connects to SDI</a:t>
                </a:r>
              </a:p>
              <a:p>
                <a:pPr lvl="1"/>
                <a:r>
                  <a:rPr lang="en-US" sz="1800" dirty="0"/>
                  <a:t>SDI connects to SDO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  <a:blipFill>
                <a:blip r:embed="rId2"/>
                <a:stretch>
                  <a:fillRect l="-2023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8D74-F158-4CA1-A019-53C34FF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DA7D85-171D-4AC8-BC9A-4D5902CB1119}"/>
              </a:ext>
            </a:extLst>
          </p:cNvPr>
          <p:cNvGrpSpPr/>
          <p:nvPr/>
        </p:nvGrpSpPr>
        <p:grpSpPr>
          <a:xfrm>
            <a:off x="5738971" y="1448211"/>
            <a:ext cx="5841423" cy="4374327"/>
            <a:chOff x="1217116" y="715027"/>
            <a:chExt cx="7684709" cy="57546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2D1625-9705-432C-A822-414A5C79EA13}"/>
                </a:ext>
              </a:extLst>
            </p:cNvPr>
            <p:cNvSpPr/>
            <p:nvPr/>
          </p:nvSpPr>
          <p:spPr>
            <a:xfrm>
              <a:off x="1217116" y="2874722"/>
              <a:ext cx="1651346" cy="23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F7CD62-255B-457F-AC55-E8822833B02F}"/>
                </a:ext>
              </a:extLst>
            </p:cNvPr>
            <p:cNvSpPr/>
            <p:nvPr/>
          </p:nvSpPr>
          <p:spPr>
            <a:xfrm>
              <a:off x="7144012" y="1152393"/>
              <a:ext cx="1267216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8B6B2-1D44-4B4C-A546-32AF98DE617D}"/>
                </a:ext>
              </a:extLst>
            </p:cNvPr>
            <p:cNvSpPr/>
            <p:nvPr/>
          </p:nvSpPr>
          <p:spPr>
            <a:xfrm>
              <a:off x="7144012" y="3181609"/>
              <a:ext cx="1267212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D17469-6BD4-45AA-A5E3-CD001328F28C}"/>
                </a:ext>
              </a:extLst>
            </p:cNvPr>
            <p:cNvSpPr/>
            <p:nvPr/>
          </p:nvSpPr>
          <p:spPr>
            <a:xfrm>
              <a:off x="7144012" y="5210827"/>
              <a:ext cx="1267210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56F36-B2F7-419C-8800-252500C71688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A40328-5536-4023-8ACB-9032C9954B09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E76D1F-F84D-4AC7-BA87-CC91280C0D78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E3010C-E719-4359-B53C-F5080C28444F}"/>
                </a:ext>
              </a:extLst>
            </p:cNvPr>
            <p:cNvSpPr txBox="1"/>
            <p:nvPr/>
          </p:nvSpPr>
          <p:spPr>
            <a:xfrm>
              <a:off x="1222202" y="2498453"/>
              <a:ext cx="1646257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/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blipFill>
                  <a:blip r:embed="rId3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CDDC9C-ED56-4B4C-B211-172A7D91C70D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8E3010-4CD1-4D73-981E-A77711E3C924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53E3E2-C575-4229-B14C-F85D6FD5A7BA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916F01-177C-4AAC-AA14-A29CA3F4591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0ED862-75FD-40CF-AA03-C49B82CE2E9D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DB7D25-B334-42C6-B657-8615AE07C2F7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9C0966-DE60-4D50-BD81-388096FCDE3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BBCB0-6A3D-4A72-AB24-BB18A4C57F5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8A859F-D7C5-426C-B86B-640E562DBB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8CC446-0073-4753-A6EE-9DD3EA9DA1CB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D9E1AA-9AAA-4DD9-91A4-C6CF46B74F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6210C0-A135-4ADC-A8DC-8B943FFD8266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1C2575-329A-49B6-9D44-8D38663C626B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69A17A-98EE-47D9-A7CD-158BB3D981E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D6F32B-DC7E-42F2-91AD-A09120224C05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blipFill>
                  <a:blip r:embed="rId4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blipFill>
                  <a:blip r:embed="rId5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blipFill>
                  <a:blip r:embed="rId6"/>
                  <a:stretch>
                    <a:fillRect l="-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D60666-BC17-491D-9E15-774ECBAF5FF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17D6AE-F15E-4305-A772-E99B635B711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29E694-4ED9-4A86-AE27-8C826AB8E4D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4742E1-8809-42F6-899D-F87BAE908B51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3D5F9F-4D1F-4C08-8FCA-FBF28DB99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BA6336-C591-403C-83A1-A8D912632AEA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59FEED-FFDD-4C01-8EC0-D48994EC9E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65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7F9-1A28-4AD9-AF9E-1216B0F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26D5-60A9-4E0A-A9FA-D1B8BE0E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88624" cy="5029200"/>
          </a:xfrm>
        </p:spPr>
        <p:txBody>
          <a:bodyPr>
            <a:normAutofit/>
          </a:bodyPr>
          <a:lstStyle/>
          <a:p>
            <a:r>
              <a:rPr lang="en-US" dirty="0"/>
              <a:t>CS goes low to start transaction and high to end</a:t>
            </a:r>
          </a:p>
          <a:p>
            <a:pPr lvl="1"/>
            <a:endParaRPr lang="en-US" dirty="0"/>
          </a:p>
          <a:p>
            <a:r>
              <a:rPr lang="en-US" dirty="0"/>
              <a:t>Data is sent synchronously with clock signals</a:t>
            </a:r>
          </a:p>
          <a:p>
            <a:pPr lvl="1"/>
            <a:endParaRPr lang="en-US" dirty="0"/>
          </a:p>
          <a:p>
            <a:r>
              <a:rPr lang="en-US" dirty="0"/>
              <a:t>Capable of full-duplex transfers</a:t>
            </a:r>
          </a:p>
          <a:p>
            <a:pPr lvl="1"/>
            <a:r>
              <a:rPr lang="en-US" dirty="0"/>
              <a:t>Both directions at the same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9DB1-4FE5-43C7-A7B7-D547C4C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179BA9-B629-48CF-A79C-022342E8A339}"/>
              </a:ext>
            </a:extLst>
          </p:cNvPr>
          <p:cNvGrpSpPr/>
          <p:nvPr/>
        </p:nvGrpSpPr>
        <p:grpSpPr>
          <a:xfrm>
            <a:off x="4096010" y="1208847"/>
            <a:ext cx="7484383" cy="3500940"/>
            <a:chOff x="3380132" y="1208846"/>
            <a:chExt cx="8200262" cy="3613675"/>
          </a:xfrm>
        </p:grpSpPr>
        <p:pic>
          <p:nvPicPr>
            <p:cNvPr id="2050" name="Picture 2" descr="SPI vs I2C Protocol Differences and Things to Consider - Saleae Articles">
              <a:extLst>
                <a:ext uri="{FF2B5EF4-FFF2-40B4-BE49-F238E27FC236}">
                  <a16:creationId xmlns:a16="http://schemas.microsoft.com/office/drawing/2014/main" id="{DD04A5FB-7FE3-4E2A-9972-7C7B38BAA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132" y="1208846"/>
              <a:ext cx="8200262" cy="361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/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SCK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SDO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SDI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blipFill>
                  <a:blip r:embed="rId3"/>
                  <a:stretch>
                    <a:fillRect t="-1271" r="-5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16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0BE-686C-4AD2-868D-16EDC04D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DC44-C4B2-4E70-B7DA-A9B6DFA8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51254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Transactions usually in multiples of bytes (as many as needed)</a:t>
            </a:r>
          </a:p>
          <a:p>
            <a:pPr lvl="1"/>
            <a:endParaRPr lang="en-US" dirty="0"/>
          </a:p>
          <a:p>
            <a:r>
              <a:rPr lang="en-US" dirty="0"/>
              <a:t>Either bit endianness is possible</a:t>
            </a:r>
          </a:p>
          <a:p>
            <a:pPr lvl="1"/>
            <a:r>
              <a:rPr lang="en-US" dirty="0" err="1"/>
              <a:t>nRF</a:t>
            </a:r>
            <a:r>
              <a:rPr lang="en-US" dirty="0"/>
              <a:t> can do </a:t>
            </a:r>
            <a:r>
              <a:rPr lang="en-US" dirty="0" err="1"/>
              <a:t>LSb</a:t>
            </a:r>
            <a:r>
              <a:rPr lang="en-US" dirty="0"/>
              <a:t> first OR </a:t>
            </a:r>
            <a:r>
              <a:rPr lang="en-US" dirty="0" err="1"/>
              <a:t>MSb</a:t>
            </a:r>
            <a:r>
              <a:rPr lang="en-US" dirty="0"/>
              <a:t> first</a:t>
            </a:r>
          </a:p>
          <a:p>
            <a:pPr lvl="1"/>
            <a:endParaRPr lang="en-US" dirty="0"/>
          </a:p>
          <a:p>
            <a:r>
              <a:rPr lang="en-US" dirty="0"/>
              <a:t>No need for framing bits (start/stop)</a:t>
            </a:r>
          </a:p>
          <a:p>
            <a:pPr lvl="1"/>
            <a:r>
              <a:rPr lang="en-US" dirty="0"/>
              <a:t>CS handles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47C9-CFEA-41AE-9AB0-B5D123E5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Chip Select with SPI">
            <a:extLst>
              <a:ext uri="{FF2B5EF4-FFF2-40B4-BE49-F238E27FC236}">
                <a16:creationId xmlns:a16="http://schemas.microsoft.com/office/drawing/2014/main" id="{0C291CCF-71A8-4C27-8019-BBBA2AA2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4526" y="225713"/>
            <a:ext cx="6995868" cy="5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02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37-F3C4-41D2-84D8-1FBB3F7A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7EE3-1492-46AD-BC19-51A99662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070"/>
            <a:ext cx="10972800" cy="1332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CPOL – is the clock default low or default high</a:t>
            </a:r>
          </a:p>
          <a:p>
            <a:r>
              <a:rPr lang="en-US" dirty="0"/>
              <a:t>CPHA – is data read on first edge or second edge</a:t>
            </a:r>
          </a:p>
          <a:p>
            <a:r>
              <a:rPr lang="en-US" dirty="0"/>
              <a:t>Peripherals tell you what their configuration is (usually 0 and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A9D2-3E93-4178-88F9-7A1A98B2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F83F-10D6-4FA0-BA27-B449A44B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66" y="1143000"/>
            <a:ext cx="7489888" cy="3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8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FFEA-BA61-412D-9E97-DD88427E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8D57C-26BD-43CB-86AA-873E0952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04337"/>
            <a:ext cx="11231542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9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323-F0E8-4A0D-AC84-A5CD38A5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data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45FC-0EAC-419E-9666-61817DB0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particular requirements</a:t>
            </a:r>
          </a:p>
          <a:p>
            <a:pPr lvl="1"/>
            <a:r>
              <a:rPr lang="en-US" dirty="0"/>
              <a:t>Speed can go as fast as your clock and line capacitance can handle</a:t>
            </a:r>
          </a:p>
          <a:p>
            <a:pPr lvl="1"/>
            <a:endParaRPr lang="en-US" dirty="0"/>
          </a:p>
          <a:p>
            <a:r>
              <a:rPr lang="en-US" dirty="0"/>
              <a:t>Datasheet for devices will specify their speeds</a:t>
            </a:r>
          </a:p>
          <a:p>
            <a:pPr lvl="1"/>
            <a:r>
              <a:rPr lang="en-US" dirty="0"/>
              <a:t>Sort-of standard rates (less so than UART, for example)</a:t>
            </a:r>
          </a:p>
          <a:p>
            <a:pPr lvl="2"/>
            <a:r>
              <a:rPr lang="en-US" dirty="0"/>
              <a:t>700 kbps</a:t>
            </a:r>
          </a:p>
          <a:p>
            <a:pPr lvl="2"/>
            <a:r>
              <a:rPr lang="en-US" dirty="0"/>
              <a:t>3.4 Mbps</a:t>
            </a:r>
          </a:p>
          <a:p>
            <a:pPr lvl="2"/>
            <a:r>
              <a:rPr lang="en-US" dirty="0"/>
              <a:t>10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3F8C-61F0-4B2F-99E9-3F84823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1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FB6-9019-4EED-95D7-5F8E12FF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Daisy-chaining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6248-025E-406A-AAC9-D63C43BD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can also be formed into a ring bus</a:t>
            </a:r>
          </a:p>
          <a:p>
            <a:pPr lvl="1"/>
            <a:endParaRPr lang="en-US" dirty="0"/>
          </a:p>
          <a:p>
            <a:r>
              <a:rPr lang="en-US" dirty="0"/>
              <a:t>Doesn’t save on pins, but does reduce wires…</a:t>
            </a:r>
          </a:p>
          <a:p>
            <a:pPr lvl="1"/>
            <a:r>
              <a:rPr lang="en-US" dirty="0"/>
              <a:t>At the cost of reliability and speed</a:t>
            </a:r>
          </a:p>
          <a:p>
            <a:pPr lvl="1"/>
            <a:endParaRPr lang="en-US" dirty="0"/>
          </a:p>
          <a:p>
            <a:r>
              <a:rPr lang="en-US" dirty="0"/>
              <a:t>Fairly rare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B0F6-F202-4F00-B5FC-EBBA0436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EEA0-E33F-4AB3-BCAF-A92749F7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6" y="4241597"/>
            <a:ext cx="6628855" cy="19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additional wired communication protocols: SPI and I2C</a:t>
            </a:r>
          </a:p>
          <a:p>
            <a:endParaRPr lang="en-US" dirty="0"/>
          </a:p>
          <a:p>
            <a:r>
              <a:rPr lang="en-US" dirty="0"/>
              <a:t>Understand tradeoffs in design</a:t>
            </a:r>
          </a:p>
          <a:p>
            <a:pPr lvl="1"/>
            <a:r>
              <a:rPr lang="en-US" dirty="0"/>
              <a:t>UART, SPI, and I2C are each useful for different scenarios</a:t>
            </a:r>
          </a:p>
          <a:p>
            <a:pPr lvl="1"/>
            <a:endParaRPr lang="en-US" dirty="0"/>
          </a:p>
          <a:p>
            <a:r>
              <a:rPr lang="en-US" dirty="0"/>
              <a:t>Explore real-world usage of SPI and I2C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0D5-CCD0-4585-A76F-D2FBEAF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determine when peripheral </a:t>
            </a:r>
            <a:r>
              <a:rPr lang="en-US"/>
              <a:t>has information?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5841-138C-4422-9FC8-6B74722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91747" cy="5029200"/>
          </a:xfrm>
        </p:spPr>
        <p:txBody>
          <a:bodyPr/>
          <a:lstStyle/>
          <a:p>
            <a:r>
              <a:rPr lang="en-US" dirty="0"/>
              <a:t>Controller starts/stops SPI transfers</a:t>
            </a:r>
          </a:p>
          <a:p>
            <a:pPr lvl="1"/>
            <a:r>
              <a:rPr lang="en-US" dirty="0"/>
              <a:t>Could ask peripheral periodically</a:t>
            </a:r>
          </a:p>
          <a:p>
            <a:endParaRPr lang="en-US" dirty="0"/>
          </a:p>
          <a:p>
            <a:r>
              <a:rPr lang="en-US" dirty="0"/>
              <a:t>Peripherals often add interrupt outputs to signal controller that an event has occurred</a:t>
            </a:r>
          </a:p>
          <a:p>
            <a:pPr lvl="1"/>
            <a:r>
              <a:rPr lang="en-US" dirty="0"/>
              <a:t>More pins, yay!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9073-D614-414B-8A0A-1BC57B5B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967BFE-6376-4111-BC6A-BC993D086BAE}"/>
              </a:ext>
            </a:extLst>
          </p:cNvPr>
          <p:cNvGrpSpPr/>
          <p:nvPr/>
        </p:nvGrpSpPr>
        <p:grpSpPr>
          <a:xfrm>
            <a:off x="5990792" y="1881612"/>
            <a:ext cx="5589602" cy="3551975"/>
            <a:chOff x="5193071" y="1985870"/>
            <a:chExt cx="5589602" cy="35519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D465FF-4B7C-493E-93D3-21730BC5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071" y="1985870"/>
              <a:ext cx="5589602" cy="35519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7AD28-D1A1-4E63-A25E-3662E74965AA}"/>
                </a:ext>
              </a:extLst>
            </p:cNvPr>
            <p:cNvSpPr/>
            <p:nvPr/>
          </p:nvSpPr>
          <p:spPr>
            <a:xfrm>
              <a:off x="10597019" y="5035463"/>
              <a:ext cx="185654" cy="50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111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AD19-0DC4-4FD5-991A-8E085E19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AC02-9BFA-4E1F-8B0D-74EB3A95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High-speed peripherals</a:t>
            </a:r>
          </a:p>
          <a:p>
            <a:pPr lvl="1"/>
            <a:r>
              <a:rPr lang="en-US" dirty="0"/>
              <a:t>Microphone, External ADC, Displays!</a:t>
            </a:r>
          </a:p>
          <a:p>
            <a:pPr lvl="1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Memory chips</a:t>
            </a:r>
          </a:p>
          <a:p>
            <a:pPr lvl="1"/>
            <a:r>
              <a:rPr lang="en-US" dirty="0"/>
              <a:t>SD cards</a:t>
            </a:r>
          </a:p>
          <a:p>
            <a:pPr lvl="2"/>
            <a:r>
              <a:rPr lang="en-US" dirty="0"/>
              <a:t>All SD cards support a SPI communication mode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QSPI – Quad SPI (four SDO lines for more throughput)</a:t>
            </a:r>
          </a:p>
          <a:p>
            <a:pPr lvl="2"/>
            <a:r>
              <a:rPr lang="en-US" dirty="0"/>
              <a:t>Often used for communication with external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25D3-AB57-48A2-BE2B-50D3123D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7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D6E3-3078-42FF-A43F-A82CDCB2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1D1B-3C81-4EAE-AA22-FF35296A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Faster throughput (and no overhead)</a:t>
            </a:r>
          </a:p>
          <a:p>
            <a:pPr lvl="1"/>
            <a:r>
              <a:rPr lang="en-US" dirty="0"/>
              <a:t>No restrictions on data frame</a:t>
            </a:r>
          </a:p>
          <a:p>
            <a:pPr lvl="2"/>
            <a:r>
              <a:rPr lang="en-US" dirty="0"/>
              <a:t>No addressing requirements or word size assumptions</a:t>
            </a:r>
          </a:p>
          <a:p>
            <a:pPr lvl="1"/>
            <a:r>
              <a:rPr lang="en-US" dirty="0"/>
              <a:t>Full duplex transfers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Many pins: 3+</a:t>
            </a:r>
            <a:r>
              <a:rPr lang="en-US" i="1" dirty="0"/>
              <a:t>N  </a:t>
            </a:r>
            <a:r>
              <a:rPr lang="en-US" dirty="0"/>
              <a:t>(for </a:t>
            </a:r>
            <a:r>
              <a:rPr lang="en-US" i="1" dirty="0"/>
              <a:t>N</a:t>
            </a:r>
            <a:r>
              <a:rPr lang="en-US" dirty="0"/>
              <a:t> peripherals)</a:t>
            </a:r>
          </a:p>
          <a:p>
            <a:pPr lvl="2"/>
            <a:r>
              <a:rPr lang="en-US" dirty="0"/>
              <a:t>CS line scales linearly (other signals are a bus)</a:t>
            </a:r>
          </a:p>
          <a:p>
            <a:pPr lvl="1"/>
            <a:r>
              <a:rPr lang="en-US" dirty="0"/>
              <a:t>Controller must initiate all transfers</a:t>
            </a:r>
          </a:p>
          <a:p>
            <a:pPr lvl="2"/>
            <a:r>
              <a:rPr lang="en-US" dirty="0"/>
              <a:t>Not designed for multi-controller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1ED7-9837-4C56-A5D8-C82FCDC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E61-18ED-4AAE-A84B-B71EE808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/>
              <a:t>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E2F13-A32A-4589-B0FE-A8259668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Standards">
            <a:extLst>
              <a:ext uri="{FF2B5EF4-FFF2-40B4-BE49-F238E27FC236}">
                <a16:creationId xmlns:a16="http://schemas.microsoft.com/office/drawing/2014/main" id="{CC27C0DA-995A-4233-BF3F-B14C8F3B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4810" y="1143000"/>
            <a:ext cx="8278368" cy="468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4BBD1-EEC0-45C0-8F1D-6629A05FEAA6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https://xkcd.com/927/</a:t>
            </a:r>
          </a:p>
        </p:txBody>
      </p:sp>
    </p:spTree>
    <p:extLst>
      <p:ext uri="{BB962C8B-B14F-4D97-AF65-F5344CB8AC3E}">
        <p14:creationId xmlns:p14="http://schemas.microsoft.com/office/powerpoint/2010/main" val="3423107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endParaRPr lang="en-US" dirty="0"/>
          </a:p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b="1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27250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BA72-7C37-4236-AC5A-E782885F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different tradeoffs from other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64F8-662C-49E0-A4FA-D98A425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we like from SPI</a:t>
            </a:r>
          </a:p>
          <a:p>
            <a:pPr lvl="1"/>
            <a:r>
              <a:rPr lang="en-US" dirty="0"/>
              <a:t>Communication over a bus</a:t>
            </a:r>
          </a:p>
          <a:p>
            <a:pPr lvl="1"/>
            <a:r>
              <a:rPr lang="en-US" dirty="0"/>
              <a:t>Synchronous communication</a:t>
            </a:r>
          </a:p>
          <a:p>
            <a:pPr lvl="1"/>
            <a:endParaRPr lang="en-US" dirty="0"/>
          </a:p>
          <a:p>
            <a:r>
              <a:rPr lang="en-US" dirty="0"/>
              <a:t>Things we want from new protocol</a:t>
            </a:r>
          </a:p>
          <a:p>
            <a:pPr lvl="1"/>
            <a:r>
              <a:rPr lang="en-US" dirty="0"/>
              <a:t>Fewer I/O pins</a:t>
            </a:r>
          </a:p>
          <a:p>
            <a:pPr lvl="2"/>
            <a:r>
              <a:rPr lang="en-US" dirty="0"/>
              <a:t>Use a single data line for bi-directional communication</a:t>
            </a:r>
          </a:p>
          <a:p>
            <a:pPr lvl="2"/>
            <a:r>
              <a:rPr lang="en-US" dirty="0"/>
              <a:t>Needs addressing and more specified data frame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Multiple controllers sharing the bus</a:t>
            </a:r>
          </a:p>
          <a:p>
            <a:pPr lvl="2"/>
            <a:r>
              <a:rPr lang="en-US" dirty="0"/>
              <a:t>Needs a bus contention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6EE7-7DDA-49EF-B1CA-B59B22A7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73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CA06-84BC-498A-8CF1-9FB05FB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contention could short a shared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9093-1FBD-43F2-811D-19991568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52634" cy="5029200"/>
          </a:xfrm>
        </p:spPr>
        <p:txBody>
          <a:bodyPr/>
          <a:lstStyle/>
          <a:p>
            <a:r>
              <a:rPr lang="en-US" dirty="0"/>
              <a:t>Want to enable multiple controllers</a:t>
            </a:r>
          </a:p>
          <a:p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 if they each try to transmit different data?</a:t>
            </a:r>
          </a:p>
          <a:p>
            <a:pPr lvl="1"/>
            <a:r>
              <a:rPr lang="en-US" dirty="0"/>
              <a:t>At some point, there will be a short-circuit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8273-3904-44F8-A63A-72251DEE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1199B5-B160-4800-8950-99E0F66B1D2F}"/>
              </a:ext>
            </a:extLst>
          </p:cNvPr>
          <p:cNvGrpSpPr/>
          <p:nvPr/>
        </p:nvGrpSpPr>
        <p:grpSpPr>
          <a:xfrm>
            <a:off x="8872604" y="914400"/>
            <a:ext cx="2707790" cy="5257800"/>
            <a:chOff x="6466467" y="800100"/>
            <a:chExt cx="2707790" cy="52578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0377DB8-7BAE-40E3-8DD5-89BEC0299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133" r="30573"/>
            <a:stretch/>
          </p:blipFill>
          <p:spPr bwMode="auto">
            <a:xfrm>
              <a:off x="6466467" y="800100"/>
              <a:ext cx="2707790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AC642-4AD8-434B-A8AE-3DDC0830C162}"/>
                </a:ext>
              </a:extLst>
            </p:cNvPr>
            <p:cNvSpPr/>
            <p:nvPr/>
          </p:nvSpPr>
          <p:spPr>
            <a:xfrm>
              <a:off x="6466468" y="2741634"/>
              <a:ext cx="116700" cy="926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E5591D-B2C9-4E55-9688-00CE681FEB3E}"/>
                </a:ext>
              </a:extLst>
            </p:cNvPr>
            <p:cNvSpPr/>
            <p:nvPr/>
          </p:nvSpPr>
          <p:spPr>
            <a:xfrm>
              <a:off x="8825389" y="2741634"/>
              <a:ext cx="348868" cy="1150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282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I/O pins enable shared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75573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I/O pins often have three states</a:t>
            </a:r>
          </a:p>
          <a:p>
            <a:pPr lvl="1"/>
            <a:r>
              <a:rPr lang="en-US" dirty="0"/>
              <a:t>High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Disconnected</a:t>
            </a:r>
            <a:br>
              <a:rPr lang="en-US" dirty="0"/>
            </a:br>
            <a:r>
              <a:rPr lang="en-US" dirty="0"/>
              <a:t>(also known as High-Impedance/High-Z)</a:t>
            </a:r>
          </a:p>
          <a:p>
            <a:pPr lvl="1"/>
            <a:endParaRPr lang="en-US" dirty="0"/>
          </a:p>
          <a:p>
            <a:r>
              <a:rPr lang="en-US" dirty="0"/>
              <a:t>We can use this third state to enable communication over a shared line</a:t>
            </a:r>
          </a:p>
          <a:p>
            <a:pPr lvl="1"/>
            <a:r>
              <a:rPr lang="en-US" dirty="0"/>
              <a:t>Low or Disconnected</a:t>
            </a:r>
          </a:p>
          <a:p>
            <a:pPr lvl="1"/>
            <a:r>
              <a:rPr lang="en-US" dirty="0"/>
              <a:t>Wired-AND</a:t>
            </a:r>
          </a:p>
          <a:p>
            <a:pPr lvl="2"/>
            <a:r>
              <a:rPr lang="en-US" dirty="0"/>
              <a:t>1 if they are all disconnected</a:t>
            </a:r>
          </a:p>
          <a:p>
            <a:pPr lvl="2"/>
            <a:r>
              <a:rPr lang="en-US" dirty="0"/>
              <a:t>0 if any are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3A33A0-C90F-49D6-96ED-9E7BE3BC9F00}"/>
              </a:ext>
            </a:extLst>
          </p:cNvPr>
          <p:cNvGrpSpPr/>
          <p:nvPr/>
        </p:nvGrpSpPr>
        <p:grpSpPr>
          <a:xfrm>
            <a:off x="6466467" y="800100"/>
            <a:ext cx="5440498" cy="5257800"/>
            <a:chOff x="6139896" y="800100"/>
            <a:chExt cx="5440498" cy="5257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664CC1-1180-4791-B562-B07FEDC0F6BE}"/>
                </a:ext>
              </a:extLst>
            </p:cNvPr>
            <p:cNvGrpSpPr/>
            <p:nvPr/>
          </p:nvGrpSpPr>
          <p:grpSpPr>
            <a:xfrm>
              <a:off x="6139896" y="800100"/>
              <a:ext cx="5440498" cy="5257800"/>
              <a:chOff x="6025019" y="914400"/>
              <a:chExt cx="5440498" cy="5257800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203A1C36-1EA5-44AB-87F5-55B25A9288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9133"/>
              <a:stretch/>
            </p:blipFill>
            <p:spPr bwMode="auto">
              <a:xfrm>
                <a:off x="6025019" y="914400"/>
                <a:ext cx="5440498" cy="525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766DAC-EFB0-4427-AD81-51CE45242A68}"/>
                  </a:ext>
                </a:extLst>
              </p:cNvPr>
              <p:cNvSpPr/>
              <p:nvPr/>
            </p:nvSpPr>
            <p:spPr>
              <a:xfrm>
                <a:off x="6025020" y="2855934"/>
                <a:ext cx="116700" cy="926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7D6AF-18D0-4436-BC6A-BBE04304EE1E}"/>
                </a:ext>
              </a:extLst>
            </p:cNvPr>
            <p:cNvSpPr txBox="1"/>
            <p:nvPr/>
          </p:nvSpPr>
          <p:spPr>
            <a:xfrm>
              <a:off x="9555796" y="914400"/>
              <a:ext cx="9271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045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2E6D-FBC3-4A7D-BC06-7EADDF25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Inter-Integrated Circuit (I</a:t>
            </a:r>
            <a:r>
              <a:rPr lang="en-US" baseline="30000" dirty="0"/>
              <a:t>2</a:t>
            </a:r>
            <a:r>
              <a:rPr lang="en-US" dirty="0"/>
              <a:t>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E6C1-8BC2-408A-89CF-5A799D0B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Two-wire, synchronous, bus communication</a:t>
            </a:r>
          </a:p>
          <a:p>
            <a:pPr lvl="1"/>
            <a:r>
              <a:rPr lang="en-US" dirty="0"/>
              <a:t>Ubiquitous in the embedded world</a:t>
            </a:r>
          </a:p>
          <a:p>
            <a:pPr lvl="1"/>
            <a:r>
              <a:rPr lang="en-US" dirty="0"/>
              <a:t>De-facto standard for sensors</a:t>
            </a:r>
          </a:p>
          <a:p>
            <a:pPr lvl="1"/>
            <a:endParaRPr lang="en-US" dirty="0"/>
          </a:p>
          <a:p>
            <a:r>
              <a:rPr lang="en-US" dirty="0"/>
              <a:t>Invented and patented by Phillips (now NXP)</a:t>
            </a:r>
          </a:p>
          <a:p>
            <a:pPr lvl="1"/>
            <a:r>
              <a:rPr lang="en-US" dirty="0"/>
              <a:t>Patent expired in 2004</a:t>
            </a:r>
          </a:p>
          <a:p>
            <a:pPr lvl="1"/>
            <a:endParaRPr lang="en-US" dirty="0"/>
          </a:p>
          <a:p>
            <a:r>
              <a:rPr lang="en-US" dirty="0"/>
              <a:t>Also known as Two-Wire Interface (TWI)</a:t>
            </a:r>
          </a:p>
          <a:p>
            <a:pPr lvl="1"/>
            <a:r>
              <a:rPr lang="en-US" dirty="0"/>
              <a:t>Occasionally as System Management Bus (</a:t>
            </a:r>
            <a:r>
              <a:rPr lang="en-US" dirty="0" err="1"/>
              <a:t>SMBus</a:t>
            </a:r>
            <a:r>
              <a:rPr lang="en-US" dirty="0"/>
              <a:t> or SMB) but that’s actually a related but separate 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3DE7-869A-4145-ADE7-2CF238F3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4098" name="Picture 2" descr="Block diagram of an I2C system">
            <a:extLst>
              <a:ext uri="{FF2B5EF4-FFF2-40B4-BE49-F238E27FC236}">
                <a16:creationId xmlns:a16="http://schemas.microsoft.com/office/drawing/2014/main" id="{FD3CD70C-ED49-44E5-90B1-8501DFC3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334" y="1662593"/>
            <a:ext cx="3657159" cy="21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F792A42D-ADB7-C768-DB0F-F5B71194EF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3588" y="224711"/>
            <a:ext cx="911354" cy="920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30F01-B814-CE89-F057-9361D329E7ED}"/>
              </a:ext>
            </a:extLst>
          </p:cNvPr>
          <p:cNvSpPr txBox="1"/>
          <p:nvPr/>
        </p:nvSpPr>
        <p:spPr>
          <a:xfrm>
            <a:off x="7325540" y="1144457"/>
            <a:ext cx="4315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Tahoma"/>
                <a:cs typeface="Tahoma"/>
              </a:rPr>
              <a:t>Serial         kbps           Sync          Bus</a:t>
            </a:r>
            <a:endParaRPr lang="en-US" dirty="0"/>
          </a:p>
        </p:txBody>
      </p:sp>
      <p:pic>
        <p:nvPicPr>
          <p:cNvPr id="7" name="Picture 6" descr="A white logo in a black circle&#10;&#10;AI-generated content may be incorrect.">
            <a:extLst>
              <a:ext uri="{FF2B5EF4-FFF2-40B4-BE49-F238E27FC236}">
                <a16:creationId xmlns:a16="http://schemas.microsoft.com/office/drawing/2014/main" id="{44B82DDC-9CC0-804C-B3F2-DDDF851374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8284" y="178656"/>
            <a:ext cx="909713" cy="920263"/>
          </a:xfrm>
          <a:prstGeom prst="rect">
            <a:avLst/>
          </a:prstGeom>
        </p:spPr>
      </p:pic>
      <p:pic>
        <p:nvPicPr>
          <p:cNvPr id="9" name="Picture 8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8071A6E8-DC1B-7A3F-BDB8-1C4AFCEA0A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673" y="191875"/>
            <a:ext cx="913933" cy="920263"/>
          </a:xfrm>
          <a:prstGeom prst="rect">
            <a:avLst/>
          </a:prstGeom>
        </p:spPr>
      </p:pic>
      <p:pic>
        <p:nvPicPr>
          <p:cNvPr id="10" name="Picture 9" descr="A white arrow in a green circle&#10;&#10;AI-generated content may be incorrect.">
            <a:extLst>
              <a:ext uri="{FF2B5EF4-FFF2-40B4-BE49-F238E27FC236}">
                <a16:creationId xmlns:a16="http://schemas.microsoft.com/office/drawing/2014/main" id="{5438F625-15D3-A6BB-C33A-BC73E6244F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7618" y="224711"/>
            <a:ext cx="911354" cy="9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37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91ECEF-75D8-4340-9609-4C9441E6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455" y="434340"/>
            <a:ext cx="6624949" cy="2407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1FDC45-995F-4DB7-A62C-414E6558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F49-C03D-4572-A6CB-CA471940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9976585" cy="5029200"/>
          </a:xfrm>
        </p:spPr>
        <p:txBody>
          <a:bodyPr>
            <a:normAutofit/>
          </a:bodyPr>
          <a:lstStyle/>
          <a:p>
            <a:r>
              <a:rPr lang="en-US" dirty="0"/>
              <a:t>SDA – Serial Data</a:t>
            </a:r>
          </a:p>
          <a:p>
            <a:r>
              <a:rPr lang="en-US" dirty="0"/>
              <a:t>SCL – Serial Clock</a:t>
            </a:r>
          </a:p>
          <a:p>
            <a:pPr lvl="1"/>
            <a:r>
              <a:rPr lang="en-US" dirty="0"/>
              <a:t>Usually 100 kHz or 400 kHz</a:t>
            </a:r>
          </a:p>
          <a:p>
            <a:endParaRPr lang="en-US" dirty="0"/>
          </a:p>
          <a:p>
            <a:r>
              <a:rPr lang="en-US" dirty="0"/>
              <a:t>Communication is a shared</a:t>
            </a:r>
            <a:br>
              <a:rPr lang="en-US" dirty="0"/>
            </a:br>
            <a:r>
              <a:rPr lang="en-US" dirty="0"/>
              <a:t>bus between all controller(s) and peripheral(s)</a:t>
            </a:r>
          </a:p>
          <a:p>
            <a:endParaRPr lang="en-US" dirty="0"/>
          </a:p>
          <a:p>
            <a:r>
              <a:rPr lang="en-US" dirty="0"/>
              <a:t>Pull-up resistors for open-drain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F4C2-ADA7-4E1D-9E2C-37A27B36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5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Review</a:t>
            </a:r>
          </a:p>
          <a:p>
            <a:endParaRPr lang="en-US" b="1" dirty="0"/>
          </a:p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248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5C084-37C7-4BCC-B35E-68AD179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299928"/>
            <a:ext cx="5257800" cy="1872272"/>
          </a:xfrm>
        </p:spPr>
        <p:txBody>
          <a:bodyPr/>
          <a:lstStyle/>
          <a:p>
            <a:r>
              <a:rPr lang="en-US" dirty="0"/>
              <a:t>SDA and SCL are open-drain</a:t>
            </a:r>
          </a:p>
          <a:p>
            <a:pPr lvl="1"/>
            <a:r>
              <a:rPr lang="en-US" dirty="0"/>
              <a:t>1 – high-impedance, let line float high</a:t>
            </a:r>
          </a:p>
          <a:p>
            <a:pPr lvl="1"/>
            <a:r>
              <a:rPr lang="en-US" dirty="0"/>
              <a:t>0 – active drive, pull line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0293-D22B-49B1-B420-47E4E28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E91DE-ED8C-4CC0-855F-68EEBDF9A2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4299928"/>
            <a:ext cx="5257800" cy="187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Pull-up resistor to provide high signal</a:t>
            </a:r>
          </a:p>
          <a:p>
            <a:pPr lvl="1"/>
            <a:r>
              <a:rPr lang="en-US" dirty="0"/>
              <a:t>Low enough resistance that current can flow in a reasonable amount of time</a:t>
            </a:r>
          </a:p>
          <a:p>
            <a:pPr lvl="1"/>
            <a:r>
              <a:rPr lang="en-US" dirty="0"/>
              <a:t>Common value: 4.7 </a:t>
            </a:r>
            <a:r>
              <a:rPr lang="en-US" dirty="0" err="1"/>
              <a:t>kΩ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Equivalent internal circuit diagram of an I2C system.">
            <a:extLst>
              <a:ext uri="{FF2B5EF4-FFF2-40B4-BE49-F238E27FC236}">
                <a16:creationId xmlns:a16="http://schemas.microsoft.com/office/drawing/2014/main" id="{95740036-851F-4657-8BDE-287F3465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4849" y="697592"/>
            <a:ext cx="6638290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07002-BC8F-474A-A19E-44C6C15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drain bus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1257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7058-C6CE-2381-753E-458CBDAA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C24A-0FBA-3D27-666B-277A9DB0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54730"/>
            <a:ext cx="10972800" cy="2617469"/>
          </a:xfrm>
        </p:spPr>
        <p:txBody>
          <a:bodyPr/>
          <a:lstStyle/>
          <a:p>
            <a:r>
              <a:rPr lang="en-US" dirty="0"/>
              <a:t>Here’s a one-byte I2C write to a device</a:t>
            </a:r>
          </a:p>
          <a:p>
            <a:pPr lvl="1"/>
            <a:r>
              <a:rPr lang="en-US" dirty="0"/>
              <a:t>Let’s walk through all the parts of how this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978DC-7683-3317-CFFD-37A831E6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80BE71-8093-BECA-48A1-639DA74A5540}"/>
              </a:ext>
            </a:extLst>
          </p:cNvPr>
          <p:cNvGrpSpPr/>
          <p:nvPr/>
        </p:nvGrpSpPr>
        <p:grpSpPr>
          <a:xfrm>
            <a:off x="988694" y="1143000"/>
            <a:ext cx="9541193" cy="2160270"/>
            <a:chOff x="988694" y="1143000"/>
            <a:chExt cx="9541193" cy="21602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8D17F7-CC23-6ECF-F58C-7FD48EE1F583}"/>
                </a:ext>
              </a:extLst>
            </p:cNvPr>
            <p:cNvGrpSpPr/>
            <p:nvPr/>
          </p:nvGrpSpPr>
          <p:grpSpPr>
            <a:xfrm>
              <a:off x="988694" y="1143000"/>
              <a:ext cx="9541193" cy="2160270"/>
              <a:chOff x="988694" y="1143000"/>
              <a:chExt cx="9541193" cy="216027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48632E56-81C6-1AF3-DF2F-24B83F2451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694" y="1143000"/>
                <a:ext cx="9541193" cy="216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2C811-FFD9-AC8C-80F2-FD23609B4347}"/>
                  </a:ext>
                </a:extLst>
              </p:cNvPr>
              <p:cNvSpPr txBox="1"/>
              <p:nvPr/>
            </p:nvSpPr>
            <p:spPr>
              <a:xfrm>
                <a:off x="2968668" y="2891452"/>
                <a:ext cx="23173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Address: 0x66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213B0A-1680-3290-1793-A7C4AEE57B59}"/>
                  </a:ext>
                </a:extLst>
              </p:cNvPr>
              <p:cNvSpPr txBox="1"/>
              <p:nvPr/>
            </p:nvSpPr>
            <p:spPr>
              <a:xfrm>
                <a:off x="6288067" y="2891452"/>
                <a:ext cx="259288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Data: 0x9C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26A1D1-7484-E4CF-9F71-B1B33C123925}"/>
                </a:ext>
              </a:extLst>
            </p:cNvPr>
            <p:cNvSpPr txBox="1"/>
            <p:nvPr/>
          </p:nvSpPr>
          <p:spPr>
            <a:xfrm>
              <a:off x="5498925" y="2354922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D88CDB-5323-85E9-86E0-0221DCB386AB}"/>
                </a:ext>
              </a:extLst>
            </p:cNvPr>
            <p:cNvSpPr txBox="1"/>
            <p:nvPr/>
          </p:nvSpPr>
          <p:spPr>
            <a:xfrm>
              <a:off x="9095975" y="2357010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AD546B-36A7-9EE7-1F59-2D98B2E9398C}"/>
              </a:ext>
            </a:extLst>
          </p:cNvPr>
          <p:cNvSpPr txBox="1"/>
          <p:nvPr/>
        </p:nvSpPr>
        <p:spPr>
          <a:xfrm>
            <a:off x="7810060" y="25052"/>
            <a:ext cx="3770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XXX: FORGOT TO EDIT THE SDA signal to match the bits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Also swap SDA and SCL order while you’re at it</a:t>
            </a:r>
          </a:p>
        </p:txBody>
      </p:sp>
    </p:spTree>
    <p:extLst>
      <p:ext uri="{BB962C8B-B14F-4D97-AF65-F5344CB8AC3E}">
        <p14:creationId xmlns:p14="http://schemas.microsoft.com/office/powerpoint/2010/main" val="3817131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8681F-D140-574F-B60A-1E687E8CB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3ED2-1762-53E7-7FBA-A2B593EA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F298B-1553-04A2-3EB3-9C167594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54730"/>
            <a:ext cx="10972800" cy="2617469"/>
          </a:xfrm>
        </p:spPr>
        <p:txBody>
          <a:bodyPr/>
          <a:lstStyle/>
          <a:p>
            <a:r>
              <a:rPr lang="en-US" dirty="0"/>
              <a:t>Default state for SDA and SCL is high</a:t>
            </a:r>
          </a:p>
          <a:p>
            <a:endParaRPr lang="en-US" dirty="0"/>
          </a:p>
          <a:p>
            <a:r>
              <a:rPr lang="en-US" dirty="0"/>
              <a:t>A transaction starts when data goes low while clock is still high</a:t>
            </a:r>
          </a:p>
          <a:p>
            <a:pPr lvl="1"/>
            <a:r>
              <a:rPr lang="en-US" dirty="0"/>
              <a:t>Usually, data changes when clock is low</a:t>
            </a:r>
          </a:p>
          <a:p>
            <a:pPr lvl="1"/>
            <a:r>
              <a:rPr lang="en-US" dirty="0"/>
              <a:t>Known as a “Start Condition”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091B1-474E-49EE-7BF6-CEFF5F80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98D6DD-8BE6-717F-F633-181C649C2435}"/>
              </a:ext>
            </a:extLst>
          </p:cNvPr>
          <p:cNvGrpSpPr/>
          <p:nvPr/>
        </p:nvGrpSpPr>
        <p:grpSpPr>
          <a:xfrm>
            <a:off x="988694" y="1143000"/>
            <a:ext cx="9541193" cy="2160270"/>
            <a:chOff x="988694" y="1143000"/>
            <a:chExt cx="9541193" cy="21602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5BB3A7-A0AC-4E58-C9E9-858FF879EF25}"/>
                </a:ext>
              </a:extLst>
            </p:cNvPr>
            <p:cNvGrpSpPr/>
            <p:nvPr/>
          </p:nvGrpSpPr>
          <p:grpSpPr>
            <a:xfrm>
              <a:off x="988694" y="1143000"/>
              <a:ext cx="9541193" cy="2160270"/>
              <a:chOff x="988694" y="1143000"/>
              <a:chExt cx="9541193" cy="2160270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83B21524-90F9-0072-8FEA-77CD20BD77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694" y="1143000"/>
                <a:ext cx="9541193" cy="216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F00BE0-6C8F-61F2-F0C4-F50AE19290A7}"/>
                  </a:ext>
                </a:extLst>
              </p:cNvPr>
              <p:cNvSpPr txBox="1"/>
              <p:nvPr/>
            </p:nvSpPr>
            <p:spPr>
              <a:xfrm>
                <a:off x="2968668" y="2891452"/>
                <a:ext cx="23173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Address: 0x66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00C6A5-5B68-4552-683E-94B820129CA7}"/>
                  </a:ext>
                </a:extLst>
              </p:cNvPr>
              <p:cNvSpPr txBox="1"/>
              <p:nvPr/>
            </p:nvSpPr>
            <p:spPr>
              <a:xfrm>
                <a:off x="6288067" y="2891452"/>
                <a:ext cx="259288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Data: 0x9C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5EFE68-3608-7823-914D-0B70DC23A7C3}"/>
                </a:ext>
              </a:extLst>
            </p:cNvPr>
            <p:cNvSpPr txBox="1"/>
            <p:nvPr/>
          </p:nvSpPr>
          <p:spPr>
            <a:xfrm>
              <a:off x="5498925" y="2354922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C919D7-3E6B-46F5-DD66-705ADBB58C57}"/>
                </a:ext>
              </a:extLst>
            </p:cNvPr>
            <p:cNvSpPr txBox="1"/>
            <p:nvPr/>
          </p:nvSpPr>
          <p:spPr>
            <a:xfrm>
              <a:off x="9095975" y="2357010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D449DC-FEE0-AD71-BAF1-D38E5B34FBD3}"/>
              </a:ext>
            </a:extLst>
          </p:cNvPr>
          <p:cNvSpPr/>
          <p:nvPr/>
        </p:nvSpPr>
        <p:spPr>
          <a:xfrm>
            <a:off x="2331720" y="1011555"/>
            <a:ext cx="388620" cy="121158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62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5FD9A-5171-790A-62B6-D4CED22A7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7A55-D1A0-CA95-D439-FD023EC0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08C11-8624-5A04-1BBD-42DEEDC5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54730"/>
            <a:ext cx="10972800" cy="2617469"/>
          </a:xfrm>
        </p:spPr>
        <p:txBody>
          <a:bodyPr/>
          <a:lstStyle/>
          <a:p>
            <a:r>
              <a:rPr lang="en-US" dirty="0"/>
              <a:t>First byte sent has two parts</a:t>
            </a:r>
          </a:p>
          <a:p>
            <a:pPr lvl="1"/>
            <a:r>
              <a:rPr lang="en-US" dirty="0"/>
              <a:t>7-bit chip address</a:t>
            </a:r>
          </a:p>
          <a:p>
            <a:pPr lvl="1"/>
            <a:r>
              <a:rPr lang="en-US" dirty="0"/>
              <a:t>1-bit read/write indication (1 for read, 0 for write)</a:t>
            </a:r>
          </a:p>
          <a:p>
            <a:pPr lvl="1"/>
            <a:endParaRPr lang="en-US" dirty="0"/>
          </a:p>
          <a:p>
            <a:r>
              <a:rPr lang="en-US" dirty="0"/>
              <a:t>Values are read </a:t>
            </a:r>
            <a:r>
              <a:rPr lang="en-US" dirty="0" err="1"/>
              <a:t>MSb</a:t>
            </a:r>
            <a:r>
              <a:rPr lang="en-US" dirty="0"/>
              <a:t> first (reverse of other protocols 😱)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5A1B-8780-A41A-A883-B9B43AFE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EB4FB8-7A33-FB7E-2E08-543B5E26C937}"/>
              </a:ext>
            </a:extLst>
          </p:cNvPr>
          <p:cNvGrpSpPr/>
          <p:nvPr/>
        </p:nvGrpSpPr>
        <p:grpSpPr>
          <a:xfrm>
            <a:off x="988694" y="1143000"/>
            <a:ext cx="9541193" cy="2160270"/>
            <a:chOff x="988694" y="1143000"/>
            <a:chExt cx="9541193" cy="21602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2B0C18-7D43-45CB-9181-89981F2B2F77}"/>
                </a:ext>
              </a:extLst>
            </p:cNvPr>
            <p:cNvGrpSpPr/>
            <p:nvPr/>
          </p:nvGrpSpPr>
          <p:grpSpPr>
            <a:xfrm>
              <a:off x="988694" y="1143000"/>
              <a:ext cx="9541193" cy="2160270"/>
              <a:chOff x="988694" y="1143000"/>
              <a:chExt cx="9541193" cy="2160270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5178B3DF-ADDA-9245-14FA-E1D4B2E68C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694" y="1143000"/>
                <a:ext cx="9541193" cy="216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614BB4-60FD-1096-9474-E5738601C179}"/>
                  </a:ext>
                </a:extLst>
              </p:cNvPr>
              <p:cNvSpPr txBox="1"/>
              <p:nvPr/>
            </p:nvSpPr>
            <p:spPr>
              <a:xfrm>
                <a:off x="2968668" y="2891452"/>
                <a:ext cx="23173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Address: 0x66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0B39FB-FB25-4F95-76BD-77E362E0D3EA}"/>
                  </a:ext>
                </a:extLst>
              </p:cNvPr>
              <p:cNvSpPr txBox="1"/>
              <p:nvPr/>
            </p:nvSpPr>
            <p:spPr>
              <a:xfrm>
                <a:off x="6288067" y="2891452"/>
                <a:ext cx="259288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Data: 0x9C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2B6860-5C77-B143-59CB-C88D39062B50}"/>
                </a:ext>
              </a:extLst>
            </p:cNvPr>
            <p:cNvSpPr txBox="1"/>
            <p:nvPr/>
          </p:nvSpPr>
          <p:spPr>
            <a:xfrm>
              <a:off x="5498925" y="2354922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9AEBB-4A9C-1776-BF6B-176E0B82CD77}"/>
                </a:ext>
              </a:extLst>
            </p:cNvPr>
            <p:cNvSpPr txBox="1"/>
            <p:nvPr/>
          </p:nvSpPr>
          <p:spPr>
            <a:xfrm>
              <a:off x="9095975" y="2357010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5CAB4F-F4CE-A9EA-18BA-92C1886DE61F}"/>
              </a:ext>
            </a:extLst>
          </p:cNvPr>
          <p:cNvSpPr/>
          <p:nvPr/>
        </p:nvSpPr>
        <p:spPr>
          <a:xfrm>
            <a:off x="2731770" y="1011555"/>
            <a:ext cx="3017520" cy="121158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6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C8758-DD4D-8ED2-CBED-D17FE70A1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54582-BAB1-D3ED-4159-419F075E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3269-6979-A0D7-802F-2B3729A3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54730"/>
            <a:ext cx="10972800" cy="2617469"/>
          </a:xfrm>
        </p:spPr>
        <p:txBody>
          <a:bodyPr>
            <a:normAutofit/>
          </a:bodyPr>
          <a:lstStyle/>
          <a:p>
            <a:r>
              <a:rPr lang="en-US" dirty="0"/>
              <a:t>Acknowledgement is sent by the </a:t>
            </a:r>
            <a:r>
              <a:rPr lang="en-US" b="1" dirty="0"/>
              <a:t>other</a:t>
            </a:r>
            <a:r>
              <a:rPr lang="en-US" dirty="0"/>
              <a:t> device</a:t>
            </a:r>
          </a:p>
          <a:p>
            <a:pPr lvl="1"/>
            <a:r>
              <a:rPr lang="en-US" dirty="0"/>
              <a:t>Sender briefly changes to an input (high-z)</a:t>
            </a:r>
          </a:p>
          <a:p>
            <a:pPr lvl="1"/>
            <a:r>
              <a:rPr lang="en-US" dirty="0"/>
              <a:t>1 is the default state of the bus, which means no device responded</a:t>
            </a:r>
          </a:p>
          <a:p>
            <a:pPr lvl="1"/>
            <a:r>
              <a:rPr lang="en-US" dirty="0"/>
              <a:t>0 means some device responded, which is an 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F6884-C0E8-165A-F351-E98872B0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EC5184-6092-C880-20AF-75479664ABDA}"/>
              </a:ext>
            </a:extLst>
          </p:cNvPr>
          <p:cNvGrpSpPr/>
          <p:nvPr/>
        </p:nvGrpSpPr>
        <p:grpSpPr>
          <a:xfrm>
            <a:off x="988694" y="1143000"/>
            <a:ext cx="9541193" cy="2160270"/>
            <a:chOff x="988694" y="1143000"/>
            <a:chExt cx="9541193" cy="21602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0C106FA-315A-1441-3C2E-B23FE5839018}"/>
                </a:ext>
              </a:extLst>
            </p:cNvPr>
            <p:cNvGrpSpPr/>
            <p:nvPr/>
          </p:nvGrpSpPr>
          <p:grpSpPr>
            <a:xfrm>
              <a:off x="988694" y="1143000"/>
              <a:ext cx="9541193" cy="2160270"/>
              <a:chOff x="988694" y="1143000"/>
              <a:chExt cx="9541193" cy="2160270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18398428-05FB-6446-1FA4-90D3BF4B05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694" y="1143000"/>
                <a:ext cx="9541193" cy="216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77165B-878F-C2C5-9732-4EA3F8B2DE3B}"/>
                  </a:ext>
                </a:extLst>
              </p:cNvPr>
              <p:cNvSpPr txBox="1"/>
              <p:nvPr/>
            </p:nvSpPr>
            <p:spPr>
              <a:xfrm>
                <a:off x="2968668" y="2891452"/>
                <a:ext cx="23173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Address: 0x66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0768ED-9C4F-25C5-19F4-0BF226D9F42C}"/>
                  </a:ext>
                </a:extLst>
              </p:cNvPr>
              <p:cNvSpPr txBox="1"/>
              <p:nvPr/>
            </p:nvSpPr>
            <p:spPr>
              <a:xfrm>
                <a:off x="6288067" y="2891452"/>
                <a:ext cx="259288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Data: 0x9C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9D6FA1-0191-ABC7-309B-5B79A678CC41}"/>
                </a:ext>
              </a:extLst>
            </p:cNvPr>
            <p:cNvSpPr txBox="1"/>
            <p:nvPr/>
          </p:nvSpPr>
          <p:spPr>
            <a:xfrm>
              <a:off x="5498925" y="2354922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CA328B-E99F-11A9-385F-BE8C037E7F14}"/>
                </a:ext>
              </a:extLst>
            </p:cNvPr>
            <p:cNvSpPr txBox="1"/>
            <p:nvPr/>
          </p:nvSpPr>
          <p:spPr>
            <a:xfrm>
              <a:off x="9095975" y="2357010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F305CA-BF18-219F-98F1-32FA4E46AA46}"/>
              </a:ext>
            </a:extLst>
          </p:cNvPr>
          <p:cNvSpPr/>
          <p:nvPr/>
        </p:nvSpPr>
        <p:spPr>
          <a:xfrm flipH="1">
            <a:off x="5749290" y="1011555"/>
            <a:ext cx="346710" cy="121158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1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29CF5-F0C9-41B6-F862-A0B75B27B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824D-CDDF-EDBE-EDEE-8F7179F3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EB78-D83C-D1EE-8190-F2EA7F41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54730"/>
            <a:ext cx="10972800" cy="2617469"/>
          </a:xfrm>
        </p:spPr>
        <p:txBody>
          <a:bodyPr>
            <a:normAutofit/>
          </a:bodyPr>
          <a:lstStyle/>
          <a:p>
            <a:r>
              <a:rPr lang="en-US" dirty="0"/>
              <a:t>Data byte(s) are sent after the address</a:t>
            </a:r>
          </a:p>
          <a:p>
            <a:pPr lvl="1"/>
            <a:r>
              <a:rPr lang="en-US" dirty="0"/>
              <a:t>For a write, bytes are sent by the controller</a:t>
            </a:r>
          </a:p>
          <a:p>
            <a:pPr lvl="1"/>
            <a:r>
              <a:rPr lang="en-US" dirty="0"/>
              <a:t>For a read, bytes are sent by the peripheral</a:t>
            </a:r>
          </a:p>
          <a:p>
            <a:pPr lvl="1"/>
            <a:endParaRPr lang="en-US" dirty="0"/>
          </a:p>
          <a:p>
            <a:r>
              <a:rPr lang="en-US" dirty="0"/>
              <a:t>Other device acknowledges each byte along the way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BADEC-96DC-A5DC-B9FD-5CB1F7BB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7350CF-2778-57F8-FA26-A37014494ADB}"/>
              </a:ext>
            </a:extLst>
          </p:cNvPr>
          <p:cNvGrpSpPr/>
          <p:nvPr/>
        </p:nvGrpSpPr>
        <p:grpSpPr>
          <a:xfrm>
            <a:off x="988694" y="1143000"/>
            <a:ext cx="9541193" cy="2160270"/>
            <a:chOff x="988694" y="1143000"/>
            <a:chExt cx="9541193" cy="21602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8AA6B4-A884-8B7B-7830-2F186052F839}"/>
                </a:ext>
              </a:extLst>
            </p:cNvPr>
            <p:cNvGrpSpPr/>
            <p:nvPr/>
          </p:nvGrpSpPr>
          <p:grpSpPr>
            <a:xfrm>
              <a:off x="988694" y="1143000"/>
              <a:ext cx="9541193" cy="2160270"/>
              <a:chOff x="988694" y="1143000"/>
              <a:chExt cx="9541193" cy="2160270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AF7E5E00-CC74-67A9-FE72-9E24BC3461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694" y="1143000"/>
                <a:ext cx="9541193" cy="216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6DBCD8-ABE6-95E4-1425-5C84D780160C}"/>
                  </a:ext>
                </a:extLst>
              </p:cNvPr>
              <p:cNvSpPr txBox="1"/>
              <p:nvPr/>
            </p:nvSpPr>
            <p:spPr>
              <a:xfrm>
                <a:off x="2968668" y="2891452"/>
                <a:ext cx="23173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Address: 0x66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B2A23D-1B1A-6026-8131-004DB4D8F2EA}"/>
                  </a:ext>
                </a:extLst>
              </p:cNvPr>
              <p:cNvSpPr txBox="1"/>
              <p:nvPr/>
            </p:nvSpPr>
            <p:spPr>
              <a:xfrm>
                <a:off x="6288067" y="2891452"/>
                <a:ext cx="259288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Data: 0x9C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242672-9368-E1ED-C2C4-549B57D1F57F}"/>
                </a:ext>
              </a:extLst>
            </p:cNvPr>
            <p:cNvSpPr txBox="1"/>
            <p:nvPr/>
          </p:nvSpPr>
          <p:spPr>
            <a:xfrm>
              <a:off x="5498925" y="2354922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C9EEDA-7B90-F7E4-C15C-6531D99157D7}"/>
                </a:ext>
              </a:extLst>
            </p:cNvPr>
            <p:cNvSpPr txBox="1"/>
            <p:nvPr/>
          </p:nvSpPr>
          <p:spPr>
            <a:xfrm>
              <a:off x="9095975" y="2357010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694605-38A2-C7C8-1A96-56AE5485C7D4}"/>
              </a:ext>
            </a:extLst>
          </p:cNvPr>
          <p:cNvSpPr/>
          <p:nvPr/>
        </p:nvSpPr>
        <p:spPr>
          <a:xfrm>
            <a:off x="6096000" y="1011555"/>
            <a:ext cx="3260942" cy="121158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19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7B9FB-47A2-25BC-768D-712F2893D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2AF8-C8F2-4B42-C5F9-251C9A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6055-2AF1-4EAF-8D93-F9A8FFE2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54730"/>
            <a:ext cx="10972800" cy="2617469"/>
          </a:xfrm>
        </p:spPr>
        <p:txBody>
          <a:bodyPr>
            <a:normAutofit/>
          </a:bodyPr>
          <a:lstStyle/>
          <a:p>
            <a:r>
              <a:rPr lang="en-US" dirty="0"/>
              <a:t>Stop condition</a:t>
            </a:r>
          </a:p>
          <a:p>
            <a:pPr lvl="1"/>
            <a:r>
              <a:rPr lang="en-US" dirty="0"/>
              <a:t>Let data go high while clock is still high</a:t>
            </a:r>
          </a:p>
          <a:p>
            <a:pPr lvl="1"/>
            <a:r>
              <a:rPr lang="en-US" dirty="0"/>
              <a:t>Returns bus to default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1AD12-D2C9-216D-AFEB-7BE45A7A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7829A8-54C3-359E-EA86-6FABCAB20323}"/>
              </a:ext>
            </a:extLst>
          </p:cNvPr>
          <p:cNvGrpSpPr/>
          <p:nvPr/>
        </p:nvGrpSpPr>
        <p:grpSpPr>
          <a:xfrm>
            <a:off x="988694" y="1143000"/>
            <a:ext cx="9541193" cy="2160270"/>
            <a:chOff x="988694" y="1143000"/>
            <a:chExt cx="9541193" cy="21602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5A47DE8-349F-6246-6569-D034822A7A75}"/>
                </a:ext>
              </a:extLst>
            </p:cNvPr>
            <p:cNvGrpSpPr/>
            <p:nvPr/>
          </p:nvGrpSpPr>
          <p:grpSpPr>
            <a:xfrm>
              <a:off x="988694" y="1143000"/>
              <a:ext cx="9541193" cy="2160270"/>
              <a:chOff x="988694" y="1143000"/>
              <a:chExt cx="9541193" cy="2160270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7F455DE3-6706-A964-ADE0-0C9F2BF8EB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8694" y="1143000"/>
                <a:ext cx="9541193" cy="2160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8642A7-49D6-0C0A-FB55-02479A23B6E6}"/>
                  </a:ext>
                </a:extLst>
              </p:cNvPr>
              <p:cNvSpPr txBox="1"/>
              <p:nvPr/>
            </p:nvSpPr>
            <p:spPr>
              <a:xfrm>
                <a:off x="2968668" y="2891452"/>
                <a:ext cx="23173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Address: 0x66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496E12-9692-F804-000C-85F06235EEA5}"/>
                  </a:ext>
                </a:extLst>
              </p:cNvPr>
              <p:cNvSpPr txBox="1"/>
              <p:nvPr/>
            </p:nvSpPr>
            <p:spPr>
              <a:xfrm>
                <a:off x="6288067" y="2891452"/>
                <a:ext cx="259288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>
                <a:spAutoFit/>
              </a:bodyPr>
              <a:lstStyle/>
              <a:p>
                <a:pPr algn="ctr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Data: 0x9C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F405E3-72BB-2C95-14DE-1D00A69F5D39}"/>
                </a:ext>
              </a:extLst>
            </p:cNvPr>
            <p:cNvSpPr txBox="1"/>
            <p:nvPr/>
          </p:nvSpPr>
          <p:spPr>
            <a:xfrm>
              <a:off x="5498925" y="2354922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2AEBC9-1D96-5350-DD4B-57D59B6A6925}"/>
                </a:ext>
              </a:extLst>
            </p:cNvPr>
            <p:cNvSpPr txBox="1"/>
            <p:nvPr/>
          </p:nvSpPr>
          <p:spPr>
            <a:xfrm>
              <a:off x="9095975" y="2357010"/>
              <a:ext cx="1524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D8608C-7933-C37A-24FF-A1AD34E15322}"/>
              </a:ext>
            </a:extLst>
          </p:cNvPr>
          <p:cNvSpPr/>
          <p:nvPr/>
        </p:nvSpPr>
        <p:spPr>
          <a:xfrm flipH="1">
            <a:off x="9356942" y="1011555"/>
            <a:ext cx="764088" cy="121158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5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4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  <a:p>
            <a:pPr lvl="1"/>
            <a:r>
              <a:rPr lang="en-US" dirty="0"/>
              <a:t>Low bit wins! (so smaller address or data)</a:t>
            </a:r>
          </a:p>
          <a:p>
            <a:pPr lvl="1"/>
            <a:endParaRPr lang="en-US" dirty="0"/>
          </a:p>
          <a:p>
            <a:r>
              <a:rPr lang="en-US" dirty="0"/>
              <a:t>Each controller constantly checks whether SDA matches the voltage level it expects</a:t>
            </a:r>
          </a:p>
          <a:p>
            <a:pPr lvl="1"/>
            <a:r>
              <a:rPr lang="en-US" dirty="0"/>
              <a:t>Stops attempting to transmit if it ever does not</a:t>
            </a:r>
          </a:p>
          <a:p>
            <a:pPr lvl="1"/>
            <a:r>
              <a:rPr lang="en-US" dirty="0"/>
              <a:t>(Only actually needs to check high signals)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1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B190-BCB1-4DC3-A874-2117B8F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start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43E6-D86A-4586-9524-36C0DB07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665863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Repeated start conditions allow the bus to be used again while arbitration was won</a:t>
            </a:r>
          </a:p>
          <a:p>
            <a:endParaRPr lang="en-US" dirty="0"/>
          </a:p>
          <a:p>
            <a:r>
              <a:rPr lang="en-US" dirty="0"/>
              <a:t>Trigger another Start condition without triggering Stop condition</a:t>
            </a:r>
          </a:p>
          <a:p>
            <a:pPr lvl="1"/>
            <a:r>
              <a:rPr lang="en-US" dirty="0"/>
              <a:t>Send address again</a:t>
            </a:r>
          </a:p>
          <a:p>
            <a:pPr lvl="1"/>
            <a:endParaRPr lang="en-US" dirty="0"/>
          </a:p>
          <a:p>
            <a:r>
              <a:rPr lang="en-US" dirty="0"/>
              <a:t>Frequently used for write then read pattern</a:t>
            </a:r>
          </a:p>
          <a:p>
            <a:pPr lvl="1"/>
            <a:r>
              <a:rPr lang="en-US" dirty="0"/>
              <a:t>Write which value you want</a:t>
            </a:r>
          </a:p>
          <a:p>
            <a:pPr lvl="1"/>
            <a:r>
              <a:rPr lang="en-US" dirty="0"/>
              <a:t>Then repeated start and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22B-42D0-4758-BE3B-1C652D8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8194" name="Picture 2" descr="A repeated start condition.">
            <a:extLst>
              <a:ext uri="{FF2B5EF4-FFF2-40B4-BE49-F238E27FC236}">
                <a16:creationId xmlns:a16="http://schemas.microsoft.com/office/drawing/2014/main" id="{FA376709-69EF-45D2-80E1-A1A68FA0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60296" y="1143000"/>
            <a:ext cx="6420098" cy="41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4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90D85F-721A-F581-0DA1-B66C48B713C0}"/>
              </a:ext>
            </a:extLst>
          </p:cNvPr>
          <p:cNvSpPr txBox="1">
            <a:spLocks/>
          </p:cNvSpPr>
          <p:nvPr/>
        </p:nvSpPr>
        <p:spPr>
          <a:xfrm>
            <a:off x="6738764" y="1158631"/>
            <a:ext cx="4837724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Tahoma"/>
                <a:cs typeface="Tahoma"/>
              </a:rPr>
              <a:t>Controlling Timing</a:t>
            </a:r>
            <a:endParaRPr lang="en-US" dirty="0"/>
          </a:p>
          <a:p>
            <a:endParaRPr lang="en-US" dirty="0">
              <a:ea typeface="Tahoma"/>
              <a:cs typeface="Tahom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ea typeface="Tahoma"/>
                <a:cs typeface="Tahoma"/>
              </a:rPr>
              <a:t>Sync              Async</a:t>
            </a:r>
          </a:p>
          <a:p>
            <a:endParaRPr lang="en-US" dirty="0">
              <a:ea typeface="Tahoma"/>
              <a:cs typeface="Tahoma"/>
            </a:endParaRPr>
          </a:p>
          <a:p>
            <a:endParaRPr lang="en-US" dirty="0">
              <a:ea typeface="Tahoma"/>
              <a:cs typeface="Tahoma"/>
            </a:endParaRPr>
          </a:p>
          <a:p>
            <a:r>
              <a:rPr lang="en-US" dirty="0">
                <a:ea typeface="Tahoma"/>
                <a:cs typeface="Tahoma"/>
              </a:rPr>
              <a:t>Network topology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Tahoma"/>
                <a:cs typeface="Tahoma"/>
              </a:rPr>
              <a:t>Point    Bus    Ring    Star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6749D-0792-5189-C954-B34C33D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Tradeoffs in Wired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583C-0AE4-F64B-EEEB-8949CA42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37724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Tahoma"/>
                <a:cs typeface="Tahoma"/>
              </a:rPr>
              <a:t>Number of Signals</a:t>
            </a:r>
          </a:p>
          <a:p>
            <a:endParaRPr lang="en-US" dirty="0">
              <a:ea typeface="Tahoma"/>
              <a:cs typeface="Tahoma"/>
            </a:endParaRPr>
          </a:p>
          <a:p>
            <a:pPr marL="457200" lvl="1" indent="0">
              <a:buNone/>
            </a:pPr>
            <a:r>
              <a:rPr lang="en-US" dirty="0">
                <a:ea typeface="Tahoma"/>
                <a:cs typeface="Tahoma"/>
              </a:rPr>
              <a:t>Serial               Parallel</a:t>
            </a:r>
          </a:p>
          <a:p>
            <a:endParaRPr lang="en-US" dirty="0">
              <a:ea typeface="Tahoma"/>
              <a:cs typeface="Tahoma"/>
            </a:endParaRPr>
          </a:p>
          <a:p>
            <a:endParaRPr lang="en-US" dirty="0">
              <a:ea typeface="Tahoma"/>
              <a:cs typeface="Tahoma"/>
            </a:endParaRPr>
          </a:p>
          <a:p>
            <a:r>
              <a:rPr lang="en-US" dirty="0">
                <a:ea typeface="Tahoma"/>
                <a:cs typeface="Tahoma"/>
              </a:rPr>
              <a:t>Communication Speed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kbps      Mbps      Gbps</a:t>
            </a:r>
            <a:endParaRPr lang="en-US" dirty="0"/>
          </a:p>
          <a:p>
            <a:endParaRPr lang="en-US" dirty="0">
              <a:ea typeface="Tahoma"/>
              <a:cs typeface="Tahoma"/>
            </a:endParaRPr>
          </a:p>
          <a:p>
            <a:endParaRPr lang="en-US" dirty="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E5C4-B8A2-DEA4-1855-7A18171F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 descr="A black and white circle with a black line in it&#10;&#10;AI-generated content may be incorrect.">
            <a:extLst>
              <a:ext uri="{FF2B5EF4-FFF2-40B4-BE49-F238E27FC236}">
                <a16:creationId xmlns:a16="http://schemas.microsoft.com/office/drawing/2014/main" id="{06104033-9F7B-B08D-E7D8-EBD9CFB742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6438" y="1889530"/>
            <a:ext cx="911353" cy="900725"/>
          </a:xfrm>
          <a:prstGeom prst="rect">
            <a:avLst/>
          </a:prstGeom>
        </p:spPr>
      </p:pic>
      <p:pic>
        <p:nvPicPr>
          <p:cNvPr id="13" name="Picture 12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410459D7-55C1-843C-3DBD-4342CD6C54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0795" y="4766571"/>
            <a:ext cx="913933" cy="920263"/>
          </a:xfrm>
          <a:prstGeom prst="rect">
            <a:avLst/>
          </a:prstGeom>
        </p:spPr>
      </p:pic>
      <p:pic>
        <p:nvPicPr>
          <p:cNvPr id="14" name="Picture 13" descr="A red circle with a white arrow on it&#10;&#10;AI-generated content may be incorrect.">
            <a:extLst>
              <a:ext uri="{FF2B5EF4-FFF2-40B4-BE49-F238E27FC236}">
                <a16:creationId xmlns:a16="http://schemas.microsoft.com/office/drawing/2014/main" id="{B27EE2FD-2727-9B72-BE93-6EEEF3F9C9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5987" y="4800763"/>
            <a:ext cx="911353" cy="900725"/>
          </a:xfrm>
          <a:prstGeom prst="rect">
            <a:avLst/>
          </a:prstGeom>
        </p:spPr>
      </p:pic>
      <p:pic>
        <p:nvPicPr>
          <p:cNvPr id="15" name="Picture 14" descr="A white arrow in a green circle&#10;&#10;AI-generated content may be incorrect.">
            <a:extLst>
              <a:ext uri="{FF2B5EF4-FFF2-40B4-BE49-F238E27FC236}">
                <a16:creationId xmlns:a16="http://schemas.microsoft.com/office/drawing/2014/main" id="{B4A7C843-B29F-678B-DBE3-391EF7ED1E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640" y="4766570"/>
            <a:ext cx="911354" cy="920263"/>
          </a:xfrm>
          <a:prstGeom prst="rect">
            <a:avLst/>
          </a:prstGeom>
        </p:spPr>
      </p:pic>
      <p:pic>
        <p:nvPicPr>
          <p:cNvPr id="16" name="Picture 15" descr="A white arrow in a circle&#10;&#10;AI-generated content may be incorrect.">
            <a:extLst>
              <a:ext uri="{FF2B5EF4-FFF2-40B4-BE49-F238E27FC236}">
                <a16:creationId xmlns:a16="http://schemas.microsoft.com/office/drawing/2014/main" id="{731C24B5-6437-A80B-B37F-8B82358A32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4370" y="4800762"/>
            <a:ext cx="911353" cy="900725"/>
          </a:xfrm>
          <a:prstGeom prst="rect">
            <a:avLst/>
          </a:prstGeom>
        </p:spPr>
      </p:pic>
      <p:pic>
        <p:nvPicPr>
          <p:cNvPr id="17" name="Picture 16" descr="A green circle with white arrows&#10;&#10;AI-generated content may be incorrect.">
            <a:extLst>
              <a:ext uri="{FF2B5EF4-FFF2-40B4-BE49-F238E27FC236}">
                <a16:creationId xmlns:a16="http://schemas.microsoft.com/office/drawing/2014/main" id="{DB678D91-A900-3302-56D8-40D7548708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7340" y="1874877"/>
            <a:ext cx="911354" cy="920263"/>
          </a:xfrm>
          <a:prstGeom prst="rect">
            <a:avLst/>
          </a:prstGeom>
        </p:spPr>
      </p:pic>
      <p:pic>
        <p:nvPicPr>
          <p:cNvPr id="18" name="Picture 17" descr="A black and pink circle with black dots&#10;&#10;AI-generated content may be incorrect.">
            <a:extLst>
              <a:ext uri="{FF2B5EF4-FFF2-40B4-BE49-F238E27FC236}">
                <a16:creationId xmlns:a16="http://schemas.microsoft.com/office/drawing/2014/main" id="{97627605-EC47-8EE8-2915-EB3DBCD54C5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3987" y="4790994"/>
            <a:ext cx="917214" cy="910494"/>
          </a:xfrm>
          <a:prstGeom prst="rect">
            <a:avLst/>
          </a:prstGeom>
        </p:spPr>
      </p:pic>
      <p:pic>
        <p:nvPicPr>
          <p:cNvPr id="19" name="Picture 18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7983F4D6-ED18-BE39-A67C-F75BCC39DA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5950" y="1874878"/>
            <a:ext cx="911354" cy="920263"/>
          </a:xfrm>
          <a:prstGeom prst="rect">
            <a:avLst/>
          </a:prstGeom>
        </p:spPr>
      </p:pic>
      <p:pic>
        <p:nvPicPr>
          <p:cNvPr id="20" name="Picture 19" descr="A blue circle with black dots and a star&#10;&#10;AI-generated content may be incorrect.">
            <a:extLst>
              <a:ext uri="{FF2B5EF4-FFF2-40B4-BE49-F238E27FC236}">
                <a16:creationId xmlns:a16="http://schemas.microsoft.com/office/drawing/2014/main" id="{9D38A016-F2F3-69B8-07D3-ACADC525687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2294" y="4810532"/>
            <a:ext cx="918856" cy="882829"/>
          </a:xfrm>
          <a:prstGeom prst="rect">
            <a:avLst/>
          </a:prstGeom>
        </p:spPr>
      </p:pic>
      <p:pic>
        <p:nvPicPr>
          <p:cNvPr id="21" name="Picture 20" descr="A white logo in a black circle&#10;&#10;AI-generated content may be incorrect.">
            <a:extLst>
              <a:ext uri="{FF2B5EF4-FFF2-40B4-BE49-F238E27FC236}">
                <a16:creationId xmlns:a16="http://schemas.microsoft.com/office/drawing/2014/main" id="{2AC11666-5038-A035-9061-749DECD0F0D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2092" y="1874877"/>
            <a:ext cx="909713" cy="920263"/>
          </a:xfrm>
          <a:prstGeom prst="rect">
            <a:avLst/>
          </a:prstGeom>
        </p:spPr>
      </p:pic>
      <p:pic>
        <p:nvPicPr>
          <p:cNvPr id="25" name="Picture 24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ABF764EE-3F4A-E7A0-3C66-D592EFA63D1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3721" y="4769664"/>
            <a:ext cx="908538" cy="91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305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0C68-C76E-4E95-961A-424D9DB8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1CA-A711-45CB-86F9-981229C2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27035" cy="5029200"/>
          </a:xfrm>
        </p:spPr>
        <p:txBody>
          <a:bodyPr/>
          <a:lstStyle/>
          <a:p>
            <a:r>
              <a:rPr lang="en-US" dirty="0"/>
              <a:t>Clock is an open-drain line too</a:t>
            </a:r>
          </a:p>
          <a:p>
            <a:pPr lvl="1"/>
            <a:r>
              <a:rPr lang="en-US" dirty="0"/>
              <a:t>Either device could keep it low</a:t>
            </a:r>
          </a:p>
          <a:p>
            <a:pPr lvl="1"/>
            <a:endParaRPr lang="en-US" dirty="0"/>
          </a:p>
          <a:p>
            <a:r>
              <a:rPr lang="en-US" dirty="0"/>
              <a:t>Transaction can be briefly paused by holding SCL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FE6BC-B57A-46B2-BC4C-803B988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F7BC2-C9BF-4014-B3EF-ABF4B1F8FBF2}"/>
              </a:ext>
            </a:extLst>
          </p:cNvPr>
          <p:cNvGrpSpPr/>
          <p:nvPr/>
        </p:nvGrpSpPr>
        <p:grpSpPr>
          <a:xfrm>
            <a:off x="4861747" y="1235902"/>
            <a:ext cx="6718647" cy="4479098"/>
            <a:chOff x="4861747" y="1235902"/>
            <a:chExt cx="6718647" cy="4479098"/>
          </a:xfrm>
        </p:grpSpPr>
        <p:pic>
          <p:nvPicPr>
            <p:cNvPr id="9218" name="Picture 2" descr="A peripheral using clock stretching to delay the next data frame.">
              <a:extLst>
                <a:ext uri="{FF2B5EF4-FFF2-40B4-BE49-F238E27FC236}">
                  <a16:creationId xmlns:a16="http://schemas.microsoft.com/office/drawing/2014/main" id="{23A5C03A-7BB9-490F-9D8E-7A7FB9DA0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747" y="1235902"/>
              <a:ext cx="6718647" cy="447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8AAF5-E6D1-4D52-8299-CCA76DCC8494}"/>
                </a:ext>
              </a:extLst>
            </p:cNvPr>
            <p:cNvSpPr txBox="1"/>
            <p:nvPr/>
          </p:nvSpPr>
          <p:spPr>
            <a:xfrm>
              <a:off x="10233764" y="4634630"/>
              <a:ext cx="38830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74F9-A1E5-4FFA-A7B7-7A0242DA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I2C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5109-42AA-41F6-B9D6-EDCCF63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4BA3C-C13F-4364-9BAF-658DE2FB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9" y="940349"/>
            <a:ext cx="8895169" cy="5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1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23A-AF87-4C7A-89C7-77B1812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I2C device on a bus must have a different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F75B-C9B4-45CE-B6BB-AE873A47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0739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Shared addresses would cause both to respond</a:t>
            </a:r>
          </a:p>
          <a:p>
            <a:pPr lvl="1"/>
            <a:endParaRPr lang="en-US" dirty="0"/>
          </a:p>
          <a:p>
            <a:r>
              <a:rPr lang="en-US" dirty="0"/>
              <a:t>ICs often have one or more address pin(s) used to select bit(s) of address</a:t>
            </a:r>
          </a:p>
          <a:p>
            <a:pPr lvl="1"/>
            <a:r>
              <a:rPr lang="en-US" dirty="0"/>
              <a:t>0 pins: only one may be on bus</a:t>
            </a:r>
          </a:p>
          <a:p>
            <a:pPr lvl="1"/>
            <a:r>
              <a:rPr lang="en-US" dirty="0"/>
              <a:t>1 pin: two may be on bus</a:t>
            </a:r>
          </a:p>
          <a:p>
            <a:pPr lvl="1"/>
            <a:r>
              <a:rPr lang="en-US" dirty="0"/>
              <a:t>2 pins: four may be on bus</a:t>
            </a:r>
          </a:p>
          <a:p>
            <a:pPr lvl="1"/>
            <a:endParaRPr lang="en-US" dirty="0"/>
          </a:p>
          <a:p>
            <a:r>
              <a:rPr lang="en-US" dirty="0"/>
              <a:t>If no address pins (or not enough), need an I2C address translator chip</a:t>
            </a:r>
          </a:p>
          <a:p>
            <a:pPr lvl="1"/>
            <a:r>
              <a:rPr lang="en-US" dirty="0"/>
              <a:t>Translates addresses for one or more peripheral chips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3513-38B0-40AB-AB19-66D83BCF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5A20F-0C18-499B-AA5B-7EC76D06820D}"/>
              </a:ext>
            </a:extLst>
          </p:cNvPr>
          <p:cNvSpPr txBox="1"/>
          <p:nvPr/>
        </p:nvSpPr>
        <p:spPr>
          <a:xfrm>
            <a:off x="7741085" y="4847573"/>
            <a:ext cx="383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 is low: address  1001010x</a:t>
            </a:r>
          </a:p>
          <a:p>
            <a:r>
              <a:rPr lang="en-US" dirty="0"/>
              <a:t>A0 is high: address 1001011x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2A142-4615-4733-87B2-E40914F54809}"/>
              </a:ext>
            </a:extLst>
          </p:cNvPr>
          <p:cNvGrpSpPr/>
          <p:nvPr/>
        </p:nvGrpSpPr>
        <p:grpSpPr>
          <a:xfrm>
            <a:off x="7778663" y="1142999"/>
            <a:ext cx="3801731" cy="3721575"/>
            <a:chOff x="7778663" y="1142999"/>
            <a:chExt cx="3801731" cy="3721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C2AFC8-3543-471A-9E9F-9ECBD0A7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8663" y="1142999"/>
              <a:ext cx="3801731" cy="37215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ABB26-6C43-4BBB-A8FF-047674475540}"/>
                </a:ext>
              </a:extLst>
            </p:cNvPr>
            <p:cNvSpPr/>
            <p:nvPr/>
          </p:nvSpPr>
          <p:spPr>
            <a:xfrm>
              <a:off x="10421655" y="4246323"/>
              <a:ext cx="1158739" cy="61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205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7B9CD5F-682D-4DFC-8BDD-95F962B3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845" y="1817839"/>
            <a:ext cx="6794697" cy="36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C4E6E-19F2-4E4F-83DD-D41D32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Qwiic</a:t>
            </a:r>
            <a:r>
              <a:rPr lang="en-US" dirty="0"/>
              <a:t> connect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E23E-156E-4EAD-9B84-66F7F5E0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System for wiring multiple prototyping boards together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Four-pin connector</a:t>
            </a:r>
          </a:p>
          <a:p>
            <a:pPr lvl="1"/>
            <a:r>
              <a:rPr lang="en-US" dirty="0"/>
              <a:t>VCC (3.3 volts)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r>
              <a:rPr lang="en-US" dirty="0"/>
              <a:t>SDA</a:t>
            </a:r>
          </a:p>
          <a:p>
            <a:pPr lvl="1"/>
            <a:r>
              <a:rPr lang="en-US" dirty="0"/>
              <a:t>SCL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Daisy-chains through boards</a:t>
            </a:r>
          </a:p>
          <a:p>
            <a:pPr lvl="1"/>
            <a:r>
              <a:rPr lang="en-US" dirty="0"/>
              <a:t>Actually connects to chips in parallel as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09EB-C070-4D16-9862-84FD7B7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A168-5BA3-4829-8111-2E246A56E74B}"/>
              </a:ext>
            </a:extLst>
          </p:cNvPr>
          <p:cNvSpPr txBox="1"/>
          <p:nvPr/>
        </p:nvSpPr>
        <p:spPr>
          <a:xfrm>
            <a:off x="607595" y="6094353"/>
            <a:ext cx="53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https://www.sparkfun.com/qwiic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07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C58-B954-4548-88A6-1BF3466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Management Bus (</a:t>
            </a:r>
            <a:r>
              <a:rPr lang="en-US" dirty="0" err="1"/>
              <a:t>SMBus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1BC8-4CCF-4FA2-B584-48FAAD03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communication specification</a:t>
            </a:r>
          </a:p>
          <a:p>
            <a:pPr lvl="1"/>
            <a:r>
              <a:rPr lang="en-US" dirty="0"/>
              <a:t>A little more strict in places, but generally interoperable</a:t>
            </a:r>
          </a:p>
          <a:p>
            <a:pPr lvl="1"/>
            <a:endParaRPr lang="en-US" dirty="0"/>
          </a:p>
          <a:p>
            <a:r>
              <a:rPr lang="en-US" dirty="0"/>
              <a:t>Adds ability to broadcast or unicast messages</a:t>
            </a:r>
          </a:p>
          <a:p>
            <a:pPr lvl="1"/>
            <a:r>
              <a:rPr lang="en-US" dirty="0"/>
              <a:t>Generic addresses for Controller and various peripherals (Battery)</a:t>
            </a:r>
          </a:p>
          <a:p>
            <a:pPr lvl="1"/>
            <a:endParaRPr lang="en-US" dirty="0"/>
          </a:p>
          <a:p>
            <a:r>
              <a:rPr lang="en-US" dirty="0"/>
              <a:t>Adds an open-drain shared interrupt signal</a:t>
            </a:r>
          </a:p>
          <a:p>
            <a:pPr lvl="1"/>
            <a:r>
              <a:rPr lang="en-US" dirty="0"/>
              <a:t>High-impedance or pull low, just like SDA and SCL</a:t>
            </a:r>
          </a:p>
          <a:p>
            <a:pPr lvl="1"/>
            <a:r>
              <a:rPr lang="en-US" dirty="0"/>
              <a:t>Allows any device to alert a controller</a:t>
            </a:r>
          </a:p>
          <a:p>
            <a:pPr lvl="2"/>
            <a:r>
              <a:rPr lang="en-US" dirty="0"/>
              <a:t>Controller has to probe bus to determine which device wants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80DA-B590-4F26-A6BF-54A3D2C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0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D0C-694F-4204-B968-2998E0D6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DF16-FC08-41C8-89FE-B65A45A0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sensors</a:t>
            </a:r>
          </a:p>
          <a:p>
            <a:pPr lvl="1"/>
            <a:r>
              <a:rPr lang="en-US" dirty="0"/>
              <a:t>Usually low to medium speed</a:t>
            </a:r>
          </a:p>
          <a:p>
            <a:pPr lvl="1"/>
            <a:r>
              <a:rPr lang="en-US" dirty="0"/>
              <a:t>Even relatively high speed stuff often has I2C for convenience</a:t>
            </a:r>
          </a:p>
          <a:p>
            <a:pPr lvl="2"/>
            <a:r>
              <a:rPr lang="en-US" dirty="0"/>
              <a:t>Accelerometers and microphones</a:t>
            </a:r>
          </a:p>
          <a:p>
            <a:pPr lvl="2"/>
            <a:r>
              <a:rPr lang="en-US" dirty="0"/>
              <a:t>Often with intelligent filtering built in</a:t>
            </a:r>
          </a:p>
          <a:p>
            <a:pPr lvl="1"/>
            <a:endParaRPr lang="en-US" dirty="0"/>
          </a:p>
          <a:p>
            <a:r>
              <a:rPr lang="en-US" dirty="0"/>
              <a:t>Communication between microcontrollers</a:t>
            </a:r>
          </a:p>
          <a:p>
            <a:pPr lvl="1"/>
            <a:r>
              <a:rPr lang="en-US" dirty="0"/>
              <a:t>Either can act as the Controller when necessary</a:t>
            </a:r>
          </a:p>
          <a:p>
            <a:pPr lvl="1"/>
            <a:endParaRPr lang="en-US" dirty="0"/>
          </a:p>
          <a:p>
            <a:r>
              <a:rPr lang="en-US" dirty="0"/>
              <a:t>Commonly exists internally within smartphones and laptops too</a:t>
            </a:r>
          </a:p>
          <a:p>
            <a:pPr lvl="1"/>
            <a:r>
              <a:rPr lang="en-US" dirty="0"/>
              <a:t>Light sensors, Temperature sensors,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E177-D64C-4E43-BE1A-B32BC3F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9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069-A726-4F5B-BCF9-1FC53D2E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BCD5-35AB-4B23-98C8-AF424369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Wiring is simple</a:t>
            </a:r>
          </a:p>
          <a:p>
            <a:pPr lvl="1"/>
            <a:r>
              <a:rPr lang="en-US" dirty="0"/>
              <a:t>Only uses two pins</a:t>
            </a:r>
          </a:p>
          <a:p>
            <a:pPr lvl="1"/>
            <a:r>
              <a:rPr lang="en-US" dirty="0"/>
              <a:t>Very widely supported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Relatively slow communication rate</a:t>
            </a:r>
          </a:p>
          <a:p>
            <a:pPr lvl="1"/>
            <a:r>
              <a:rPr lang="en-US" dirty="0"/>
              <a:t>Speed versus power use tradeoff (due to pull-down resistor)</a:t>
            </a:r>
          </a:p>
          <a:p>
            <a:pPr lvl="1"/>
            <a:r>
              <a:rPr lang="en-US" dirty="0"/>
              <a:t>Open collector makes debugging difficult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13D6-0DE7-49DD-B3B4-847BD7B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85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7802-486D-6041-C903-FF33F39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65C0-5426-975C-27D2-64B0B785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SPI and I2C common internally in embedded systems,</a:t>
            </a:r>
            <a:br>
              <a:rPr lang="en-US" dirty="0"/>
            </a:br>
            <a:r>
              <a:rPr lang="en-US" dirty="0"/>
              <a:t>but not common externally? (like USB, Ethernet, HDMI,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76BD-1290-1788-F51F-879F9BB7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7802-486D-6041-C903-FF33F39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65C0-5426-975C-27D2-64B0B785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SPI and I2C common internally in embedded systems,</a:t>
            </a:r>
            <a:br>
              <a:rPr lang="en-US" dirty="0"/>
            </a:br>
            <a:r>
              <a:rPr lang="en-US" dirty="0"/>
              <a:t>but not common externally? (like USB, Ethernet, HDMI, etc.)</a:t>
            </a:r>
          </a:p>
          <a:p>
            <a:endParaRPr lang="en-US" dirty="0"/>
          </a:p>
          <a:p>
            <a:pPr lvl="1"/>
            <a:r>
              <a:rPr lang="en-US" dirty="0"/>
              <a:t>Too slow:</a:t>
            </a:r>
          </a:p>
          <a:p>
            <a:pPr lvl="2"/>
            <a:r>
              <a:rPr lang="en-US" dirty="0"/>
              <a:t>Especially I2C (100 Kbps compared to 12 Mbps for slowest USB)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robust: </a:t>
            </a:r>
          </a:p>
          <a:p>
            <a:pPr lvl="2"/>
            <a:r>
              <a:rPr lang="en-US" dirty="0"/>
              <a:t>No effort put into the electrical encoding of data or error checking</a:t>
            </a:r>
          </a:p>
          <a:p>
            <a:pPr lvl="2"/>
            <a:r>
              <a:rPr lang="en-US" dirty="0"/>
              <a:t>Long external cables lead to additional errors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Overall: they’re too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76BD-1290-1788-F51F-879F9BB7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6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endParaRPr lang="en-US" dirty="0"/>
          </a:p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b="1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2990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F431-3FFA-E1D8-7447-036E82FE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/>
                <a:cs typeface="Tahoma"/>
              </a:rPr>
              <a:t>UART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305E-87AC-4B41-4A41-EEBF3541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436076"/>
            <a:ext cx="10972800" cy="4736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Tahoma"/>
                <a:cs typeface="Tahoma"/>
              </a:rPr>
              <a:t>Number of Signals: Two (plus optional flow control)</a:t>
            </a:r>
          </a:p>
          <a:p>
            <a:r>
              <a:rPr lang="en-US" dirty="0">
                <a:ea typeface="Tahoma"/>
                <a:cs typeface="Tahoma"/>
              </a:rPr>
              <a:t>Communication Speed: Usually 1 to 100 kbps</a:t>
            </a:r>
          </a:p>
          <a:p>
            <a:r>
              <a:rPr lang="en-US" dirty="0">
                <a:ea typeface="Tahoma"/>
                <a:cs typeface="Tahoma"/>
              </a:rPr>
              <a:t>Controlling Timing: Asynchronous</a:t>
            </a:r>
          </a:p>
          <a:p>
            <a:r>
              <a:rPr lang="en-US" dirty="0">
                <a:ea typeface="Tahoma"/>
                <a:cs typeface="Tahoma"/>
              </a:rPr>
              <a:t>Network Topology: Point-to-Point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0B19-28A8-5284-5E4A-525CD23B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black and white circle with a black line in it&#10;&#10;AI-generated content may be incorrect.">
            <a:extLst>
              <a:ext uri="{FF2B5EF4-FFF2-40B4-BE49-F238E27FC236}">
                <a16:creationId xmlns:a16="http://schemas.microsoft.com/office/drawing/2014/main" id="{0B0103D0-B3BC-CD22-DBBC-F19086EE00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5295" y="160379"/>
            <a:ext cx="911353" cy="900725"/>
          </a:xfrm>
          <a:prstGeom prst="rect">
            <a:avLst/>
          </a:prstGeom>
        </p:spPr>
      </p:pic>
      <p:pic>
        <p:nvPicPr>
          <p:cNvPr id="8" name="Picture 7" descr="A white arrow in a green circle&#10;&#10;AI-generated content may be incorrect.">
            <a:extLst>
              <a:ext uri="{FF2B5EF4-FFF2-40B4-BE49-F238E27FC236}">
                <a16:creationId xmlns:a16="http://schemas.microsoft.com/office/drawing/2014/main" id="{ABF6A0F0-2F69-9B8A-70E7-47F83C812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0179" y="155493"/>
            <a:ext cx="911354" cy="920263"/>
          </a:xfrm>
          <a:prstGeom prst="rect">
            <a:avLst/>
          </a:prstGeom>
        </p:spPr>
      </p:pic>
      <p:pic>
        <p:nvPicPr>
          <p:cNvPr id="10" name="Picture 9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87FC94F9-9E1F-0E32-88AA-F92010F5F8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7180" y="155494"/>
            <a:ext cx="911354" cy="920263"/>
          </a:xfrm>
          <a:prstGeom prst="rect">
            <a:avLst/>
          </a:prstGeom>
        </p:spPr>
      </p:pic>
      <p:pic>
        <p:nvPicPr>
          <p:cNvPr id="12" name="Picture 11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BB55740A-4DD7-8204-BAAA-7A1600E59E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4875" y="168356"/>
            <a:ext cx="908538" cy="9104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C8EA62-5679-8AED-E6B5-550ABA266076}"/>
              </a:ext>
            </a:extLst>
          </p:cNvPr>
          <p:cNvSpPr txBox="1"/>
          <p:nvPr/>
        </p:nvSpPr>
        <p:spPr>
          <a:xfrm>
            <a:off x="7529132" y="1075240"/>
            <a:ext cx="4315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Tahoma"/>
                <a:cs typeface="Tahoma"/>
              </a:rPr>
              <a:t>Serial         kbps          Async        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138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86BD-BD12-FD8B-0D60-7FD4AD57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sensor interaction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B957-1022-735F-F8DE-3BCBF9A9E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9397" cy="5029200"/>
          </a:xfrm>
        </p:spPr>
        <p:txBody>
          <a:bodyPr/>
          <a:lstStyle/>
          <a:p>
            <a:r>
              <a:rPr lang="en-US" dirty="0"/>
              <a:t>First write one byte to the device</a:t>
            </a:r>
          </a:p>
          <a:p>
            <a:pPr lvl="1"/>
            <a:r>
              <a:rPr lang="en-US" dirty="0"/>
              <a:t>This selects what data you want to interact with, called a “register address”</a:t>
            </a:r>
          </a:p>
          <a:p>
            <a:pPr lvl="1"/>
            <a:endParaRPr lang="en-US" dirty="0"/>
          </a:p>
          <a:p>
            <a:r>
              <a:rPr lang="en-US" dirty="0"/>
              <a:t>Second read/write one (or more) bytes</a:t>
            </a:r>
          </a:p>
          <a:p>
            <a:pPr lvl="1"/>
            <a:r>
              <a:rPr lang="en-US" dirty="0"/>
              <a:t>This is the actual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SPI and I2C devices both work this way</a:t>
            </a:r>
          </a:p>
          <a:p>
            <a:pPr lvl="1"/>
            <a:r>
              <a:rPr lang="en-US" dirty="0"/>
              <a:t>Datasheet will have a list of registers you can read/write</a:t>
            </a:r>
          </a:p>
          <a:p>
            <a:pPr lvl="1"/>
            <a:r>
              <a:rPr lang="en-US" dirty="0"/>
              <a:t>Each register will have some address: that’s the first byte you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9A7CA-16AA-B159-8106-1EC0AB10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28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5FDF-819E-0AE4-EF12-92B118E1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Microbit</a:t>
            </a:r>
            <a:r>
              <a:rPr lang="en-US" dirty="0"/>
              <a:t> 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09B1-F63F-285B-15F1-42B2DBC7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051" y="1143000"/>
            <a:ext cx="241134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Details of each register on later pages show you the structure of the data read or written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F74A-9AEF-A472-74F2-AB0A699B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A8E58-DEC1-8691-6BD7-EB12206F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6" y="792271"/>
            <a:ext cx="8761873" cy="85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3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E331-6C9E-0288-6591-FC42883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Register/data pattern in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F16E-C8D5-84C8-D670-9AD011B6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I2C is the more difficult of these</a:t>
            </a:r>
          </a:p>
          <a:p>
            <a:pPr lvl="1"/>
            <a:r>
              <a:rPr lang="en-US" dirty="0"/>
              <a:t>Need some way to tell the device “this transaction is still going”, but switch from writing to reading</a:t>
            </a:r>
          </a:p>
          <a:p>
            <a:pPr lvl="1"/>
            <a:endParaRPr lang="en-US" dirty="0"/>
          </a:p>
          <a:p>
            <a:r>
              <a:rPr lang="en-US" dirty="0"/>
              <a:t>This is the use of the “repeated start” option</a:t>
            </a:r>
          </a:p>
          <a:p>
            <a:pPr lvl="1"/>
            <a:r>
              <a:rPr lang="en-US" dirty="0"/>
              <a:t>Continues the “transaction”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A83BF-0FEE-6E50-EB1E-C89766A5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2" descr="A repeated start condition.">
            <a:extLst>
              <a:ext uri="{FF2B5EF4-FFF2-40B4-BE49-F238E27FC236}">
                <a16:creationId xmlns:a16="http://schemas.microsoft.com/office/drawing/2014/main" id="{10DAF365-B3B1-EE9A-7BC3-CF993618C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6581" y="3282654"/>
            <a:ext cx="4503188" cy="28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21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B037-40E4-3C3C-AC4D-4683ACD6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Read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B5D0-ECB7-68F5-6F6D-48CF2CD0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4526"/>
            <a:ext cx="10972800" cy="1587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First, write the address of the register you want</a:t>
            </a:r>
          </a:p>
          <a:p>
            <a:r>
              <a:rPr lang="en-US" dirty="0"/>
              <a:t>Then, repeated start</a:t>
            </a:r>
          </a:p>
          <a:p>
            <a:r>
              <a:rPr lang="en-US" dirty="0"/>
              <a:t>Finally, read the data from the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14BD4-6F84-E7C8-3A4C-1ABA93A0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F682A1F3-1BB7-16E6-5758-E6A1B84EA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9912" y="1143000"/>
            <a:ext cx="11148164" cy="266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83AAE-07E4-2E88-BB34-F6A43587B4F8}"/>
              </a:ext>
            </a:extLst>
          </p:cNvPr>
          <p:cNvSpPr txBox="1"/>
          <p:nvPr/>
        </p:nvSpPr>
        <p:spPr>
          <a:xfrm>
            <a:off x="1002081" y="1575486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Peripheral Controls SDA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C5E1C-F409-D9ED-EDF5-77290438596C}"/>
              </a:ext>
            </a:extLst>
          </p:cNvPr>
          <p:cNvSpPr txBox="1"/>
          <p:nvPr/>
        </p:nvSpPr>
        <p:spPr>
          <a:xfrm>
            <a:off x="1002081" y="1208736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Controller Controls SDA Line</a:t>
            </a:r>
          </a:p>
        </p:txBody>
      </p:sp>
    </p:spTree>
    <p:extLst>
      <p:ext uri="{BB962C8B-B14F-4D97-AF65-F5344CB8AC3E}">
        <p14:creationId xmlns:p14="http://schemas.microsoft.com/office/powerpoint/2010/main" val="380212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8030-8EF5-F96F-ECAE-C9B0C0BC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Write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5B54-07D5-A3C3-755E-7B2131D8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97676"/>
            <a:ext cx="10972800" cy="14586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Just write the data. No need to change modes in the middle</a:t>
            </a:r>
          </a:p>
          <a:p>
            <a:pPr lvl="1"/>
            <a:endParaRPr lang="en-US" dirty="0"/>
          </a:p>
          <a:p>
            <a:r>
              <a:rPr lang="en-US" dirty="0"/>
              <a:t>Some devices also allow “repeated start” in the middle of write transactions</a:t>
            </a:r>
          </a:p>
          <a:p>
            <a:pPr lvl="1"/>
            <a:r>
              <a:rPr lang="en-US" dirty="0"/>
              <a:t>But it’s not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CD788-A82F-8162-91C8-8CDCD6A1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50BAD-7D02-2354-DD05-A570F00286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171" y="1235981"/>
            <a:ext cx="9097645" cy="311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A8C35-8CB7-368A-B7FF-67662D66A64A}"/>
              </a:ext>
            </a:extLst>
          </p:cNvPr>
          <p:cNvSpPr txBox="1"/>
          <p:nvPr/>
        </p:nvSpPr>
        <p:spPr>
          <a:xfrm>
            <a:off x="2154475" y="1713272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Peripheral Controls SDA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B9875-006F-CE40-C859-F0912F244400}"/>
              </a:ext>
            </a:extLst>
          </p:cNvPr>
          <p:cNvSpPr txBox="1"/>
          <p:nvPr/>
        </p:nvSpPr>
        <p:spPr>
          <a:xfrm>
            <a:off x="2154475" y="1346522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Controller Controls SDA Line</a:t>
            </a:r>
          </a:p>
        </p:txBody>
      </p:sp>
    </p:spTree>
    <p:extLst>
      <p:ext uri="{BB962C8B-B14F-4D97-AF65-F5344CB8AC3E}">
        <p14:creationId xmlns:p14="http://schemas.microsoft.com/office/powerpoint/2010/main" val="4327308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C96A-6C96-54EF-14E1-A6530293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I2C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2B27-61D1-2C5B-2F56-0F033E3E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nrf_twi_mngr</a:t>
            </a:r>
            <a:r>
              <a:rPr lang="en-US" dirty="0"/>
              <a:t> driver: I2C (Two-Wire Interface) manager</a:t>
            </a:r>
          </a:p>
          <a:p>
            <a:pPr lvl="1"/>
            <a:r>
              <a:rPr lang="en-US" dirty="0"/>
              <a:t>Expects transactions to occur and is set up to run those</a:t>
            </a:r>
          </a:p>
          <a:p>
            <a:pPr lvl="1"/>
            <a:endParaRPr lang="en-US" dirty="0"/>
          </a:p>
          <a:p>
            <a:r>
              <a:rPr lang="en-US" dirty="0"/>
              <a:t>Takes in an array of “transfer” operations as an argument</a:t>
            </a:r>
          </a:p>
          <a:p>
            <a:r>
              <a:rPr lang="en-US" dirty="0"/>
              <a:t>Each operation is either a read or a write</a:t>
            </a:r>
          </a:p>
          <a:p>
            <a:pPr lvl="1"/>
            <a:r>
              <a:rPr lang="en-US" dirty="0"/>
              <a:t>Includes a device address, includes a pointer to data and length</a:t>
            </a:r>
          </a:p>
          <a:p>
            <a:pPr lvl="1"/>
            <a:r>
              <a:rPr lang="en-US" dirty="0"/>
              <a:t>Includes flags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NRF_TWI_MNGR_NO_STOP</a:t>
            </a:r>
            <a:r>
              <a:rPr lang="en-US" dirty="0"/>
              <a:t> which does not execute a stop bit after one operation</a:t>
            </a:r>
          </a:p>
          <a:p>
            <a:pPr lvl="1"/>
            <a:endParaRPr lang="en-US" dirty="0"/>
          </a:p>
          <a:p>
            <a:r>
              <a:rPr lang="en-US" dirty="0"/>
              <a:t>Your job is to set up the array of transfer operations</a:t>
            </a:r>
          </a:p>
          <a:p>
            <a:pPr lvl="1"/>
            <a:r>
              <a:rPr lang="en-US" dirty="0"/>
              <a:t>Then the driver will make it 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BAF3-2735-B456-4B21-B35BBF5D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40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335-9F24-8631-E63B-CE1F8A42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Register/data pattern in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1E8-A51F-1C4C-6060-5C3B3E50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is easier to implement transactions for</a:t>
            </a:r>
          </a:p>
          <a:p>
            <a:pPr lvl="1"/>
            <a:r>
              <a:rPr lang="en-US" dirty="0"/>
              <a:t>No indication of reading/writing by default</a:t>
            </a:r>
          </a:p>
          <a:p>
            <a:pPr lvl="1"/>
            <a:r>
              <a:rPr lang="en-US" dirty="0"/>
              <a:t>You can just hold Chip Select low and stop clocking if you want to pause</a:t>
            </a:r>
          </a:p>
          <a:p>
            <a:pPr lvl="1"/>
            <a:endParaRPr lang="en-US" dirty="0"/>
          </a:p>
          <a:p>
            <a:r>
              <a:rPr lang="en-US" dirty="0"/>
              <a:t>Need some way to indicate to the peripheral whether you’re reading or writing though</a:t>
            </a:r>
          </a:p>
          <a:p>
            <a:pPr lvl="1"/>
            <a:r>
              <a:rPr lang="en-US" dirty="0"/>
              <a:t>Possibly different register addresses for read versus write</a:t>
            </a:r>
          </a:p>
          <a:p>
            <a:pPr lvl="1"/>
            <a:r>
              <a:rPr lang="en-US" dirty="0"/>
              <a:t>Possibly 7-bit addresses, with a bit leftover for read/write specification</a:t>
            </a:r>
          </a:p>
          <a:p>
            <a:pPr lvl="1"/>
            <a:r>
              <a:rPr lang="en-US" dirty="0"/>
              <a:t>Some devices just work </a:t>
            </a:r>
            <a:r>
              <a:rPr lang="en-US" dirty="0" err="1"/>
              <a:t>uni</a:t>
            </a:r>
            <a:r>
              <a:rPr lang="en-US" dirty="0"/>
              <a:t>-directionally</a:t>
            </a:r>
          </a:p>
          <a:p>
            <a:pPr lvl="2"/>
            <a:r>
              <a:rPr lang="en-US" dirty="0"/>
              <a:t>Can’t read from a screen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EFC5-6A3D-C0C5-21CB-4B1EEBBE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694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DA09-B774-9DF3-A5C5-6C158EB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Read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1AD-FA9E-60CF-FCE3-F5F2A6AD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Chip select goes low to select the device</a:t>
            </a:r>
          </a:p>
          <a:p>
            <a:r>
              <a:rPr lang="en-US" dirty="0"/>
              <a:t>First byte is the register address and read selection</a:t>
            </a:r>
          </a:p>
          <a:p>
            <a:r>
              <a:rPr lang="en-US" dirty="0"/>
              <a:t>Next bytes are from the peripheral (read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F041-F29F-9516-36D0-61FCCF0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7C2C9-CE78-0A2A-E2F8-3D6B96121A8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595" y="3182353"/>
            <a:ext cx="11032712" cy="282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0A32D-0AFC-0FC9-2B25-11D557883C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595" y="5602266"/>
            <a:ext cx="11032712" cy="102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5C5686-1BE0-9501-4226-C6BB3B5F625D}"/>
              </a:ext>
            </a:extLst>
          </p:cNvPr>
          <p:cNvSpPr/>
          <p:nvPr/>
        </p:nvSpPr>
        <p:spPr>
          <a:xfrm>
            <a:off x="3281819" y="6041937"/>
            <a:ext cx="3382028" cy="58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A8CA5-BBEF-ED0F-D201-F571F02F6F18}"/>
              </a:ext>
            </a:extLst>
          </p:cNvPr>
          <p:cNvSpPr/>
          <p:nvPr/>
        </p:nvSpPr>
        <p:spPr>
          <a:xfrm>
            <a:off x="6756199" y="5135671"/>
            <a:ext cx="3306872" cy="46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475DE7-386F-E4FA-5148-FF420EA4CB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0466" y="5654842"/>
            <a:ext cx="4155345" cy="382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D1B68-969B-CBCC-4081-C768B717E0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5811" y="4720392"/>
            <a:ext cx="3882189" cy="38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678FE8-EE02-39DB-E408-77B9D677F53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8463" y="5135671"/>
            <a:ext cx="2947736" cy="4954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D41C96-F250-3E51-F4C5-7BB4881D7102}"/>
              </a:ext>
            </a:extLst>
          </p:cNvPr>
          <p:cNvSpPr txBox="1"/>
          <p:nvPr/>
        </p:nvSpPr>
        <p:spPr>
          <a:xfrm>
            <a:off x="1822784" y="4720392"/>
            <a:ext cx="807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SDO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DB2F8-350A-9AC9-A50B-3FB1AD3F3E79}"/>
              </a:ext>
            </a:extLst>
          </p:cNvPr>
          <p:cNvSpPr txBox="1"/>
          <p:nvPr/>
        </p:nvSpPr>
        <p:spPr>
          <a:xfrm>
            <a:off x="1822784" y="5624309"/>
            <a:ext cx="807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SDI</a:t>
            </a:r>
          </a:p>
        </p:txBody>
      </p:sp>
    </p:spTree>
    <p:extLst>
      <p:ext uri="{BB962C8B-B14F-4D97-AF65-F5344CB8AC3E}">
        <p14:creationId xmlns:p14="http://schemas.microsoft.com/office/powerpoint/2010/main" val="1890171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DA09-B774-9DF3-A5C5-6C158EB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Write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1AD-FA9E-60CF-FCE3-F5F2A6AD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Chip select goes low to select the device</a:t>
            </a:r>
          </a:p>
          <a:p>
            <a:r>
              <a:rPr lang="en-US" dirty="0"/>
              <a:t>First byte is the register address and write selection</a:t>
            </a:r>
          </a:p>
          <a:p>
            <a:r>
              <a:rPr lang="en-US" dirty="0"/>
              <a:t>Next bytes are the data to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F041-F29F-9516-36D0-61FCCF0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AD1B5-C73E-FB45-88CE-62A92AB06D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498" y="3732756"/>
            <a:ext cx="9673502" cy="2439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3F72A-8AF4-A815-3961-FD313B0727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679" y="5447784"/>
            <a:ext cx="2544680" cy="427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310A5-FFF6-2C28-E541-F548C41567F1}"/>
              </a:ext>
            </a:extLst>
          </p:cNvPr>
          <p:cNvSpPr txBox="1"/>
          <p:nvPr/>
        </p:nvSpPr>
        <p:spPr>
          <a:xfrm>
            <a:off x="1967602" y="5129466"/>
            <a:ext cx="807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SDO</a:t>
            </a:r>
          </a:p>
        </p:txBody>
      </p:sp>
    </p:spTree>
    <p:extLst>
      <p:ext uri="{BB962C8B-B14F-4D97-AF65-F5344CB8AC3E}">
        <p14:creationId xmlns:p14="http://schemas.microsoft.com/office/powerpoint/2010/main" val="1717278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335-9F24-8631-E63B-CE1F8A42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1E8-A51F-1C4C-6060-5C3B3E50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nrfx_spim</a:t>
            </a:r>
            <a:r>
              <a:rPr lang="en-US" dirty="0"/>
              <a:t> driver: </a:t>
            </a:r>
            <a:r>
              <a:rPr lang="en-US" dirty="0" err="1"/>
              <a:t>nRF</a:t>
            </a:r>
            <a:r>
              <a:rPr lang="en-US" dirty="0"/>
              <a:t> SPI Master (Controller)</a:t>
            </a:r>
          </a:p>
          <a:p>
            <a:endParaRPr lang="en-US" dirty="0"/>
          </a:p>
          <a:p>
            <a:r>
              <a:rPr lang="en-US" dirty="0"/>
              <a:t>Expects data in “XFER” (transfer) operations</a:t>
            </a:r>
          </a:p>
          <a:p>
            <a:pPr lvl="1"/>
            <a:r>
              <a:rPr lang="en-US" dirty="0"/>
              <a:t>Can either be read, write, or read AND write (both simultaneously)</a:t>
            </a:r>
          </a:p>
          <a:p>
            <a:pPr lvl="1"/>
            <a:endParaRPr lang="en-US" dirty="0"/>
          </a:p>
          <a:p>
            <a:r>
              <a:rPr lang="en-US" dirty="0"/>
              <a:t>Flags control whether CS pin goes high afterwards or if it stays low</a:t>
            </a:r>
          </a:p>
          <a:p>
            <a:pPr lvl="1"/>
            <a:r>
              <a:rPr lang="en-US" dirty="0"/>
              <a:t>Or you could just manually control the CS pin with GPIO which is usually easier…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EFC5-6A3D-C0C5-21CB-4B1EEBBE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AEAF-7CF5-4DD7-932D-BCD516DD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  <a:p>
            <a:endParaRPr lang="en-US" dirty="0"/>
          </a:p>
          <a:p>
            <a:r>
              <a:rPr lang="en-US" dirty="0"/>
              <a:t>Let’s get rid of all the cons (by sacrificing on all the pros)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7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D7C0-6049-22F1-63E7-A99F4B57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ADXL345 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475B-215C-4902-5825-C329C08D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3-axis accelerometer</a:t>
            </a:r>
          </a:p>
          <a:p>
            <a:pPr lvl="1"/>
            <a:r>
              <a:rPr lang="en-US" dirty="0"/>
              <a:t>Pretty high accuracy: 13-bit resolution, +/- 16 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use either SPI or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AAB6-EF4E-BBAB-437A-C54584B8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9B60AC-38B6-FD12-B93F-49F40B6C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47" y="2575483"/>
            <a:ext cx="4923847" cy="3139517"/>
          </a:xfrm>
          <a:prstGeom prst="rect">
            <a:avLst/>
          </a:prstGeom>
        </p:spPr>
      </p:pic>
      <p:pic>
        <p:nvPicPr>
          <p:cNvPr id="2050" name="Picture 2" descr="Top view of accelerometer breakout">
            <a:extLst>
              <a:ext uri="{FF2B5EF4-FFF2-40B4-BE49-F238E27FC236}">
                <a16:creationId xmlns:a16="http://schemas.microsoft.com/office/drawing/2014/main" id="{C97195A4-7C46-CC7A-BE4E-49654E5224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614" t="21753" r="16330" b="16220"/>
          <a:stretch/>
        </p:blipFill>
        <p:spPr bwMode="auto">
          <a:xfrm>
            <a:off x="1327759" y="3297570"/>
            <a:ext cx="3632548" cy="256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E489FC-54F0-047F-023C-3E75DBC85263}"/>
              </a:ext>
            </a:extLst>
          </p:cNvPr>
          <p:cNvSpPr txBox="1"/>
          <p:nvPr/>
        </p:nvSpPr>
        <p:spPr>
          <a:xfrm>
            <a:off x="607595" y="6260068"/>
            <a:ext cx="976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https://www.analog.com/media/en/technical-documentation/data-sheets/adxl345.pdf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86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C119B5-6B29-D657-154F-AEA7D445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307" y="344710"/>
            <a:ext cx="7229689" cy="6168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670ED-8FCB-8AEE-B21E-6F12D867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599"/>
            <a:ext cx="3951879" cy="1174315"/>
          </a:xfrm>
        </p:spPr>
        <p:txBody>
          <a:bodyPr>
            <a:normAutofit/>
          </a:bodyPr>
          <a:lstStyle/>
          <a:p>
            <a:r>
              <a:rPr lang="en-US" dirty="0"/>
              <a:t>What fields can we access?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ECE8-C15D-5DA3-15D2-09946952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678488"/>
            <a:ext cx="4352712" cy="4493712"/>
          </a:xfrm>
        </p:spPr>
        <p:txBody>
          <a:bodyPr>
            <a:normAutofit fontScale="92500"/>
          </a:bodyPr>
          <a:lstStyle/>
          <a:p>
            <a:r>
              <a:rPr lang="en-US" dirty="0"/>
              <a:t>Same “registers” for SPI and I2C</a:t>
            </a:r>
          </a:p>
          <a:p>
            <a:pPr lvl="1"/>
            <a:endParaRPr lang="en-US" dirty="0"/>
          </a:p>
          <a:p>
            <a:r>
              <a:rPr lang="en-US" dirty="0"/>
              <a:t>Transactions:</a:t>
            </a:r>
          </a:p>
          <a:p>
            <a:pPr lvl="1"/>
            <a:r>
              <a:rPr lang="en-US" dirty="0"/>
              <a:t>Register address sent first</a:t>
            </a:r>
          </a:p>
          <a:p>
            <a:pPr lvl="1"/>
            <a:r>
              <a:rPr lang="en-US" dirty="0"/>
              <a:t>Register value sent second</a:t>
            </a:r>
          </a:p>
          <a:p>
            <a:pPr lvl="1"/>
            <a:endParaRPr lang="en-US" dirty="0"/>
          </a:p>
          <a:p>
            <a:r>
              <a:rPr lang="en-US" dirty="0"/>
              <a:t>Some are read/write while others are read-only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7C2EF-36B5-70BA-3435-36D2A2A6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167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EDD4-27C0-4696-1E43-83AAA7C2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ADXL345 SPI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A237-8CF2-7540-7FE6-25CAB656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44975" cy="5029200"/>
          </a:xfrm>
        </p:spPr>
        <p:txBody>
          <a:bodyPr/>
          <a:lstStyle/>
          <a:p>
            <a:r>
              <a:rPr lang="en-US" dirty="0"/>
              <a:t>Normally uses 4-wire SPI</a:t>
            </a:r>
          </a:p>
          <a:p>
            <a:r>
              <a:rPr lang="en-US" dirty="0"/>
              <a:t>Can also use a 3-wire SPI version</a:t>
            </a:r>
          </a:p>
          <a:p>
            <a:pPr lvl="1"/>
            <a:r>
              <a:rPr lang="en-US" dirty="0"/>
              <a:t>One wire for in and out</a:t>
            </a:r>
          </a:p>
          <a:p>
            <a:pPr lvl="1"/>
            <a:endParaRPr lang="en-US" dirty="0"/>
          </a:p>
          <a:p>
            <a:r>
              <a:rPr lang="en-US" dirty="0"/>
              <a:t>SPI Config</a:t>
            </a:r>
          </a:p>
          <a:p>
            <a:pPr lvl="1"/>
            <a:r>
              <a:rPr lang="en-US" dirty="0"/>
              <a:t>5 MHz (or slower)</a:t>
            </a:r>
          </a:p>
          <a:p>
            <a:pPr lvl="1"/>
            <a:r>
              <a:rPr lang="en-US" dirty="0"/>
              <a:t>CPOL=1 CPHA=1 (ugh, not the default)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7184F-7A3B-DF57-ECAE-B67CABB1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B9342-DE8E-9651-9DC9-47C72033C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241" y="914400"/>
            <a:ext cx="4186153" cy="44683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07F98-706A-9283-AC84-C5360967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9" y="4457856"/>
            <a:ext cx="6644975" cy="1775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63AE2F-E641-E04F-55D3-B38C119A36C1}"/>
              </a:ext>
            </a:extLst>
          </p:cNvPr>
          <p:cNvSpPr/>
          <p:nvPr/>
        </p:nvSpPr>
        <p:spPr>
          <a:xfrm>
            <a:off x="1465545" y="4922727"/>
            <a:ext cx="5110619" cy="638827"/>
          </a:xfrm>
          <a:prstGeom prst="rect">
            <a:avLst/>
          </a:prstGeom>
          <a:solidFill>
            <a:srgbClr val="4472C4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89615F-678F-F3DC-BAFE-ACDAEA2371EE}"/>
              </a:ext>
            </a:extLst>
          </p:cNvPr>
          <p:cNvSpPr/>
          <p:nvPr/>
        </p:nvSpPr>
        <p:spPr>
          <a:xfrm>
            <a:off x="858116" y="5210531"/>
            <a:ext cx="607430" cy="638827"/>
          </a:xfrm>
          <a:prstGeom prst="rect">
            <a:avLst/>
          </a:prstGeom>
          <a:solidFill>
            <a:srgbClr val="4472C4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76C8B-97E7-0566-2267-173298E60EB9}"/>
              </a:ext>
            </a:extLst>
          </p:cNvPr>
          <p:cNvSpPr/>
          <p:nvPr/>
        </p:nvSpPr>
        <p:spPr>
          <a:xfrm>
            <a:off x="1465544" y="5561555"/>
            <a:ext cx="3181612" cy="287804"/>
          </a:xfrm>
          <a:prstGeom prst="rect">
            <a:avLst/>
          </a:prstGeom>
          <a:solidFill>
            <a:srgbClr val="4472C4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95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CF5C-1780-ECE6-27B5-FFC310B1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ADXL345 SPI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A3CFC-5CBF-E014-FE7B-56D21482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FD622-9402-DD72-8419-A1664658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24" y="1125622"/>
            <a:ext cx="8439739" cy="541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07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3722-7976-894D-714C-02A4CBFC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ADXL345 I2C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673F-DB22-166D-0D6C-BD409FC63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701368" cy="5029200"/>
          </a:xfrm>
        </p:spPr>
        <p:txBody>
          <a:bodyPr/>
          <a:lstStyle/>
          <a:p>
            <a:r>
              <a:rPr lang="en-US" dirty="0"/>
              <a:t>Connection of CS pin determines mode</a:t>
            </a:r>
          </a:p>
          <a:p>
            <a:pPr lvl="1"/>
            <a:r>
              <a:rPr lang="en-US" dirty="0"/>
              <a:t>Connecting to power puts it in I2C mode</a:t>
            </a:r>
          </a:p>
          <a:p>
            <a:pPr lvl="1"/>
            <a:endParaRPr lang="en-US" dirty="0"/>
          </a:p>
          <a:p>
            <a:r>
              <a:rPr lang="en-US" dirty="0"/>
              <a:t>Supports 100 kHz or 400 kHz mode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Address: selectable with pin</a:t>
            </a:r>
          </a:p>
          <a:p>
            <a:pPr lvl="1"/>
            <a:r>
              <a:rPr lang="en-US" dirty="0"/>
              <a:t>Pin low:  0b1010011 (0x53)</a:t>
            </a:r>
          </a:p>
          <a:p>
            <a:pPr lvl="1"/>
            <a:r>
              <a:rPr lang="en-US" dirty="0"/>
              <a:t>Pin high: 0b0011101 (0x1D)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14A72-2807-A6F3-30FC-9BD6A173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3C2B4-26FE-5C45-3BE0-854C962C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963" y="1428439"/>
            <a:ext cx="3848637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61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83F7-3930-066D-47C2-B4BB2E63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ADXL345 I2C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036CD-735A-2A02-F11D-3313DCBC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78C666-73FF-F277-2847-74C1D97E7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5" y="1732270"/>
            <a:ext cx="11254257" cy="33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642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endParaRPr lang="en-US" dirty="0"/>
          </a:p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0327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5705-520E-C50E-6B3D-25D505048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604D6E-B309-F259-F3C0-EB3A9661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760059-A702-CA6E-0787-6F5D069C1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  <a:p>
            <a:endParaRPr lang="en-US" b="1" dirty="0"/>
          </a:p>
          <a:p>
            <a:r>
              <a:rPr lang="en-US" b="1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2679D1-9FAD-81C4-A72D-EF29F4A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1442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0D74-F3EA-05E1-5E6C-2E823456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timing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081C-08C9-DB59-29E1-96D61C6B7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move from asynchronous to synchronous communication?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130BC-01A5-4DAF-A933-9E938D8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55" name="Picture 54" descr="A black and white circle with a black line in it&#10;&#10;AI-generated content may be incorrect.">
            <a:extLst>
              <a:ext uri="{FF2B5EF4-FFF2-40B4-BE49-F238E27FC236}">
                <a16:creationId xmlns:a16="http://schemas.microsoft.com/office/drawing/2014/main" id="{3BF01F62-60AE-E9C9-CA0D-EF37A80A9E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5888" y="2745043"/>
            <a:ext cx="1414739" cy="1398241"/>
          </a:xfrm>
          <a:prstGeom prst="rect">
            <a:avLst/>
          </a:prstGeom>
        </p:spPr>
      </p:pic>
      <p:pic>
        <p:nvPicPr>
          <p:cNvPr id="56" name="Picture 55" descr="A white logo in a black circle&#10;&#10;AI-generated content may be incorrect.">
            <a:extLst>
              <a:ext uri="{FF2B5EF4-FFF2-40B4-BE49-F238E27FC236}">
                <a16:creationId xmlns:a16="http://schemas.microsoft.com/office/drawing/2014/main" id="{763B4E1C-DE26-DC4D-F148-E4DBB38292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8317" y="2714715"/>
            <a:ext cx="1412193" cy="1428570"/>
          </a:xfrm>
          <a:prstGeom prst="rect">
            <a:avLst/>
          </a:prstGeom>
        </p:spPr>
      </p:pic>
      <p:sp>
        <p:nvSpPr>
          <p:cNvPr id="57" name="Arrow: Right 56">
            <a:extLst>
              <a:ext uri="{FF2B5EF4-FFF2-40B4-BE49-F238E27FC236}">
                <a16:creationId xmlns:a16="http://schemas.microsoft.com/office/drawing/2014/main" id="{D04BF040-40E9-4FC8-400D-7E04295CBBB1}"/>
              </a:ext>
            </a:extLst>
          </p:cNvPr>
          <p:cNvSpPr/>
          <p:nvPr/>
        </p:nvSpPr>
        <p:spPr>
          <a:xfrm>
            <a:off x="4348159" y="3005117"/>
            <a:ext cx="1982625" cy="878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7495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1730</TotalTime>
  <Words>3308</Words>
  <Application>Microsoft Office PowerPoint</Application>
  <PresentationFormat>Widescreen</PresentationFormat>
  <Paragraphs>726</Paragraphs>
  <Slides>76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Cambria Math</vt:lpstr>
      <vt:lpstr>Courier New</vt:lpstr>
      <vt:lpstr>Tahoma</vt:lpstr>
      <vt:lpstr>Class Slides</vt:lpstr>
      <vt:lpstr>Lecture 11 Wired Communication: SPI and I2C</vt:lpstr>
      <vt:lpstr>Project Hardware</vt:lpstr>
      <vt:lpstr>Today’s Goals</vt:lpstr>
      <vt:lpstr>Outline</vt:lpstr>
      <vt:lpstr>Tradeoffs in Wired Communication</vt:lpstr>
      <vt:lpstr>UART</vt:lpstr>
      <vt:lpstr>UART Pros and Cons</vt:lpstr>
      <vt:lpstr>Outline</vt:lpstr>
      <vt:lpstr>Let’s start with timing control</vt:lpstr>
      <vt:lpstr>Let’s start with timing control</vt:lpstr>
      <vt:lpstr>Synchronous UART</vt:lpstr>
      <vt:lpstr>Now, let’s change the network topology</vt:lpstr>
      <vt:lpstr>Now, let’s change the network topology</vt:lpstr>
      <vt:lpstr>Synchronous serial communication with a single device</vt:lpstr>
      <vt:lpstr>Want bi-directional communication, so three wires</vt:lpstr>
      <vt:lpstr>Wire signals to all devices to form a bus</vt:lpstr>
      <vt:lpstr>Communicating on a bus</vt:lpstr>
      <vt:lpstr>Communicating on a bus</vt:lpstr>
      <vt:lpstr>Separate chip select line for each device</vt:lpstr>
      <vt:lpstr>Serial Peripheral Interface (SPI)</vt:lpstr>
      <vt:lpstr>A note on outdated notation</vt:lpstr>
      <vt:lpstr>SPI naming schemes</vt:lpstr>
      <vt:lpstr>SPI wiring</vt:lpstr>
      <vt:lpstr>SPI timing diagram</vt:lpstr>
      <vt:lpstr>SPI communication</vt:lpstr>
      <vt:lpstr>SPI configurations</vt:lpstr>
      <vt:lpstr>PowerPoint Presentation</vt:lpstr>
      <vt:lpstr>SPI data rate</vt:lpstr>
      <vt:lpstr>Daisy-chaining SPI</vt:lpstr>
      <vt:lpstr>How do we determine when peripheral has information?</vt:lpstr>
      <vt:lpstr>Use Cases</vt:lpstr>
      <vt:lpstr>SPI Pros and Cons</vt:lpstr>
      <vt:lpstr>Relevant xkcd</vt:lpstr>
      <vt:lpstr>Outline</vt:lpstr>
      <vt:lpstr>Choosing different tradeoffs from other wired communication</vt:lpstr>
      <vt:lpstr>Bus contention could short a shared bus</vt:lpstr>
      <vt:lpstr>Disconnected I/O pins enable shared communication</vt:lpstr>
      <vt:lpstr>Inter-Integrated Circuit (I2C)</vt:lpstr>
      <vt:lpstr>I2C overview</vt:lpstr>
      <vt:lpstr>Open drain bus communication</vt:lpstr>
      <vt:lpstr>I2C transaction walkthrough</vt:lpstr>
      <vt:lpstr>I2C transaction walkthrough</vt:lpstr>
      <vt:lpstr>I2C transaction walkthrough</vt:lpstr>
      <vt:lpstr>I2C transaction walkthrough</vt:lpstr>
      <vt:lpstr>I2C transaction walkthrough</vt:lpstr>
      <vt:lpstr>I2C transaction walkthrough</vt:lpstr>
      <vt:lpstr>Bus arbitration</vt:lpstr>
      <vt:lpstr>Bus arbitration</vt:lpstr>
      <vt:lpstr>Repeated start conditions</vt:lpstr>
      <vt:lpstr>Clock stretching</vt:lpstr>
      <vt:lpstr>Real-world I2C transactions</vt:lpstr>
      <vt:lpstr>Each I2C device on a bus must have a different address</vt:lpstr>
      <vt:lpstr>Sparkfun Qwiic connect system</vt:lpstr>
      <vt:lpstr>System Management Bus (SMBus)</vt:lpstr>
      <vt:lpstr>I2C use cases</vt:lpstr>
      <vt:lpstr>I2C Pros and Cons</vt:lpstr>
      <vt:lpstr>Open Question</vt:lpstr>
      <vt:lpstr>Open Question</vt:lpstr>
      <vt:lpstr>Outline</vt:lpstr>
      <vt:lpstr>Common sensor interaction pattern</vt:lpstr>
      <vt:lpstr>Example: Microbit accelerometer</vt:lpstr>
      <vt:lpstr>Register/data pattern in I2C</vt:lpstr>
      <vt:lpstr>I2C Read Transaction</vt:lpstr>
      <vt:lpstr>I2C Write Transaction</vt:lpstr>
      <vt:lpstr>nRF I2C Implementation</vt:lpstr>
      <vt:lpstr>Register/data pattern in SPI</vt:lpstr>
      <vt:lpstr>SPI Read Transaction</vt:lpstr>
      <vt:lpstr>SPI Write Transaction</vt:lpstr>
      <vt:lpstr>nRF SPI Implementation</vt:lpstr>
      <vt:lpstr>Example: ADXL345 accelerometer</vt:lpstr>
      <vt:lpstr>What fields can we access?</vt:lpstr>
      <vt:lpstr>ADXL345 SPI configuration</vt:lpstr>
      <vt:lpstr>ADXL345 SPI transactions</vt:lpstr>
      <vt:lpstr>ADXL345 I2C configuration</vt:lpstr>
      <vt:lpstr>ADXL345 I2C transactions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Communication: SPI and I2C</dc:title>
  <dc:creator>Branden Ghena</dc:creator>
  <cp:lastModifiedBy>Branden Ghena</cp:lastModifiedBy>
  <cp:revision>208</cp:revision>
  <dcterms:created xsi:type="dcterms:W3CDTF">2021-05-10T02:24:39Z</dcterms:created>
  <dcterms:modified xsi:type="dcterms:W3CDTF">2025-05-27T19:12:09Z</dcterms:modified>
</cp:coreProperties>
</file>