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9"/>
  </p:notesMasterIdLst>
  <p:sldIdLst>
    <p:sldId id="256" r:id="rId2"/>
    <p:sldId id="384" r:id="rId3"/>
    <p:sldId id="264" r:id="rId4"/>
    <p:sldId id="820" r:id="rId5"/>
    <p:sldId id="348" r:id="rId6"/>
    <p:sldId id="383" r:id="rId7"/>
    <p:sldId id="790" r:id="rId8"/>
    <p:sldId id="791" r:id="rId9"/>
    <p:sldId id="793" r:id="rId10"/>
    <p:sldId id="794" r:id="rId11"/>
    <p:sldId id="795" r:id="rId12"/>
    <p:sldId id="821" r:id="rId13"/>
    <p:sldId id="785" r:id="rId14"/>
    <p:sldId id="802" r:id="rId15"/>
    <p:sldId id="796" r:id="rId16"/>
    <p:sldId id="797" r:id="rId17"/>
    <p:sldId id="803" r:id="rId18"/>
    <p:sldId id="799" r:id="rId19"/>
    <p:sldId id="807" r:id="rId20"/>
    <p:sldId id="804" r:id="rId21"/>
    <p:sldId id="800" r:id="rId22"/>
    <p:sldId id="809" r:id="rId23"/>
    <p:sldId id="808" r:id="rId24"/>
    <p:sldId id="805" r:id="rId25"/>
    <p:sldId id="801" r:id="rId26"/>
    <p:sldId id="806" r:id="rId27"/>
    <p:sldId id="798" r:id="rId28"/>
    <p:sldId id="811" r:id="rId29"/>
    <p:sldId id="831" r:id="rId30"/>
    <p:sldId id="822" r:id="rId31"/>
    <p:sldId id="832" r:id="rId32"/>
    <p:sldId id="787" r:id="rId33"/>
    <p:sldId id="816" r:id="rId34"/>
    <p:sldId id="817" r:id="rId35"/>
    <p:sldId id="818" r:id="rId36"/>
    <p:sldId id="825" r:id="rId37"/>
    <p:sldId id="823" r:id="rId38"/>
    <p:sldId id="834" r:id="rId39"/>
    <p:sldId id="789" r:id="rId40"/>
    <p:sldId id="814" r:id="rId41"/>
    <p:sldId id="826" r:id="rId42"/>
    <p:sldId id="827" r:id="rId43"/>
    <p:sldId id="815" r:id="rId44"/>
    <p:sldId id="828" r:id="rId45"/>
    <p:sldId id="829" r:id="rId46"/>
    <p:sldId id="830" r:id="rId47"/>
    <p:sldId id="82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20"/>
          </p14:sldIdLst>
        </p14:section>
        <p14:section name="Final Project Overview" id="{B55B8E8C-5EAB-4A1E-A4E9-AE5E896E46FA}">
          <p14:sldIdLst>
            <p14:sldId id="348"/>
            <p14:sldId id="383"/>
            <p14:sldId id="790"/>
            <p14:sldId id="791"/>
            <p14:sldId id="793"/>
            <p14:sldId id="794"/>
            <p14:sldId id="795"/>
          </p14:sldIdLst>
        </p14:section>
        <p14:section name="Additional GE211 Functionality" id="{76B1DCB2-36A3-4B59-841C-09B9057010E9}">
          <p14:sldIdLst>
            <p14:sldId id="821"/>
            <p14:sldId id="785"/>
            <p14:sldId id="802"/>
            <p14:sldId id="796"/>
            <p14:sldId id="797"/>
            <p14:sldId id="803"/>
            <p14:sldId id="799"/>
            <p14:sldId id="807"/>
            <p14:sldId id="804"/>
            <p14:sldId id="800"/>
            <p14:sldId id="809"/>
            <p14:sldId id="808"/>
            <p14:sldId id="805"/>
            <p14:sldId id="801"/>
            <p14:sldId id="806"/>
            <p14:sldId id="798"/>
            <p14:sldId id="811"/>
            <p14:sldId id="831"/>
          </p14:sldIdLst>
        </p14:section>
        <p14:section name="Demo Games" id="{BC036B1D-6001-42D7-A6A7-5D2E658497FF}">
          <p14:sldIdLst>
            <p14:sldId id="822"/>
            <p14:sldId id="832"/>
            <p14:sldId id="787"/>
            <p14:sldId id="816"/>
            <p14:sldId id="817"/>
            <p14:sldId id="818"/>
            <p14:sldId id="825"/>
          </p14:sldIdLst>
        </p14:section>
        <p14:section name="Game Motion Planning" id="{6BB77E3A-A0E9-4F5D-8C71-26017C455504}">
          <p14:sldIdLst>
            <p14:sldId id="823"/>
            <p14:sldId id="834"/>
            <p14:sldId id="789"/>
            <p14:sldId id="814"/>
            <p14:sldId id="826"/>
            <p14:sldId id="827"/>
            <p14:sldId id="815"/>
            <p14:sldId id="828"/>
            <p14:sldId id="829"/>
            <p14:sldId id="830"/>
          </p14:sldIdLst>
        </p14:section>
        <p14:section name="Wrapup" id="{29A7F866-9DA9-446B-8359-CE426CB89C7A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namespacege211.html#a2dadd7cd96f1642d432e9d63de63f00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audio_1_1_music__track.html" TargetMode="External"/><Relationship Id="rId2" Type="http://schemas.openxmlformats.org/officeDocument/2006/relationships/hyperlink" Target="https://tov.github.io/ge211/classge211_1_1audio_1_1_mix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v.github.io/ge211/classge211_1_1audio_1_1_sound__effec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sprites_1_1_text__sprite_1_1_builder.html" TargetMode="External"/><Relationship Id="rId2" Type="http://schemas.openxmlformats.org/officeDocument/2006/relationships/hyperlink" Target="https://tov.github.io/ge211/classge211_1_1sprites_1_1_text__sprit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_sprite__set.html#ad20a59df594c869b26e222da98c6161d" TargetMode="External"/><Relationship Id="rId2" Type="http://schemas.openxmlformats.org/officeDocument/2006/relationships/hyperlink" Target="https://tov.github.io/ge211/classge211_1_1geometry_1_1_transfor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time_1_1_duration.html" TargetMode="External"/><Relationship Id="rId2" Type="http://schemas.openxmlformats.org/officeDocument/2006/relationships/hyperlink" Target="https://tov.github.io/ge211/classge211_1_1time_1_1_timer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project_demos.zi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final_project.zi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ec/15_finalProject.zip" TargetMode="External"/><Relationship Id="rId2" Type="http://schemas.openxmlformats.org/officeDocument/2006/relationships/hyperlink" Target="https://nu-cs211.github.io/cs211-files/hw/project_demos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final_projec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Final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F913-B768-4F32-8F53-51109F87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DA3E-FED1-426F-BD4B-8C07146A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model</a:t>
            </a:r>
          </a:p>
          <a:p>
            <a:pPr lvl="1"/>
            <a:r>
              <a:rPr lang="en-US" dirty="0"/>
              <a:t>Make the simplest version of the game that can do _anything_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implement a View and Controller so you can play it</a:t>
            </a:r>
          </a:p>
          <a:p>
            <a:pPr lvl="1"/>
            <a:r>
              <a:rPr lang="en-US" dirty="0"/>
              <a:t>Again, focus on the simple parts first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go back to model and add features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Finally, go back to View and Controller and add features</a:t>
            </a:r>
          </a:p>
          <a:p>
            <a:pPr lvl="1"/>
            <a:r>
              <a:rPr lang="en-US" dirty="0"/>
              <a:t>Sound, Better Graphics,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52F21-6847-45D7-8594-763B3946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27E5-270E-4290-BAC0-8FD4F59A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that simpler is often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064C-06EF-42EA-AD99-25CA48D7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making a board game, you could take all of board.cxx and board.hxx and reuse it in your project</a:t>
            </a:r>
          </a:p>
          <a:p>
            <a:pPr lvl="1"/>
            <a:r>
              <a:rPr lang="en-US" dirty="0"/>
              <a:t>But it’s complicated and you’ll likely have to adjust some things for your game</a:t>
            </a:r>
          </a:p>
          <a:p>
            <a:pPr lvl="1"/>
            <a:r>
              <a:rPr lang="en-US" dirty="0"/>
              <a:t>Likely not the simplest path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Alternative options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cs typeface="Courier New" panose="02070309020205020404" pitchFamily="49" charset="0"/>
              </a:rPr>
              <a:t> track board locations for each player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Player&gt;</a:t>
            </a:r>
            <a:r>
              <a:rPr lang="en-US" dirty="0">
                <a:cs typeface="Courier New" panose="02070309020205020404" pitchFamily="49" charset="0"/>
              </a:rPr>
              <a:t> mark player for each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F7B90-8469-4FA4-8BE2-3636512A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b="1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6854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 you’ve already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game class</a:t>
            </a:r>
          </a:p>
          <a:p>
            <a:pPr lvl="1"/>
            <a:r>
              <a:rPr lang="en-US" dirty="0"/>
              <a:t>draw(),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Mouse and keys</a:t>
            </a:r>
          </a:p>
          <a:p>
            <a:pPr lvl="2"/>
            <a:r>
              <a:rPr lang="en-US" dirty="0"/>
              <a:t>Includes keyboard keys such as shift, ctrl, alt, and arrow keys</a:t>
            </a:r>
          </a:p>
          <a:p>
            <a:pPr lvl="1"/>
            <a:endParaRPr lang="en-US" dirty="0"/>
          </a:p>
          <a:p>
            <a:r>
              <a:rPr lang="en-US" dirty="0"/>
              <a:t>Geometry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, </a:t>
            </a:r>
            <a:r>
              <a:rPr lang="en-US" dirty="0" err="1"/>
              <a:t>Rect</a:t>
            </a:r>
            <a:r>
              <a:rPr lang="en-US" dirty="0"/>
              <a:t>, Dim</a:t>
            </a:r>
          </a:p>
          <a:p>
            <a:pPr lvl="1"/>
            <a:endParaRPr lang="en-US" dirty="0"/>
          </a:p>
          <a:p>
            <a:r>
              <a:rPr lang="en-US" dirty="0"/>
              <a:t>Basic sprites</a:t>
            </a:r>
          </a:p>
          <a:p>
            <a:pPr lvl="1"/>
            <a:r>
              <a:rPr lang="en-US" dirty="0"/>
              <a:t>Rectangles and Circles of multiple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83E-CA9B-4D74-861F-D0D0B5E7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7A9A-E635-4F8F-9375-E31846D0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Resources/ directory to the project root</a:t>
            </a:r>
          </a:p>
          <a:p>
            <a:pPr lvl="1"/>
            <a:r>
              <a:rPr lang="en-US" dirty="0"/>
              <a:t>next to </a:t>
            </a:r>
            <a:r>
              <a:rPr lang="en-US" dirty="0" err="1"/>
              <a:t>src</a:t>
            </a:r>
            <a:r>
              <a:rPr lang="en-US" dirty="0"/>
              <a:t>/ and test/</a:t>
            </a:r>
          </a:p>
          <a:p>
            <a:pPr lvl="1"/>
            <a:endParaRPr lang="en-US" dirty="0"/>
          </a:p>
          <a:p>
            <a:r>
              <a:rPr lang="en-US" dirty="0"/>
              <a:t>Put files into it that you want your game to access while running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Level layouts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Audio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9156C-B2B3-40D6-98CA-D82A8617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0895-6C60-4938-BBEC-F94746C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6C4F-B076-43F8-819A-F50D0C4C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open_resource_file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(std::string const&amp; filename)</a:t>
            </a:r>
          </a:p>
          <a:p>
            <a:pPr lvl="1"/>
            <a:r>
              <a:rPr lang="en-US" sz="1800" dirty="0">
                <a:hlinkClick r:id="rId2"/>
              </a:rPr>
              <a:t>https://tov.github.io/ge211/namespacege211.html#a2dadd7cd96f1642d432e9d63de63f00c</a:t>
            </a:r>
            <a:endParaRPr lang="en-US" sz="1800" dirty="0"/>
          </a:p>
          <a:p>
            <a:pPr lvl="1"/>
            <a:r>
              <a:rPr lang="en-US" dirty="0"/>
              <a:t>Finds the filename specified and opens it for you</a:t>
            </a:r>
          </a:p>
          <a:p>
            <a:pPr lvl="2"/>
            <a:r>
              <a:rPr lang="en-US" dirty="0"/>
              <a:t>Don’t specify Resources/, just the filename</a:t>
            </a:r>
          </a:p>
          <a:p>
            <a:pPr lvl="1"/>
            <a:r>
              <a:rPr lang="en-US" dirty="0"/>
              <a:t>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Access the data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like stdin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Submitting Resources files: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Autograder</a:t>
            </a:r>
            <a:r>
              <a:rPr lang="en-US" dirty="0">
                <a:cs typeface="Courier New" panose="02070309020205020404" pitchFamily="49" charset="0"/>
              </a:rPr>
              <a:t> puts everything that’s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*.cxx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hxx</a:t>
            </a:r>
            <a:r>
              <a:rPr lang="en-US" dirty="0">
                <a:cs typeface="Courier New" panose="02070309020205020404" pitchFamily="49" charset="0"/>
              </a:rPr>
              <a:t>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test*.cxx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*test.cxx</a:t>
            </a:r>
            <a:r>
              <a:rPr lang="en-US" dirty="0">
                <a:cs typeface="Courier New" panose="02070309020205020404" pitchFamily="49" charset="0"/>
              </a:rPr>
              <a:t> go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DDEE-0F8B-4A9B-81A1-B33F8A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b="1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FDC0-2276-4BA7-BA77-F37B6B3A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19EE-5B5D-4AE4-B7DE-25D0928B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Mixer controls all sounds for the game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https://tov.github.io/ge211/classge211_1_1audio_1_1_mixer.html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Can continuously play one </a:t>
            </a:r>
            <a:r>
              <a:rPr lang="en-US" dirty="0" err="1"/>
              <a:t>Music_track</a:t>
            </a:r>
            <a:r>
              <a:rPr lang="en-US" dirty="0"/>
              <a:t> (background music)</a:t>
            </a:r>
          </a:p>
          <a:p>
            <a:pPr lvl="2"/>
            <a:r>
              <a:rPr lang="en-US" sz="2000" dirty="0">
                <a:hlinkClick r:id="rId3"/>
              </a:rPr>
              <a:t>https://tov.github.io/ge211/classge211_1_1audio_1_1_music__track.html</a:t>
            </a:r>
            <a:endParaRPr lang="en-US" sz="2000" dirty="0"/>
          </a:p>
          <a:p>
            <a:pPr lvl="2"/>
            <a:r>
              <a:rPr lang="en-US" dirty="0"/>
              <a:t>play, pause, resume, rewind, </a:t>
            </a:r>
            <a:r>
              <a:rPr lang="en-US" dirty="0" err="1"/>
              <a:t>set_volume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Can play short </a:t>
            </a:r>
            <a:r>
              <a:rPr lang="en-US" dirty="0" err="1"/>
              <a:t>Sound_effects</a:t>
            </a:r>
            <a:endParaRPr lang="en-US" dirty="0"/>
          </a:p>
          <a:p>
            <a:pPr lvl="2"/>
            <a:r>
              <a:rPr lang="en-US" sz="2000" dirty="0">
                <a:hlinkClick r:id="rId4"/>
              </a:rPr>
              <a:t>https://tov.github.io/ge211/classge211_1_1audio_1_1_sound__effect.html</a:t>
            </a:r>
            <a:endParaRPr lang="en-US" sz="2000" dirty="0"/>
          </a:p>
          <a:p>
            <a:pPr lvl="2"/>
            <a:r>
              <a:rPr lang="en-US" dirty="0"/>
              <a:t>play, </a:t>
            </a:r>
            <a:r>
              <a:rPr lang="en-US" dirty="0" err="1"/>
              <a:t>pause_all</a:t>
            </a:r>
            <a:r>
              <a:rPr lang="en-US" dirty="0"/>
              <a:t>, </a:t>
            </a:r>
            <a:r>
              <a:rPr lang="en-US" dirty="0" err="1"/>
              <a:t>resume_all</a:t>
            </a:r>
            <a:endParaRPr lang="en-US" dirty="0"/>
          </a:p>
          <a:p>
            <a:pPr lvl="2"/>
            <a:r>
              <a:rPr lang="en-US" dirty="0"/>
              <a:t>Can support several sound effects at once</a:t>
            </a:r>
          </a:p>
          <a:p>
            <a:pPr lvl="3"/>
            <a:r>
              <a:rPr lang="en-US" dirty="0"/>
              <a:t>Hardware dependent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446C-6D46-4C40-9EA3-64BC9E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892-C8F2-479A-BC89-BADDD71B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C6E0-CB20-428F-94F0-36433152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access to the mixer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mixer()</a:t>
            </a:r>
            <a:r>
              <a:rPr lang="en-US" dirty="0"/>
              <a:t> inside the Controller</a:t>
            </a:r>
          </a:p>
          <a:p>
            <a:pPr lvl="1"/>
            <a:r>
              <a:rPr lang="en-US" dirty="0"/>
              <a:t>(Actually inside whatever inherits from </a:t>
            </a:r>
            <a:r>
              <a:rPr lang="en-US" dirty="0" err="1"/>
              <a:t>Abstract_game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 to get a </a:t>
            </a:r>
            <a:r>
              <a:rPr lang="en-US" dirty="0" err="1"/>
              <a:t>Music_track</a:t>
            </a:r>
            <a:r>
              <a:rPr lang="en-US" dirty="0"/>
              <a:t> or </a:t>
            </a:r>
            <a:r>
              <a:rPr lang="en-US" dirty="0" err="1"/>
              <a:t>Sound_effect</a:t>
            </a:r>
            <a:endParaRPr lang="en-US" dirty="0"/>
          </a:p>
          <a:p>
            <a:pPr lvl="1"/>
            <a:r>
              <a:rPr lang="en-US" dirty="0"/>
              <a:t>Call constructor with a filename string</a:t>
            </a:r>
          </a:p>
          <a:p>
            <a:pPr lvl="1"/>
            <a:r>
              <a:rPr lang="en-US" dirty="0"/>
              <a:t>Name of a file in Resources/</a:t>
            </a:r>
          </a:p>
          <a:p>
            <a:pPr lvl="2"/>
            <a:r>
              <a:rPr lang="en-US" dirty="0"/>
              <a:t>WAV, MP3, FLAC, MID, ABC, OGG, etc.</a:t>
            </a:r>
          </a:p>
          <a:p>
            <a:pPr lvl="1"/>
            <a:endParaRPr lang="en-US" dirty="0"/>
          </a:p>
          <a:p>
            <a:r>
              <a:rPr lang="en-US" dirty="0"/>
              <a:t>Various sound effects and music can be found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C266-B6A7-4449-9784-1990A30D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6 due Thursday</a:t>
            </a:r>
          </a:p>
          <a:p>
            <a:pPr lvl="1"/>
            <a:r>
              <a:rPr lang="en-US" dirty="0"/>
              <a:t>Remember that this is the last one!</a:t>
            </a:r>
          </a:p>
          <a:p>
            <a:pPr lvl="1"/>
            <a:r>
              <a:rPr lang="en-US" dirty="0"/>
              <a:t>Also, slip days aren’t applicable to final project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Final project starting!</a:t>
            </a:r>
          </a:p>
          <a:p>
            <a:pPr lvl="1"/>
            <a:r>
              <a:rPr lang="en-US" dirty="0"/>
              <a:t>Proposals are due Friday</a:t>
            </a:r>
          </a:p>
          <a:p>
            <a:pPr lvl="1"/>
            <a:r>
              <a:rPr lang="en-US" dirty="0"/>
              <a:t>More details right 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b="1" dirty="0"/>
              <a:t>Advanced Sprites</a:t>
            </a:r>
          </a:p>
          <a:p>
            <a:pPr lvl="1"/>
            <a:r>
              <a:rPr lang="en-US" b="1" dirty="0"/>
              <a:t>Text Sprites</a:t>
            </a:r>
          </a:p>
          <a:p>
            <a:pPr lvl="1"/>
            <a:r>
              <a:rPr lang="en-US" b="1" dirty="0"/>
              <a:t>Image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1872-07CC-4654-9BB3-BF99E39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81C4-17A0-477E-9E9B-F376260E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sprite out of a string of text</a:t>
            </a:r>
          </a:p>
          <a:p>
            <a:pPr lvl="1"/>
            <a:r>
              <a:rPr lang="en-US" dirty="0"/>
              <a:t>Text, Color, and Font are configurable through a Builder</a:t>
            </a:r>
          </a:p>
          <a:p>
            <a:pPr lvl="1"/>
            <a:r>
              <a:rPr lang="en-US" dirty="0"/>
              <a:t>Placed on screen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just like any other sprite</a:t>
            </a:r>
          </a:p>
          <a:p>
            <a:pPr lvl="1"/>
            <a:r>
              <a:rPr lang="en-US" dirty="0"/>
              <a:t>A little bit of work to manipulate though</a:t>
            </a:r>
          </a:p>
          <a:p>
            <a:pPr lvl="1"/>
            <a:endParaRPr lang="en-US" dirty="0"/>
          </a:p>
          <a:p>
            <a:r>
              <a:rPr lang="en-US" dirty="0"/>
              <a:t>Text sprite can be reconfigured as needed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https://tov.github.io/ge211/classge211_1_1sprites_1_1_text__sprite.html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First use a Builder to create the text</a:t>
            </a:r>
          </a:p>
          <a:p>
            <a:pPr lvl="2"/>
            <a:r>
              <a:rPr lang="en-US" sz="1800" dirty="0">
                <a:hlinkClick r:id="rId3"/>
              </a:rPr>
              <a:t>https://tov.github.io/ge211/classge211_1_1sprites_1_1_text__sprite_1_1_builder.html</a:t>
            </a:r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dirty="0"/>
              <a:t>Then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reconfigure()</a:t>
            </a:r>
            <a:r>
              <a:rPr lang="en-US" dirty="0"/>
              <a:t> with the Builder as the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1B6A-0CAE-4D32-82B6-59FADD08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2E80-F58A-44F5-861A-D76B9BC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sprite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2F8-4908-4502-8A1E-D36E7571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sprites and fonts as private members of View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score;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ge211::Font sans18{“sans.ttf”, 18};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, reconfigure the string as needed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::Builder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(sans18);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score;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score_sprite.reconfigure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E2B62-851F-4814-B19D-DE605253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085-D955-4C44-9755-56BED867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9FAF-7643-43F0-B16C-3A660DD7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(std::string const&amp; filename)</a:t>
            </a:r>
          </a:p>
          <a:p>
            <a:pPr lvl="1"/>
            <a:r>
              <a:rPr lang="en-US" dirty="0"/>
              <a:t>Creates a sprite out of a given image</a:t>
            </a:r>
          </a:p>
          <a:p>
            <a:pPr lvl="1"/>
            <a:r>
              <a:rPr lang="en-US" dirty="0"/>
              <a:t>Uses the image’s dimensions in pixels</a:t>
            </a:r>
            <a:br>
              <a:rPr lang="en-US" dirty="0"/>
            </a:br>
            <a:r>
              <a:rPr lang="en-US" dirty="0"/>
              <a:t>Transparency in images works!</a:t>
            </a:r>
          </a:p>
          <a:p>
            <a:pPr lvl="1"/>
            <a:endParaRPr lang="en-US" dirty="0"/>
          </a:p>
          <a:p>
            <a:r>
              <a:rPr lang="en-US" dirty="0"/>
              <a:t>Filename comes from Resources/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528A-D2EB-4BC3-975A-276726FB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b="1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ADC2-AEFD-458F-926D-037C1BE9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Transforms to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18ED-5B7B-46A0-A20E-79D6D76C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image sprite is larger than you want?</a:t>
            </a:r>
          </a:p>
          <a:p>
            <a:r>
              <a:rPr lang="en-US" dirty="0"/>
              <a:t>Or if you want to rotate a sprite</a:t>
            </a:r>
          </a:p>
          <a:p>
            <a:endParaRPr lang="en-US" dirty="0"/>
          </a:p>
          <a:p>
            <a:r>
              <a:rPr lang="en-US" dirty="0"/>
              <a:t>Transforms!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https://tov.github.io/ge211/classge211_1_1geometry_1_1_transform.html</a:t>
            </a:r>
            <a:endParaRPr lang="en-US" sz="2000" dirty="0"/>
          </a:p>
          <a:p>
            <a:pPr lvl="1"/>
            <a:r>
              <a:rPr lang="en-US" sz="2000" dirty="0"/>
              <a:t>Enable rotation, scaling, and flipping sprites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Passed in as an alternative final argument to draw()</a:t>
            </a:r>
          </a:p>
          <a:p>
            <a:pPr lvl="1"/>
            <a:r>
              <a:rPr lang="en-US" sz="1600" dirty="0">
                <a:hlinkClick r:id="rId3"/>
              </a:rPr>
              <a:t>https://tov.github.io/ge211/classge211_1_1_sprite__set.html#ad20a59df594c869b26e222da98c6161d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1EFF4-E931-423C-A3BB-13940DCF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b="1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6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D20-F22C-41A5-AC72-3272665D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allow durations to be tracked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0A17-E6B6-4D71-A3CF-25507915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Timer() and start it</a:t>
            </a:r>
          </a:p>
          <a:p>
            <a:pPr lvl="1"/>
            <a:r>
              <a:rPr lang="en-US" dirty="0"/>
              <a:t>Later check it and you can see how long it was running</a:t>
            </a:r>
          </a:p>
          <a:p>
            <a:pPr lvl="1"/>
            <a:r>
              <a:rPr lang="en-US" dirty="0"/>
              <a:t>Allows you to determine how long some player action took</a:t>
            </a:r>
          </a:p>
          <a:p>
            <a:pPr lvl="1"/>
            <a:endParaRPr lang="en-US" dirty="0"/>
          </a:p>
          <a:p>
            <a:r>
              <a:rPr lang="en-US" dirty="0"/>
              <a:t>Timer class</a:t>
            </a:r>
          </a:p>
          <a:p>
            <a:pPr lvl="1"/>
            <a:r>
              <a:rPr lang="en-US" dirty="0">
                <a:hlinkClick r:id="rId2"/>
              </a:rPr>
              <a:t>https://tov.github.io/ge211/classge211_1_1time_1_1_timer.html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Returns a Duration</a:t>
            </a:r>
          </a:p>
          <a:p>
            <a:pPr lvl="2"/>
            <a:r>
              <a:rPr lang="en-US" dirty="0">
                <a:hlinkClick r:id="rId3"/>
              </a:rPr>
              <a:t>https://tov.github.io/ge211/classge211_1_1time_1_1_duration.html</a:t>
            </a:r>
            <a:endParaRPr lang="en-US" dirty="0"/>
          </a:p>
          <a:p>
            <a:pPr lvl="2"/>
            <a:r>
              <a:rPr lang="en-US" dirty="0"/>
              <a:t>Which you can request time from in seconds or milliseconds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A2C74-541A-48F3-8C68-A4A57B31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3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2779-E443-49E0-9935-BA8DAE38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5ADD-470C-4681-8815-2ADCAFED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an easier way to track time and perform actions after a certain amount of time has passed</a:t>
            </a:r>
          </a:p>
          <a:p>
            <a:r>
              <a:rPr lang="en-US" dirty="0"/>
              <a:t>How would 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dt)</a:t>
            </a:r>
            <a:r>
              <a:rPr lang="en-US" dirty="0"/>
              <a:t> to do so?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FA8-7732-466B-BC53-A601247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2779-E443-49E0-9935-BA8DAE38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5ADD-470C-4681-8815-2ADCAFED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an easier way to track time and perform actions after a certain amount of time has passed</a:t>
            </a:r>
          </a:p>
          <a:p>
            <a:r>
              <a:rPr lang="en-US" dirty="0"/>
              <a:t>How would 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dt)</a:t>
            </a:r>
            <a:r>
              <a:rPr lang="en-US" dirty="0"/>
              <a:t> to do so?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/>
              <a:t> is in units of seconds</a:t>
            </a:r>
          </a:p>
          <a:p>
            <a:pPr lvl="2"/>
            <a:r>
              <a:rPr lang="en-US" dirty="0"/>
              <a:t>Usually 1/60</a:t>
            </a:r>
            <a:r>
              <a:rPr lang="en-US" baseline="30000" dirty="0"/>
              <a:t>th</a:t>
            </a:r>
            <a:r>
              <a:rPr lang="en-US" dirty="0"/>
              <a:t> of a second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Keep a local variable that you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/>
              <a:t> to each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</a:t>
            </a:r>
          </a:p>
          <a:p>
            <a:pPr lvl="2"/>
            <a:r>
              <a:rPr lang="en-US" dirty="0"/>
              <a:t>Reset the variable to zero whenever you need to start counting</a:t>
            </a:r>
          </a:p>
          <a:p>
            <a:pPr lvl="2"/>
            <a:r>
              <a:rPr lang="en-US" dirty="0"/>
              <a:t>If variable is greater than some amount, trigger 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FA8-7732-466B-BC53-A601247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what, why, and how of final projects</a:t>
            </a:r>
          </a:p>
          <a:p>
            <a:endParaRPr lang="en-US" dirty="0"/>
          </a:p>
          <a:p>
            <a:r>
              <a:rPr lang="en-US" dirty="0"/>
              <a:t>Explore GE211 functionality not used in the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Demonstrate some additional games you’ll get as sample code</a:t>
            </a:r>
          </a:p>
          <a:p>
            <a:endParaRPr lang="en-US" dirty="0"/>
          </a:p>
          <a:p>
            <a:r>
              <a:rPr lang="en-US" dirty="0"/>
              <a:t>Practice the creation of a GE211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b="1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86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0B7B-9E84-405F-8C27-5BFCB5DC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these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C78A-232E-45AD-8B6C-10D90F11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kinds of complicated C++ stuff going on here</a:t>
            </a:r>
          </a:p>
          <a:p>
            <a:pPr lvl="1"/>
            <a:r>
              <a:rPr lang="en-US" dirty="0"/>
              <a:t>Some of it is good</a:t>
            </a:r>
          </a:p>
          <a:p>
            <a:pPr lvl="1"/>
            <a:r>
              <a:rPr lang="en-US" dirty="0"/>
              <a:t>Some of it is just messy</a:t>
            </a:r>
          </a:p>
          <a:p>
            <a:pPr lvl="1"/>
            <a:endParaRPr lang="en-US" dirty="0"/>
          </a:p>
          <a:p>
            <a:r>
              <a:rPr lang="en-US" dirty="0"/>
              <a:t>Purpose of the demo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Inspire you about what is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useful reference code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 recommended to use one of these as a starting point</a:t>
            </a:r>
          </a:p>
          <a:p>
            <a:pPr lvl="1"/>
            <a:r>
              <a:rPr lang="en-US" dirty="0"/>
              <a:t>Too much stuff going on that wouldn’t be relevant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968F3-D661-4E57-B1B3-1330C056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Keyracer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typing words under time pressure</a:t>
            </a:r>
          </a:p>
          <a:p>
            <a:pPr lvl="1"/>
            <a:endParaRPr lang="en-US" dirty="0"/>
          </a:p>
          <a:p>
            <a:r>
              <a:rPr lang="en-US" dirty="0"/>
              <a:t>Loads information from a Resource file containing all English words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controller.cxx</a:t>
            </a:r>
          </a:p>
          <a:p>
            <a:pPr lvl="1"/>
            <a:r>
              <a:rPr lang="en-US" dirty="0"/>
              <a:t>As you’ll see, this dictionary is a bit dubious…</a:t>
            </a:r>
          </a:p>
          <a:p>
            <a:pPr lvl="1"/>
            <a:endParaRPr lang="en-US" dirty="0"/>
          </a:p>
          <a:p>
            <a:r>
              <a:rPr lang="en-US" dirty="0"/>
              <a:t>Timer bar counts down until you’ve “missed” the letter</a:t>
            </a:r>
          </a:p>
          <a:p>
            <a:pPr lvl="1"/>
            <a:r>
              <a:rPr lang="en-US" dirty="0"/>
              <a:t>Also miss if you hit the wrong key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Counts down time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Uses a Transform to scale the timer bar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6E4-4E4A-4F0F-95A5-71577EF6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Bejeweled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1A49-A34E-4923-A78E-D5DDF537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groups of colored circles in a grid to score them</a:t>
            </a:r>
          </a:p>
          <a:p>
            <a:pPr lvl="1"/>
            <a:r>
              <a:rPr lang="en-US" dirty="0"/>
              <a:t>Makes the group disappear, scoring points</a:t>
            </a:r>
          </a:p>
          <a:p>
            <a:pPr lvl="1"/>
            <a:r>
              <a:rPr lang="en-US" dirty="0"/>
              <a:t>More colored circles fall down from the top</a:t>
            </a:r>
          </a:p>
          <a:p>
            <a:pPr lvl="1"/>
            <a:endParaRPr lang="en-US" dirty="0"/>
          </a:p>
          <a:p>
            <a:r>
              <a:rPr lang="en-US" dirty="0"/>
              <a:t>Uses background music (optionally) and sound effects</a:t>
            </a:r>
          </a:p>
          <a:p>
            <a:pPr lvl="1"/>
            <a:r>
              <a:rPr lang="en-US" dirty="0"/>
              <a:t>Sound effects play when scoring or when an invalid move is made</a:t>
            </a:r>
          </a:p>
          <a:p>
            <a:pPr lvl="1"/>
            <a:endParaRPr lang="en-US" dirty="0"/>
          </a:p>
          <a:p>
            <a:r>
              <a:rPr lang="en-US" dirty="0"/>
              <a:t>“Animates” steps when scoring</a:t>
            </a:r>
          </a:p>
          <a:p>
            <a:pPr lvl="1"/>
            <a:r>
              <a:rPr lang="en-US" dirty="0"/>
              <a:t>Circles disappear from the screen over several frames</a:t>
            </a:r>
          </a:p>
          <a:p>
            <a:pPr lvl="1"/>
            <a:r>
              <a:rPr lang="en-US" dirty="0"/>
              <a:t>Then circles fall down from top over several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D6CE0-F0D3-4EC2-BF60-6115FA5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6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BCA6-9E07-44E2-8FD1-332CC9EB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73C9-95EA-40FE-ABE0-17A84AAF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or shoot asteroids in a spaceship that has momentum</a:t>
            </a:r>
          </a:p>
          <a:p>
            <a:pPr lvl="1"/>
            <a:r>
              <a:rPr lang="en-US" dirty="0"/>
              <a:t>Asteroids that are shot break into multiple smaller pieces</a:t>
            </a:r>
          </a:p>
          <a:p>
            <a:pPr lvl="1"/>
            <a:r>
              <a:rPr lang="en-US" dirty="0"/>
              <a:t>Ship gains or loses velocity as you hold arrow keys</a:t>
            </a:r>
          </a:p>
          <a:p>
            <a:pPr lvl="1"/>
            <a:endParaRPr lang="en-US" dirty="0"/>
          </a:p>
          <a:p>
            <a:r>
              <a:rPr lang="en-US" dirty="0"/>
              <a:t>Uses image sprites for objects in the game</a:t>
            </a:r>
          </a:p>
          <a:p>
            <a:pPr lvl="1"/>
            <a:endParaRPr lang="en-US" dirty="0"/>
          </a:p>
          <a:p>
            <a:r>
              <a:rPr lang="en-US" dirty="0"/>
              <a:t>Objects rotate in addition to moving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updates position, velocity, rotation, and angular velocity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applies Transforms to objects</a:t>
            </a:r>
          </a:p>
          <a:p>
            <a:pPr lvl="2"/>
            <a:r>
              <a:rPr lang="en-US" dirty="0"/>
              <a:t>Place at position, Rotate to rotation, Scale based on mass</a:t>
            </a:r>
          </a:p>
          <a:p>
            <a:pPr lvl="2"/>
            <a:endParaRPr lang="en-US" dirty="0"/>
          </a:p>
          <a:p>
            <a:r>
              <a:rPr lang="en-US" dirty="0"/>
              <a:t>Tracks key down/up to start and stop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80E35-3952-42CF-A78D-D2A60C7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1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AC3-4D7D-43A4-A6DB-A271CC4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AAC-3C42-48FD-9E0B-7A045606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https://nu-cs211.github.io/cs211-files/hw/project_demos.zip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Includes three separate projects</a:t>
            </a:r>
          </a:p>
          <a:p>
            <a:pPr lvl="1"/>
            <a:r>
              <a:rPr lang="en-US" dirty="0" err="1"/>
              <a:t>Keyracer</a:t>
            </a:r>
            <a:endParaRPr lang="en-US" dirty="0"/>
          </a:p>
          <a:p>
            <a:pPr lvl="1"/>
            <a:r>
              <a:rPr lang="en-US" dirty="0"/>
              <a:t>Bejeweled</a:t>
            </a:r>
          </a:p>
          <a:p>
            <a:pPr lvl="1"/>
            <a:r>
              <a:rPr lang="en-US" dirty="0"/>
              <a:t>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C698-FF5F-4392-851B-AE4BFBF0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1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6895-577E-4AAA-BC75-329862B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8D1F-4CEF-47B1-A5AD-C9F194F3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me know if you want a demo of anything specific</a:t>
            </a:r>
          </a:p>
          <a:p>
            <a:pPr lvl="1"/>
            <a:r>
              <a:rPr lang="en-US" dirty="0"/>
              <a:t>Either after class or on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have time to build a few game examples together in class</a:t>
            </a:r>
          </a:p>
          <a:p>
            <a:pPr lvl="1"/>
            <a:r>
              <a:rPr lang="en-US" dirty="0"/>
              <a:t>Today we’re going to demonstrate:</a:t>
            </a:r>
          </a:p>
          <a:p>
            <a:pPr lvl="2"/>
            <a:r>
              <a:rPr lang="en-US" dirty="0"/>
              <a:t>Image sprites</a:t>
            </a:r>
          </a:p>
          <a:p>
            <a:pPr lvl="2"/>
            <a:r>
              <a:rPr lang="en-US" dirty="0"/>
              <a:t>Moving sprites around the screen</a:t>
            </a:r>
          </a:p>
          <a:p>
            <a:pPr lvl="2"/>
            <a:r>
              <a:rPr lang="en-US" dirty="0"/>
              <a:t>Text sprites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We’ll continue these in the coming lectures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4BC3-341D-4467-8D90-985535D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b="1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576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0450-999F-43D8-BA52-DA9C351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Multi-lecture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8C7E-1051-473D-A102-1B6142D1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hlinkClick r:id="rId2"/>
              </a:rPr>
              <a:t>https://nu-cs211.github.io/cs211-files/hw/final_project.zip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We’ll add features as we go</a:t>
            </a:r>
          </a:p>
          <a:p>
            <a:pPr lvl="1"/>
            <a:r>
              <a:rPr lang="en-US" dirty="0"/>
              <a:t>This will </a:t>
            </a:r>
            <a:r>
              <a:rPr lang="en-US" i="1" dirty="0"/>
              <a:t>definitely</a:t>
            </a:r>
            <a:r>
              <a:rPr lang="en-US" dirty="0"/>
              <a:t> not be finished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8A72-04AD-4190-8322-110AB144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4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sprite that represents a character in the game</a:t>
            </a:r>
          </a:p>
          <a:p>
            <a:pPr lvl="1"/>
            <a:r>
              <a:rPr lang="en-US" dirty="0"/>
              <a:t>Moves towards a given position at a set velocity</a:t>
            </a:r>
          </a:p>
          <a:p>
            <a:pPr lvl="1"/>
            <a:endParaRPr lang="en-US" dirty="0"/>
          </a:p>
          <a:p>
            <a:r>
              <a:rPr lang="en-US" dirty="0"/>
              <a:t>Text sprite to explain what position is being moved to</a:t>
            </a:r>
          </a:p>
          <a:p>
            <a:pPr lvl="1"/>
            <a:endParaRPr lang="en-US" dirty="0"/>
          </a:p>
          <a:p>
            <a:r>
              <a:rPr lang="en-US" dirty="0"/>
              <a:t>Each character keeps a list of positions to move to</a:t>
            </a:r>
          </a:p>
          <a:p>
            <a:pPr lvl="1"/>
            <a:r>
              <a:rPr lang="en-US" dirty="0"/>
              <a:t>Moves towards the first position until it reaches it</a:t>
            </a:r>
          </a:p>
          <a:p>
            <a:pPr lvl="1"/>
            <a:r>
              <a:rPr lang="en-US" dirty="0"/>
              <a:t>Then starts moving towards the next position</a:t>
            </a:r>
          </a:p>
          <a:p>
            <a:pPr lvl="1"/>
            <a:endParaRPr lang="en-US" dirty="0"/>
          </a:p>
          <a:p>
            <a:r>
              <a:rPr lang="en-US" dirty="0"/>
              <a:t>Add to list of positions with mouse clicks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https://nu-cs211.github.io/cs211-files/hw/project_demos.zip</a:t>
            </a:r>
            <a:br>
              <a:rPr lang="en-US" dirty="0"/>
            </a:br>
            <a:r>
              <a:rPr lang="en-US" dirty="0">
                <a:hlinkClick r:id="rId3"/>
              </a:rPr>
              <a:t>https://nu-cs211.github.io/cs211-files/lec/15_finalProject.zip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6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2F19-55C5-4E9C-BA93-4D5A0E1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9EC9-D686-43F6-A72B-EBE1F082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sprite image to Resources/</a:t>
            </a:r>
          </a:p>
          <a:p>
            <a:pPr lvl="1"/>
            <a:endParaRPr lang="en-US" dirty="0"/>
          </a:p>
          <a:p>
            <a:r>
              <a:rPr lang="en-US" dirty="0"/>
              <a:t>Add character to Model as a private member</a:t>
            </a:r>
          </a:p>
          <a:p>
            <a:pPr lvl="1"/>
            <a:r>
              <a:rPr lang="en-US" dirty="0"/>
              <a:t>Probably a std::vector of characters</a:t>
            </a:r>
          </a:p>
          <a:p>
            <a:pPr lvl="1"/>
            <a:endParaRPr lang="en-US" dirty="0"/>
          </a:p>
          <a:p>
            <a:r>
              <a:rPr lang="en-US" dirty="0"/>
              <a:t>Add getter to allow View to access characters vector</a:t>
            </a:r>
          </a:p>
          <a:p>
            <a:pPr lvl="1"/>
            <a:endParaRPr lang="en-US" dirty="0"/>
          </a:p>
          <a:p>
            <a:r>
              <a:rPr lang="en-US" dirty="0"/>
              <a:t>Update View to iterate through the characters and draw each 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2158-19AF-4D02-BFE9-3D3EE770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0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motion to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r>
              <a:rPr lang="en-US" dirty="0"/>
              <a:t>float velocity_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destination_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  <a:p>
            <a:pPr lvl="1"/>
            <a:r>
              <a:rPr lang="en-US" dirty="0"/>
              <a:t>update(double dt) called from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distance_to_position</a:t>
            </a:r>
            <a:r>
              <a:rPr lang="en-US" dirty="0"/>
              <a:t>_() helper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6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E93-AB4E-4367-BB1E-1B07382E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sprites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C2AA-A3CE-4F5D-9FFD-57BC8FDD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initial destinations upon creation in the Model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on_frame</a:t>
            </a:r>
            <a:r>
              <a:rPr lang="en-US" dirty="0"/>
              <a:t>() function to Controller and Model</a:t>
            </a:r>
          </a:p>
          <a:p>
            <a:pPr lvl="1"/>
            <a:r>
              <a:rPr lang="en-US" dirty="0"/>
              <a:t>Call Model’s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Then call each character’s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33EC5-B55B-45AC-984F-13EB14B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7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AA9-A6FD-40FD-A7B2-320DE9F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text sprite to explain each character’s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F191-370F-422B-8A1A-EF5468AB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gets new private members</a:t>
            </a:r>
          </a:p>
          <a:p>
            <a:pPr lvl="1"/>
            <a:r>
              <a:rPr lang="en-US" dirty="0"/>
              <a:t>ge211::</a:t>
            </a:r>
            <a:r>
              <a:rPr lang="en-US" dirty="0" err="1"/>
              <a:t>Text_sprite</a:t>
            </a:r>
            <a:r>
              <a:rPr lang="en-US" dirty="0"/>
              <a:t> explanation_</a:t>
            </a:r>
          </a:p>
          <a:p>
            <a:pPr lvl="1"/>
            <a:r>
              <a:rPr lang="en-US" dirty="0"/>
              <a:t>ge211::Font sans28_</a:t>
            </a:r>
          </a:p>
          <a:p>
            <a:pPr lvl="1"/>
            <a:endParaRPr lang="en-US" dirty="0"/>
          </a:p>
          <a:p>
            <a:r>
              <a:rPr lang="en-US" dirty="0"/>
              <a:t>Build output string in draw()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Image_sprite</a:t>
            </a:r>
            <a:r>
              <a:rPr lang="en-US" dirty="0"/>
              <a:t>::Builder</a:t>
            </a:r>
          </a:p>
          <a:p>
            <a:pPr lvl="1"/>
            <a:r>
              <a:rPr lang="en-US" dirty="0"/>
              <a:t>Set a font and a Color</a:t>
            </a:r>
          </a:p>
          <a:p>
            <a:pPr lvl="1"/>
            <a:r>
              <a:rPr lang="en-US" dirty="0"/>
              <a:t>Set the string to be displayed based on the character</a:t>
            </a:r>
          </a:p>
          <a:p>
            <a:pPr lvl="1"/>
            <a:r>
              <a:rPr lang="en-US" dirty="0"/>
              <a:t>Reconfigure the </a:t>
            </a:r>
            <a:r>
              <a:rPr lang="en-US" dirty="0" err="1"/>
              <a:t>Image_sprite</a:t>
            </a:r>
            <a:endParaRPr lang="en-US" dirty="0"/>
          </a:p>
          <a:p>
            <a:pPr lvl="1"/>
            <a:r>
              <a:rPr lang="en-US" dirty="0"/>
              <a:t>Add the sprite so it appears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8313-7D15-4AB1-A98D-73D02DD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6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4770-7F85-4297-8EE9-BF9C582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characters to hold a list of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1D92-EDAC-47E9-9ED7-2AD6AFCE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want to use an std::queue</a:t>
            </a:r>
          </a:p>
          <a:p>
            <a:pPr lvl="1"/>
            <a:r>
              <a:rPr lang="en-US" dirty="0"/>
              <a:t>push() positions to the end of the queue</a:t>
            </a:r>
          </a:p>
          <a:p>
            <a:pPr lvl="1"/>
            <a:r>
              <a:rPr lang="en-US" dirty="0"/>
              <a:t>pop() positions from the front of the queue</a:t>
            </a:r>
          </a:p>
          <a:p>
            <a:pPr lvl="1"/>
            <a:endParaRPr lang="en-US" dirty="0"/>
          </a:p>
          <a:p>
            <a:r>
              <a:rPr lang="en-US" dirty="0"/>
              <a:t>Change to the next destination after we reach it</a:t>
            </a:r>
          </a:p>
          <a:p>
            <a:pPr lvl="1"/>
            <a:r>
              <a:rPr lang="en-US" dirty="0"/>
              <a:t>Occurs in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Make sure the initial destination is the initial position</a:t>
            </a:r>
          </a:p>
          <a:p>
            <a:pPr lvl="1"/>
            <a:r>
              <a:rPr lang="en-US" dirty="0"/>
              <a:t>Or we’ll start moving somewhere right 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D210-DA05-434F-95EA-87CAE460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4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69A6-9E59-42C1-B00E-48EB33F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mouse clicks to specify waypoints for a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4F2-5070-40D9-B7D2-FB731F3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 to mouse clicks in the Controller</a:t>
            </a:r>
          </a:p>
          <a:p>
            <a:pPr lvl="1"/>
            <a:r>
              <a:rPr lang="en-US" dirty="0"/>
              <a:t>Forward click to the model to act upon</a:t>
            </a:r>
          </a:p>
          <a:p>
            <a:pPr lvl="1"/>
            <a:endParaRPr lang="en-US" dirty="0"/>
          </a:p>
          <a:p>
            <a:r>
              <a:rPr lang="en-US" dirty="0"/>
              <a:t>Model uses mouse click to add destination for first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9AF6-62E8-4A4D-AEC2-CB6AC76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4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112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something that interests you</a:t>
            </a:r>
          </a:p>
          <a:p>
            <a:pPr lvl="1"/>
            <a:r>
              <a:rPr lang="en-US" dirty="0"/>
              <a:t>Pick anything you like (that’s the right difficulty)</a:t>
            </a:r>
          </a:p>
          <a:p>
            <a:pPr lvl="1"/>
            <a:r>
              <a:rPr lang="en-US" dirty="0"/>
              <a:t>Chance to apply creativity and make something fun</a:t>
            </a:r>
          </a:p>
          <a:p>
            <a:endParaRPr lang="en-US" dirty="0"/>
          </a:p>
          <a:p>
            <a:r>
              <a:rPr lang="en-US" dirty="0"/>
              <a:t>Program without safety rails or constraints</a:t>
            </a:r>
          </a:p>
          <a:p>
            <a:pPr lvl="1"/>
            <a:r>
              <a:rPr lang="en-US" dirty="0"/>
              <a:t>Starter code is very minimal</a:t>
            </a:r>
          </a:p>
          <a:p>
            <a:pPr lvl="1"/>
            <a:r>
              <a:rPr lang="en-US" dirty="0"/>
              <a:t>No specification with required functions to implement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get to design how the code works</a:t>
            </a:r>
          </a:p>
          <a:p>
            <a:pPr lvl="1"/>
            <a:r>
              <a:rPr lang="en-US" dirty="0"/>
              <a:t>You can base your design off examples though!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52D4-9E4B-4C69-8A91-91B2AE8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3375-6746-43E3-AAFF-733348BA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https://nu-cs211.github.io/cs211-files/hw/final_project.pdf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Friday, February 25 - Proposal</a:t>
            </a:r>
          </a:p>
          <a:p>
            <a:pPr lvl="1"/>
            <a:r>
              <a:rPr lang="en-US" dirty="0"/>
              <a:t>This week! (but only requires a one-sentence proposal)</a:t>
            </a:r>
          </a:p>
          <a:p>
            <a:pPr lvl="1"/>
            <a:endParaRPr lang="en-US" dirty="0"/>
          </a:p>
          <a:p>
            <a:r>
              <a:rPr lang="en-US" dirty="0"/>
              <a:t>Tuesday, March 01 - Specifications</a:t>
            </a:r>
          </a:p>
          <a:p>
            <a:pPr lvl="1"/>
            <a:r>
              <a:rPr lang="en-US" dirty="0"/>
              <a:t>Next week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Friday, March 11 - Code due</a:t>
            </a:r>
          </a:p>
          <a:p>
            <a:pPr lvl="1"/>
            <a:r>
              <a:rPr lang="en-US" dirty="0"/>
              <a:t>Last Friday of classes</a:t>
            </a:r>
          </a:p>
          <a:p>
            <a:pPr lvl="1"/>
            <a:r>
              <a:rPr lang="en-US" dirty="0"/>
              <a:t>2 weeks after homework 6 is due!</a:t>
            </a:r>
          </a:p>
          <a:p>
            <a:pPr lvl="1"/>
            <a:endParaRPr lang="en-US" dirty="0"/>
          </a:p>
          <a:p>
            <a:r>
              <a:rPr lang="en-US" dirty="0"/>
              <a:t>Sunday, March 13 - Evaluation guide</a:t>
            </a:r>
          </a:p>
          <a:p>
            <a:pPr lvl="1"/>
            <a:r>
              <a:rPr lang="en-US" dirty="0"/>
              <a:t>So we can grade them during exam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BB9C4-F1EC-4D1C-97B2-84CF1B4B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28D6-FB1E-4D5F-B197-73C30790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F-20BB-4471-BFAF-1791295D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Something that interests you</a:t>
            </a:r>
          </a:p>
          <a:p>
            <a:pPr lvl="1"/>
            <a:r>
              <a:rPr lang="en-US" dirty="0"/>
              <a:t>Games are most common</a:t>
            </a:r>
          </a:p>
          <a:p>
            <a:pPr lvl="1"/>
            <a:r>
              <a:rPr lang="en-US" dirty="0"/>
              <a:t>I’ll let you know if it’s too easy or too complicated</a:t>
            </a:r>
          </a:p>
          <a:p>
            <a:pPr lvl="1"/>
            <a:endParaRPr lang="en-US" dirty="0"/>
          </a:p>
          <a:p>
            <a:r>
              <a:rPr lang="en-US" dirty="0"/>
              <a:t>Good sources of inspiration</a:t>
            </a:r>
          </a:p>
          <a:p>
            <a:pPr lvl="1"/>
            <a:r>
              <a:rPr lang="en-US" dirty="0"/>
              <a:t>Classic arcade games</a:t>
            </a:r>
          </a:p>
          <a:p>
            <a:pPr lvl="1"/>
            <a:r>
              <a:rPr lang="en-US" dirty="0"/>
              <a:t>2D mobile games</a:t>
            </a:r>
          </a:p>
          <a:p>
            <a:pPr lvl="1"/>
            <a:r>
              <a:rPr lang="en-US" dirty="0"/>
              <a:t>Board games</a:t>
            </a:r>
          </a:p>
          <a:p>
            <a:pPr lvl="1"/>
            <a:endParaRPr lang="en-US" dirty="0"/>
          </a:p>
          <a:p>
            <a:r>
              <a:rPr lang="en-US" dirty="0"/>
              <a:t>Common problematic submissions</a:t>
            </a:r>
          </a:p>
          <a:p>
            <a:pPr lvl="1"/>
            <a:r>
              <a:rPr lang="en-US" dirty="0"/>
              <a:t>Pong, Snake game, Space Invaders, Flappy Bird</a:t>
            </a:r>
          </a:p>
          <a:p>
            <a:pPr lvl="1"/>
            <a:r>
              <a:rPr lang="en-US" dirty="0"/>
              <a:t>Any of the demo games: </a:t>
            </a:r>
            <a:r>
              <a:rPr lang="en-US" dirty="0" err="1"/>
              <a:t>Keyracer</a:t>
            </a:r>
            <a:r>
              <a:rPr lang="en-US" dirty="0"/>
              <a:t>, </a:t>
            </a:r>
            <a:r>
              <a:rPr lang="en-US" dirty="0" err="1"/>
              <a:t>Bejewled</a:t>
            </a:r>
            <a:r>
              <a:rPr lang="en-US" dirty="0"/>
              <a:t>, 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FD1E-9C2E-4B67-85DA-2E81B1AC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791B-1303-44B8-85E9-1CA7B506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F5DB-1781-43E0-AB23-6C34C3CE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10-12 functionalities that your project will have</a:t>
            </a:r>
          </a:p>
          <a:p>
            <a:pPr lvl="1"/>
            <a:r>
              <a:rPr lang="en-US" dirty="0"/>
              <a:t>This is where difficulty is </a:t>
            </a:r>
            <a:r>
              <a:rPr lang="en-US" i="1" dirty="0"/>
              <a:t>really</a:t>
            </a:r>
            <a:r>
              <a:rPr lang="en-US" dirty="0"/>
              <a:t> decided</a:t>
            </a:r>
          </a:p>
          <a:p>
            <a:pPr lvl="1"/>
            <a:r>
              <a:rPr lang="en-US" dirty="0"/>
              <a:t>Grade is determined by whether you meet the specifications you create</a:t>
            </a:r>
          </a:p>
          <a:p>
            <a:pPr lvl="1"/>
            <a:endParaRPr lang="en-US" dirty="0"/>
          </a:p>
          <a:p>
            <a:r>
              <a:rPr lang="en-US" dirty="0"/>
              <a:t>This is an iterative process</a:t>
            </a:r>
          </a:p>
          <a:p>
            <a:pPr lvl="1"/>
            <a:r>
              <a:rPr lang="en-US" dirty="0"/>
              <a:t>Submit spec items</a:t>
            </a:r>
          </a:p>
          <a:p>
            <a:pPr lvl="1"/>
            <a:r>
              <a:rPr lang="en-US" dirty="0"/>
              <a:t>Hear back from shepherd about what’s good and bad</a:t>
            </a:r>
          </a:p>
          <a:p>
            <a:pPr lvl="1"/>
            <a:r>
              <a:rPr lang="en-US" dirty="0"/>
              <a:t>Make updates and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Goal:</a:t>
            </a:r>
          </a:p>
          <a:p>
            <a:pPr lvl="2"/>
            <a:r>
              <a:rPr lang="en-US" dirty="0"/>
              <a:t>Difficult enough to help you learn</a:t>
            </a:r>
          </a:p>
          <a:p>
            <a:pPr lvl="2"/>
            <a:r>
              <a:rPr lang="en-US" dirty="0"/>
              <a:t>Easy enough to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2D94-46F5-4197-B328-F2C5278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16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355</TotalTime>
  <Words>2432</Words>
  <Application>Microsoft Office PowerPoint</Application>
  <PresentationFormat>Widescreen</PresentationFormat>
  <Paragraphs>506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Tahoma</vt:lpstr>
      <vt:lpstr>Class Slides</vt:lpstr>
      <vt:lpstr>Lecture 15 Final Project Overview</vt:lpstr>
      <vt:lpstr>Administrivia</vt:lpstr>
      <vt:lpstr>Today’s Goals</vt:lpstr>
      <vt:lpstr>Getting the code for today</vt:lpstr>
      <vt:lpstr>Outline</vt:lpstr>
      <vt:lpstr>Goals of the Final Project</vt:lpstr>
      <vt:lpstr>Timeline</vt:lpstr>
      <vt:lpstr>Making proposals</vt:lpstr>
      <vt:lpstr>Making specifications</vt:lpstr>
      <vt:lpstr>How to get started</vt:lpstr>
      <vt:lpstr>Remember that simpler is often better</vt:lpstr>
      <vt:lpstr>Outline</vt:lpstr>
      <vt:lpstr>GE211 you’ve already used</vt:lpstr>
      <vt:lpstr>Additional GE211 Features</vt:lpstr>
      <vt:lpstr>Resources files</vt:lpstr>
      <vt:lpstr>Accessing Resource files</vt:lpstr>
      <vt:lpstr>Additional GE211 Features</vt:lpstr>
      <vt:lpstr>Audio in GE211</vt:lpstr>
      <vt:lpstr>Using audio</vt:lpstr>
      <vt:lpstr>Additional GE211 Features</vt:lpstr>
      <vt:lpstr>Text Sprites</vt:lpstr>
      <vt:lpstr>Text sprite example</vt:lpstr>
      <vt:lpstr>Image Sprite</vt:lpstr>
      <vt:lpstr>Additional GE211 Features</vt:lpstr>
      <vt:lpstr>Applying Transforms to sprites</vt:lpstr>
      <vt:lpstr>Additional GE211 Features</vt:lpstr>
      <vt:lpstr>Timers allow durations to be tracked</vt:lpstr>
      <vt:lpstr>Break + Question</vt:lpstr>
      <vt:lpstr>Break + Question</vt:lpstr>
      <vt:lpstr>Outline</vt:lpstr>
      <vt:lpstr>A note on these demos</vt:lpstr>
      <vt:lpstr>Keyracer</vt:lpstr>
      <vt:lpstr>Bejeweled</vt:lpstr>
      <vt:lpstr>Asteroids</vt:lpstr>
      <vt:lpstr>Getting demo code</vt:lpstr>
      <vt:lpstr>Break + Request</vt:lpstr>
      <vt:lpstr>Outline</vt:lpstr>
      <vt:lpstr>Multi-lecture project example</vt:lpstr>
      <vt:lpstr>Plan for game</vt:lpstr>
      <vt:lpstr>Initial Character class</vt:lpstr>
      <vt:lpstr>Drawing the sprite</vt:lpstr>
      <vt:lpstr>Add motion to Character class</vt:lpstr>
      <vt:lpstr>Making the sprites move</vt:lpstr>
      <vt:lpstr>Add a text sprite to explain each character’s movement</vt:lpstr>
      <vt:lpstr>Upgrade characters to hold a list of destinations</vt:lpstr>
      <vt:lpstr>Use mouse clicks to specify waypoints for a character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Final Project Overview</dc:title>
  <dc:creator>Branden Ghena</dc:creator>
  <cp:lastModifiedBy>Branden Ghena</cp:lastModifiedBy>
  <cp:revision>69</cp:revision>
  <dcterms:created xsi:type="dcterms:W3CDTF">2021-11-09T03:33:11Z</dcterms:created>
  <dcterms:modified xsi:type="dcterms:W3CDTF">2022-02-22T19:42:23Z</dcterms:modified>
</cp:coreProperties>
</file>