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0"/>
  </p:notesMasterIdLst>
  <p:sldIdLst>
    <p:sldId id="256" r:id="rId2"/>
    <p:sldId id="384" r:id="rId3"/>
    <p:sldId id="264" r:id="rId4"/>
    <p:sldId id="820" r:id="rId5"/>
    <p:sldId id="823" r:id="rId6"/>
    <p:sldId id="789" r:id="rId7"/>
    <p:sldId id="831" r:id="rId8"/>
    <p:sldId id="832" r:id="rId9"/>
    <p:sldId id="828" r:id="rId10"/>
    <p:sldId id="829" r:id="rId11"/>
    <p:sldId id="830" r:id="rId12"/>
    <p:sldId id="838" r:id="rId13"/>
    <p:sldId id="383" r:id="rId14"/>
    <p:sldId id="833" r:id="rId15"/>
    <p:sldId id="835" r:id="rId16"/>
    <p:sldId id="836" r:id="rId17"/>
    <p:sldId id="837" r:id="rId18"/>
    <p:sldId id="8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Game Motion Planning" id="{6BB77E3A-A0E9-4F5D-8C71-26017C455504}">
          <p14:sldIdLst>
            <p14:sldId id="823"/>
            <p14:sldId id="789"/>
            <p14:sldId id="831"/>
            <p14:sldId id="832"/>
            <p14:sldId id="828"/>
            <p14:sldId id="829"/>
            <p14:sldId id="830"/>
          </p14:sldIdLst>
        </p14:section>
        <p14:section name="Animations" id="{B55B8E8C-5EAB-4A1E-A4E9-AE5E896E46FA}">
          <p14:sldIdLst>
            <p14:sldId id="838"/>
            <p14:sldId id="383"/>
            <p14:sldId id="833"/>
            <p14:sldId id="835"/>
            <p14:sldId id="836"/>
            <p14:sldId id="837"/>
          </p14:sldIdLst>
        </p14:section>
        <p14:section name="Wrapup" id="{29A7F866-9DA9-446B-8359-CE426CB89C7A}">
          <p14:sldIdLst>
            <p14:sldId id="8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deviantart.com/d-o-9-bessa/art/Eevee-Walk-Animated-806837776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ec/18_animation.zip" TargetMode="External"/><Relationship Id="rId2" Type="http://schemas.openxmlformats.org/officeDocument/2006/relationships/hyperlink" Target="https://nu-cs211.github.io/cs211-files/lec/15_finalProject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/>
              <a:t>GE211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4770-7F85-4297-8EE9-BF9C582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characters to hold a list of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D92-EDAC-47E9-9ED7-2AD6AFCE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want to use an std::queue</a:t>
            </a:r>
          </a:p>
          <a:p>
            <a:pPr lvl="1"/>
            <a:r>
              <a:rPr lang="en-US" dirty="0"/>
              <a:t>push() positions to the end of the queue</a:t>
            </a:r>
          </a:p>
          <a:p>
            <a:pPr lvl="1"/>
            <a:r>
              <a:rPr lang="en-US" dirty="0"/>
              <a:t>pop() positions from the front of the queue</a:t>
            </a:r>
          </a:p>
          <a:p>
            <a:pPr lvl="1"/>
            <a:endParaRPr lang="en-US" dirty="0"/>
          </a:p>
          <a:p>
            <a:r>
              <a:rPr lang="en-US" dirty="0"/>
              <a:t>Change to the next destination after we reach it</a:t>
            </a:r>
          </a:p>
          <a:p>
            <a:pPr lvl="1"/>
            <a:r>
              <a:rPr lang="en-US" dirty="0"/>
              <a:t>Occurs in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Make sure the initial destination is the initial position</a:t>
            </a:r>
          </a:p>
          <a:p>
            <a:pPr lvl="1"/>
            <a:r>
              <a:rPr lang="en-US" dirty="0"/>
              <a:t>Or we’ll start moving somewhere right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D210-DA05-434F-95EA-87CAE46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69A6-9E59-42C1-B00E-48EB33F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mouse clicks to specify waypoints for 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4F2-5070-40D9-B7D2-FB731F3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mouse clicks in the Controller</a:t>
            </a:r>
          </a:p>
          <a:p>
            <a:pPr lvl="1"/>
            <a:r>
              <a:rPr lang="en-US" dirty="0"/>
              <a:t>Forward click to the model to act upon</a:t>
            </a:r>
          </a:p>
          <a:p>
            <a:pPr lvl="1"/>
            <a:endParaRPr lang="en-US" dirty="0"/>
          </a:p>
          <a:p>
            <a:r>
              <a:rPr lang="en-US" dirty="0"/>
              <a:t>Model uses mouse click to add destination for first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9AF6-62E8-4A4D-AEC2-CB6AC76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b="1" dirty="0"/>
              <a:t>Animations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965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just multiple still pictures</a:t>
            </a:r>
          </a:p>
          <a:p>
            <a:pPr lvl="1"/>
            <a:r>
              <a:rPr lang="en-US" dirty="0"/>
              <a:t>That are moved through over time</a:t>
            </a:r>
          </a:p>
          <a:p>
            <a:pPr lvl="1"/>
            <a:r>
              <a:rPr lang="en-US" dirty="0"/>
              <a:t>Frame 1, then Frame 2, then Frame 3, …</a:t>
            </a:r>
          </a:p>
          <a:p>
            <a:pPr lvl="1"/>
            <a:endParaRPr lang="en-US" dirty="0"/>
          </a:p>
          <a:p>
            <a:r>
              <a:rPr lang="en-US" dirty="0"/>
              <a:t>GE211 can animate in the same way</a:t>
            </a:r>
          </a:p>
          <a:p>
            <a:pPr lvl="1"/>
            <a:r>
              <a:rPr lang="en-US" dirty="0"/>
              <a:t>Hold multiple Image sprites</a:t>
            </a:r>
          </a:p>
          <a:p>
            <a:pPr lvl="1"/>
            <a:r>
              <a:rPr lang="en-US" dirty="0"/>
              <a:t>Choose which image sprite to display based on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add animation to our existing “game” without too many modifications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9293-5E8A-429B-A68C-CB45085E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animation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2EFBB-262C-4F71-9631-1A3A4AA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AA216-13A4-4E1E-9A65-2C1DE4A4027A}"/>
              </a:ext>
            </a:extLst>
          </p:cNvPr>
          <p:cNvSpPr txBox="1"/>
          <p:nvPr/>
        </p:nvSpPr>
        <p:spPr>
          <a:xfrm>
            <a:off x="607595" y="6352143"/>
            <a:ext cx="831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https://www.deviantart.com/d-o-9-bessa/art/Eevee-Walk-Animated-806837776</a:t>
            </a:r>
            <a:endParaRPr lang="en-US" dirty="0"/>
          </a:p>
        </p:txBody>
      </p:sp>
      <p:pic>
        <p:nvPicPr>
          <p:cNvPr id="1028" name="Picture 4" descr="Eevee Walk - Animated">
            <a:extLst>
              <a:ext uri="{FF2B5EF4-FFF2-40B4-BE49-F238E27FC236}">
                <a16:creationId xmlns:a16="http://schemas.microsoft.com/office/drawing/2014/main" id="{09490ADA-3CB2-40A1-94FE-6816596027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59" y="1366202"/>
            <a:ext cx="7289270" cy="434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8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A4A-E33B-4C66-88C7-55DE504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into multiple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E866-DAA6-4D43-A3A8-B963D618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082603"/>
            <a:ext cx="10972800" cy="2089596"/>
          </a:xfrm>
        </p:spPr>
        <p:txBody>
          <a:bodyPr/>
          <a:lstStyle/>
          <a:p>
            <a:r>
              <a:rPr lang="en-US" dirty="0"/>
              <a:t>We’ll cycle through these in our game code to animate </a:t>
            </a:r>
            <a:r>
              <a:rPr lang="en-US" dirty="0" err="1"/>
              <a:t>Eevee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 pulled the existing gif apart with </a:t>
            </a:r>
            <a:r>
              <a:rPr lang="en-US" dirty="0" err="1"/>
              <a:t>ImageMagick</a:t>
            </a:r>
            <a:r>
              <a:rPr lang="en-US" dirty="0"/>
              <a:t>, a command-line tool, and plenty of googling to figure out what the right commands were</a:t>
            </a:r>
          </a:p>
          <a:p>
            <a:pPr lvl="1"/>
            <a:r>
              <a:rPr lang="en-US" dirty="0"/>
              <a:t>You could also draw your own animations!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CF73-AD38-4CF3-8DF8-DEC3371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9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109ABF0A-62B6-4971-96F9-4712FF7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9" y="1719886"/>
            <a:ext cx="981075" cy="847725"/>
          </a:xfrm>
          <a:prstGeom prst="rect">
            <a:avLst/>
          </a:prstGeom>
        </p:spPr>
      </p:pic>
      <p:pic>
        <p:nvPicPr>
          <p:cNvPr id="6" name="Picture 5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D0EEE14C-4E54-406F-B6F5-E3A20638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18" y="1719886"/>
            <a:ext cx="981075" cy="84772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75F2845-4A10-43B5-B435-4D83FC033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07" y="1719886"/>
            <a:ext cx="981075" cy="847725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027D6C-81F3-4564-880B-370F7FCB3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6" y="1719886"/>
            <a:ext cx="981075" cy="8477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324771B-5879-45E5-A5EE-F7DC05D8D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85" y="1719886"/>
            <a:ext cx="981075" cy="84772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4900202-1BF1-4CE8-888E-6CA7DC24B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74" y="1719886"/>
            <a:ext cx="981075" cy="847725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B588FB-8943-4330-B86F-38D4D1370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3" y="1719886"/>
            <a:ext cx="981075" cy="847725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0785BE-C97E-480E-9557-EA1A9659A3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52" y="1719886"/>
            <a:ext cx="9810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D2A6-BE90-4C69-998F-E4C196A4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character class for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C69A-6D44-48D2-84B6-A0840B4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private members</a:t>
            </a:r>
          </a:p>
          <a:p>
            <a:pPr lvl="1"/>
            <a:r>
              <a:rPr lang="en-US" dirty="0"/>
              <a:t>Add a vector of image sprites</a:t>
            </a:r>
          </a:p>
          <a:p>
            <a:pPr lvl="1"/>
            <a:r>
              <a:rPr lang="en-US" dirty="0"/>
              <a:t>And an index within those image sprites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Revise the constructor to be initialized with multiple filenames</a:t>
            </a:r>
          </a:p>
          <a:p>
            <a:endParaRPr lang="en-US" dirty="0"/>
          </a:p>
          <a:p>
            <a:r>
              <a:rPr lang="en-US" dirty="0"/>
              <a:t>Revise the update() function to step through sprites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D542-1BC1-4079-99FD-E355DAF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9F8-CBBA-4BE9-B2F8-C260820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033A-D7B4-49D0-A8E1-E2D8BFE7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animate while moving</a:t>
            </a:r>
          </a:p>
          <a:p>
            <a:pPr lvl="1"/>
            <a:r>
              <a:rPr lang="en-US" dirty="0"/>
              <a:t>Track if there is a destination</a:t>
            </a:r>
          </a:p>
          <a:p>
            <a:endParaRPr lang="en-US" dirty="0"/>
          </a:p>
          <a:p>
            <a:r>
              <a:rPr lang="en-US" dirty="0"/>
              <a:t>Flip the image horizontally based on travelling direction</a:t>
            </a:r>
          </a:p>
          <a:p>
            <a:pPr lvl="1"/>
            <a:r>
              <a:rPr lang="en-US" dirty="0"/>
              <a:t>Maybe even rotate image based on destination</a:t>
            </a:r>
          </a:p>
          <a:p>
            <a:pPr lvl="2"/>
            <a:r>
              <a:rPr lang="en-US" dirty="0"/>
              <a:t>atan2(</a:t>
            </a:r>
            <a:r>
              <a:rPr lang="en-US" dirty="0" err="1"/>
              <a:t>unit_vector.width</a:t>
            </a:r>
            <a:r>
              <a:rPr lang="en-US" dirty="0"/>
              <a:t>, </a:t>
            </a:r>
            <a:r>
              <a:rPr lang="en-US" dirty="0" err="1"/>
              <a:t>unit_vector.height</a:t>
            </a:r>
            <a:r>
              <a:rPr lang="en-US" dirty="0"/>
              <a:t>)*180/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π gets angle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subtract or add 180 if going left</a:t>
            </a:r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Different screens for game states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Start screen and Pause screen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Keep state in the model about which mode we are in (an </a:t>
            </a:r>
            <a:r>
              <a:rPr lang="en-US" dirty="0" err="1">
                <a:cs typeface="Arial" panose="020B0604020202020204" pitchFamily="34" charset="0"/>
              </a:rPr>
              <a:t>enum</a:t>
            </a:r>
            <a:r>
              <a:rPr lang="en-US" dirty="0">
                <a:cs typeface="Arial" panose="020B0604020202020204" pitchFamily="34" charset="0"/>
              </a:rPr>
              <a:t> class)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Add </a:t>
            </a:r>
            <a:r>
              <a:rPr lang="en-US" dirty="0" err="1">
                <a:cs typeface="Arial" panose="020B0604020202020204" pitchFamily="34" charset="0"/>
              </a:rPr>
              <a:t>on_key</a:t>
            </a:r>
            <a:r>
              <a:rPr lang="en-US" dirty="0">
                <a:cs typeface="Arial" panose="020B0604020202020204" pitchFamily="34" charset="0"/>
              </a:rPr>
              <a:t> to pause game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Adjust update, </a:t>
            </a:r>
            <a:r>
              <a:rPr lang="en-US" dirty="0" err="1">
                <a:cs typeface="Arial" panose="020B0604020202020204" pitchFamily="34" charset="0"/>
              </a:rPr>
              <a:t>on_click</a:t>
            </a:r>
            <a:r>
              <a:rPr lang="en-US" dirty="0">
                <a:cs typeface="Arial" panose="020B0604020202020204" pitchFamily="34" charset="0"/>
              </a:rPr>
              <a:t>, and draw to depend on state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55286-DC38-4CF4-8469-8EEFB3F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dirty="0"/>
              <a:t>Animations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660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getting feedback on specs soon</a:t>
            </a:r>
          </a:p>
          <a:p>
            <a:pPr lvl="1"/>
            <a:r>
              <a:rPr lang="en-US" dirty="0"/>
              <a:t>Go ahead and get started now!</a:t>
            </a:r>
          </a:p>
          <a:p>
            <a:pPr lvl="1"/>
            <a:endParaRPr lang="en-US" dirty="0"/>
          </a:p>
          <a:p>
            <a:r>
              <a:rPr lang="en-US" dirty="0"/>
              <a:t>Quiz 4 is next week Tuesday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playing around with GE211</a:t>
            </a:r>
          </a:p>
          <a:p>
            <a:endParaRPr lang="en-US" dirty="0"/>
          </a:p>
          <a:p>
            <a:r>
              <a:rPr lang="en-US" dirty="0"/>
              <a:t>Demonstrate how to find and fix bugs</a:t>
            </a:r>
          </a:p>
          <a:p>
            <a:pPr lvl="1"/>
            <a:r>
              <a:rPr lang="en-US" dirty="0"/>
              <a:t>Because I’m definitely going to have some</a:t>
            </a:r>
          </a:p>
          <a:p>
            <a:pPr lvl="1"/>
            <a:endParaRPr lang="en-US" dirty="0"/>
          </a:p>
          <a:p>
            <a:r>
              <a:rPr lang="en-US" dirty="0"/>
              <a:t>Explore animation in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https://nu-cs211.github.io/cs211-files/lec/15_finalProject.zip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https://nu-cs211.github.io/cs211-files/lec/18_animation.zip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Game Motion Planning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dirty="0"/>
              <a:t>Animations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5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sprite that represents a character in the game</a:t>
            </a:r>
          </a:p>
          <a:p>
            <a:pPr lvl="1"/>
            <a:r>
              <a:rPr lang="en-US" dirty="0"/>
              <a:t>Moves towards a given position at a set velocity</a:t>
            </a:r>
          </a:p>
          <a:p>
            <a:pPr lvl="1"/>
            <a:endParaRPr lang="en-US" dirty="0"/>
          </a:p>
          <a:p>
            <a:r>
              <a:rPr lang="en-US" dirty="0"/>
              <a:t>Text sprite to explain what position is being moved to</a:t>
            </a:r>
          </a:p>
          <a:p>
            <a:pPr lvl="1"/>
            <a:endParaRPr lang="en-US" dirty="0"/>
          </a:p>
          <a:p>
            <a:r>
              <a:rPr lang="en-US" dirty="0"/>
              <a:t>Each character keeps a list of positions to move to</a:t>
            </a:r>
          </a:p>
          <a:p>
            <a:pPr lvl="1"/>
            <a:r>
              <a:rPr lang="en-US" dirty="0"/>
              <a:t>Moves towards the first position until it reaches it</a:t>
            </a:r>
          </a:p>
          <a:p>
            <a:pPr lvl="1"/>
            <a:r>
              <a:rPr lang="en-US" dirty="0"/>
              <a:t>Then starts moving towards the next position</a:t>
            </a:r>
          </a:p>
          <a:p>
            <a:pPr lvl="1"/>
            <a:endParaRPr lang="en-US" dirty="0"/>
          </a:p>
          <a:p>
            <a:r>
              <a:rPr lang="en-US" dirty="0"/>
              <a:t>Add to list of positions with mouse clicks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74C5-6EA7-4CB7-B04A-A8C6853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9DBD-43ED-452F-8D21-ADE40B6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character class</a:t>
            </a:r>
          </a:p>
          <a:p>
            <a:pPr lvl="1"/>
            <a:r>
              <a:rPr lang="en-US" dirty="0"/>
              <a:t>Holds the image sprite for the character</a:t>
            </a:r>
          </a:p>
          <a:p>
            <a:pPr lvl="1"/>
            <a:r>
              <a:rPr lang="en-US" dirty="0"/>
              <a:t>Keeps track of position and can update position</a:t>
            </a:r>
          </a:p>
          <a:p>
            <a:pPr lvl="1"/>
            <a:r>
              <a:rPr lang="en-US" dirty="0"/>
              <a:t>Keeps track of a destination and moves toward it</a:t>
            </a:r>
          </a:p>
          <a:p>
            <a:pPr lvl="1"/>
            <a:endParaRPr lang="en-US" dirty="0"/>
          </a:p>
          <a:p>
            <a:r>
              <a:rPr lang="en-US" dirty="0"/>
              <a:t>Updated model, view, and controller</a:t>
            </a:r>
          </a:p>
          <a:p>
            <a:pPr lvl="1"/>
            <a:r>
              <a:rPr lang="en-US" dirty="0"/>
              <a:t>Creates a character (</a:t>
            </a:r>
            <a:r>
              <a:rPr lang="en-US" dirty="0" err="1"/>
              <a:t>eevee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Updates the character each frame</a:t>
            </a:r>
          </a:p>
          <a:p>
            <a:pPr lvl="1"/>
            <a:r>
              <a:rPr lang="en-US" dirty="0"/>
              <a:t>Draws the character at its position</a:t>
            </a:r>
          </a:p>
          <a:p>
            <a:endParaRPr lang="en-US" dirty="0"/>
          </a:p>
          <a:p>
            <a:r>
              <a:rPr lang="en-US" dirty="0"/>
              <a:t>Fixed SEVERAL bugs along the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EC68-53F7-4156-9722-0A3B37C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580B-6253-445F-A8CF-29C774B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multiple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8FAB-7E53-4C75-B508-9CCF93DC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model keep a vector of characters</a:t>
            </a:r>
          </a:p>
          <a:p>
            <a:pPr lvl="1"/>
            <a:r>
              <a:rPr lang="en-US" dirty="0"/>
              <a:t>Call update on each one</a:t>
            </a:r>
          </a:p>
          <a:p>
            <a:pPr lvl="1"/>
            <a:r>
              <a:rPr lang="en-US" dirty="0"/>
              <a:t>Draw can draw each one</a:t>
            </a:r>
          </a:p>
          <a:p>
            <a:pPr lvl="1"/>
            <a:endParaRPr lang="en-US" dirty="0"/>
          </a:p>
          <a:p>
            <a:r>
              <a:rPr lang="en-US" dirty="0"/>
              <a:t>Game should be extensible for N different characters</a:t>
            </a:r>
          </a:p>
          <a:p>
            <a:pPr lvl="1"/>
            <a:r>
              <a:rPr lang="en-US" dirty="0"/>
              <a:t>Each doing with their own destinations</a:t>
            </a:r>
          </a:p>
          <a:p>
            <a:pPr lvl="1"/>
            <a:r>
              <a:rPr lang="en-US" dirty="0"/>
              <a:t>Each should have their own position, sprite, and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E6E1-D567-4326-9B01-2716DF2F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AA9-A6FD-40FD-A7B2-320DE9F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text sprite to explain each character’s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F191-370F-422B-8A1A-EF5468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gets new private members</a:t>
            </a:r>
          </a:p>
          <a:p>
            <a:pPr lvl="1"/>
            <a:r>
              <a:rPr lang="en-US" dirty="0"/>
              <a:t>ge211::</a:t>
            </a:r>
            <a:r>
              <a:rPr lang="en-US" dirty="0" err="1"/>
              <a:t>Text_sprite</a:t>
            </a:r>
            <a:r>
              <a:rPr lang="en-US" dirty="0"/>
              <a:t> explanation_</a:t>
            </a:r>
          </a:p>
          <a:p>
            <a:pPr lvl="1"/>
            <a:r>
              <a:rPr lang="en-US" dirty="0"/>
              <a:t>ge211::Font sans28_</a:t>
            </a:r>
          </a:p>
          <a:p>
            <a:pPr lvl="1"/>
            <a:endParaRPr lang="en-US" dirty="0"/>
          </a:p>
          <a:p>
            <a:r>
              <a:rPr lang="en-US" dirty="0"/>
              <a:t>Build output string in draw()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Image_sprite</a:t>
            </a:r>
            <a:r>
              <a:rPr lang="en-US" dirty="0"/>
              <a:t>::Builder</a:t>
            </a:r>
          </a:p>
          <a:p>
            <a:pPr lvl="1"/>
            <a:r>
              <a:rPr lang="en-US" dirty="0"/>
              <a:t>Set a font and a Color</a:t>
            </a:r>
          </a:p>
          <a:p>
            <a:pPr lvl="1"/>
            <a:r>
              <a:rPr lang="en-US" dirty="0"/>
              <a:t>Set the string to be displayed based on the character</a:t>
            </a:r>
          </a:p>
          <a:p>
            <a:pPr lvl="1"/>
            <a:r>
              <a:rPr lang="en-US" dirty="0"/>
              <a:t>Reconfigure the </a:t>
            </a:r>
            <a:r>
              <a:rPr lang="en-US" dirty="0" err="1"/>
              <a:t>Image_sprite</a:t>
            </a:r>
            <a:endParaRPr lang="en-US" dirty="0"/>
          </a:p>
          <a:p>
            <a:pPr lvl="1"/>
            <a:r>
              <a:rPr lang="en-US" dirty="0"/>
              <a:t>Add the sprite so it appears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8313-7D15-4AB1-A98D-73D02DD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76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178</TotalTime>
  <Words>777</Words>
  <Application>Microsoft Office PowerPoint</Application>
  <PresentationFormat>Widescreen</PresentationFormat>
  <Paragraphs>147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Class Slides</vt:lpstr>
      <vt:lpstr>Lecture 18 GE211 &amp; Animation</vt:lpstr>
      <vt:lpstr>Administrivia</vt:lpstr>
      <vt:lpstr>Today’s Goals</vt:lpstr>
      <vt:lpstr>Getting the code for today</vt:lpstr>
      <vt:lpstr>Outline</vt:lpstr>
      <vt:lpstr>Plan for game</vt:lpstr>
      <vt:lpstr>What have we done so far?</vt:lpstr>
      <vt:lpstr>Handle multiple characters</vt:lpstr>
      <vt:lpstr>Add a text sprite to explain each character’s movement</vt:lpstr>
      <vt:lpstr>Upgrade characters to hold a list of destinations</vt:lpstr>
      <vt:lpstr>Use mouse clicks to specify waypoints for a character</vt:lpstr>
      <vt:lpstr>Outline</vt:lpstr>
      <vt:lpstr>General principle</vt:lpstr>
      <vt:lpstr>Our animation source</vt:lpstr>
      <vt:lpstr>Split into multiple frames</vt:lpstr>
      <vt:lpstr>Updating our character class for animation</vt:lpstr>
      <vt:lpstr>Further additions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Title</dc:title>
  <dc:creator>Branden Ghena</dc:creator>
  <cp:lastModifiedBy>Branden Ghena</cp:lastModifiedBy>
  <cp:revision>14</cp:revision>
  <dcterms:created xsi:type="dcterms:W3CDTF">2021-11-18T04:59:46Z</dcterms:created>
  <dcterms:modified xsi:type="dcterms:W3CDTF">2022-03-03T18:56:47Z</dcterms:modified>
</cp:coreProperties>
</file>