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9"/>
  </p:notesMasterIdLst>
  <p:sldIdLst>
    <p:sldId id="256" r:id="rId2"/>
    <p:sldId id="264" r:id="rId3"/>
    <p:sldId id="385" r:id="rId4"/>
    <p:sldId id="386" r:id="rId5"/>
    <p:sldId id="284" r:id="rId6"/>
    <p:sldId id="285" r:id="rId7"/>
    <p:sldId id="286" r:id="rId8"/>
    <p:sldId id="287" r:id="rId9"/>
    <p:sldId id="889" r:id="rId10"/>
    <p:sldId id="384" r:id="rId11"/>
    <p:sldId id="288" r:id="rId12"/>
    <p:sldId id="831" r:id="rId13"/>
    <p:sldId id="291" r:id="rId14"/>
    <p:sldId id="289" r:id="rId15"/>
    <p:sldId id="395" r:id="rId16"/>
    <p:sldId id="835" r:id="rId17"/>
    <p:sldId id="836" r:id="rId18"/>
    <p:sldId id="832" r:id="rId19"/>
    <p:sldId id="837" r:id="rId20"/>
    <p:sldId id="874" r:id="rId21"/>
    <p:sldId id="875" r:id="rId22"/>
    <p:sldId id="880" r:id="rId23"/>
    <p:sldId id="878" r:id="rId24"/>
    <p:sldId id="852" r:id="rId25"/>
    <p:sldId id="870" r:id="rId26"/>
    <p:sldId id="872" r:id="rId27"/>
    <p:sldId id="871" r:id="rId28"/>
    <p:sldId id="294" r:id="rId29"/>
    <p:sldId id="873" r:id="rId30"/>
    <p:sldId id="879" r:id="rId31"/>
    <p:sldId id="297" r:id="rId32"/>
    <p:sldId id="833" r:id="rId33"/>
    <p:sldId id="295" r:id="rId34"/>
    <p:sldId id="296" r:id="rId35"/>
    <p:sldId id="882" r:id="rId36"/>
    <p:sldId id="883" r:id="rId37"/>
    <p:sldId id="867" r:id="rId38"/>
    <p:sldId id="866" r:id="rId39"/>
    <p:sldId id="838" r:id="rId40"/>
    <p:sldId id="884" r:id="rId41"/>
    <p:sldId id="885" r:id="rId42"/>
    <p:sldId id="886" r:id="rId43"/>
    <p:sldId id="890" r:id="rId44"/>
    <p:sldId id="868" r:id="rId45"/>
    <p:sldId id="393" r:id="rId46"/>
    <p:sldId id="839" r:id="rId47"/>
    <p:sldId id="394" r:id="rId48"/>
    <p:sldId id="298" r:id="rId49"/>
    <p:sldId id="300" r:id="rId50"/>
    <p:sldId id="891" r:id="rId51"/>
    <p:sldId id="876" r:id="rId52"/>
    <p:sldId id="877" r:id="rId53"/>
    <p:sldId id="887" r:id="rId54"/>
    <p:sldId id="268" r:id="rId55"/>
    <p:sldId id="888" r:id="rId56"/>
    <p:sldId id="392" r:id="rId57"/>
    <p:sldId id="89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ynchronization Bugs" id="{B55B8E8C-5EAB-4A1E-A4E9-AE5E896E46FA}">
          <p14:sldIdLst>
            <p14:sldId id="385"/>
            <p14:sldId id="386"/>
            <p14:sldId id="284"/>
            <p14:sldId id="285"/>
            <p14:sldId id="286"/>
            <p14:sldId id="287"/>
          </p14:sldIdLst>
        </p14:section>
        <p14:section name="Deadlock" id="{CDECF94A-544D-4A51-8B8A-1C3CD0D4741A}">
          <p14:sldIdLst>
            <p14:sldId id="889"/>
            <p14:sldId id="384"/>
            <p14:sldId id="288"/>
            <p14:sldId id="831"/>
            <p14:sldId id="291"/>
            <p14:sldId id="289"/>
            <p14:sldId id="395"/>
            <p14:sldId id="835"/>
            <p14:sldId id="836"/>
            <p14:sldId id="832"/>
            <p14:sldId id="837"/>
            <p14:sldId id="874"/>
            <p14:sldId id="875"/>
            <p14:sldId id="880"/>
            <p14:sldId id="878"/>
            <p14:sldId id="852"/>
            <p14:sldId id="870"/>
            <p14:sldId id="872"/>
            <p14:sldId id="871"/>
            <p14:sldId id="294"/>
            <p14:sldId id="873"/>
            <p14:sldId id="879"/>
            <p14:sldId id="297"/>
            <p14:sldId id="833"/>
            <p14:sldId id="295"/>
            <p14:sldId id="296"/>
            <p14:sldId id="882"/>
            <p14:sldId id="883"/>
            <p14:sldId id="867"/>
            <p14:sldId id="866"/>
            <p14:sldId id="838"/>
            <p14:sldId id="884"/>
            <p14:sldId id="885"/>
            <p14:sldId id="886"/>
          </p14:sldIdLst>
        </p14:section>
        <p14:section name="Livelock" id="{B6CC591A-2BBC-41FB-9E8C-31F7E3F4B761}">
          <p14:sldIdLst>
            <p14:sldId id="890"/>
            <p14:sldId id="868"/>
            <p14:sldId id="393"/>
            <p14:sldId id="839"/>
            <p14:sldId id="394"/>
            <p14:sldId id="298"/>
            <p14:sldId id="300"/>
          </p14:sldIdLst>
        </p14:section>
        <p14:section name="Other Languages" id="{7AE92F62-192D-4E53-AA26-7E727587835E}">
          <p14:sldIdLst>
            <p14:sldId id="891"/>
            <p14:sldId id="876"/>
            <p14:sldId id="877"/>
            <p14:sldId id="887"/>
            <p14:sldId id="268"/>
            <p14:sldId id="888"/>
          </p14:sldIdLst>
        </p14:section>
        <p14:section name="Wrapup" id="{29A7F866-9DA9-446B-8359-CE426CB89C7A}">
          <p14:sldIdLst>
            <p14:sldId id="392"/>
            <p14:sldId id="8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7436" autoAdjust="0"/>
  </p:normalViewPr>
  <p:slideViewPr>
    <p:cSldViewPr snapToGrid="0">
      <p:cViewPr varScale="1">
        <p:scale>
          <a:sx n="76" d="100"/>
          <a:sy n="76" d="100"/>
        </p:scale>
        <p:origin x="126" y="1914"/>
      </p:cViewPr>
      <p:guideLst/>
    </p:cSldViewPr>
  </p:slideViewPr>
  <p:outlineViewPr>
    <p:cViewPr>
      <p:scale>
        <a:sx n="33" d="100"/>
        <a:sy n="33" d="100"/>
      </p:scale>
      <p:origin x="0" y="-8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valgrind.org/docs/manual/hg-manu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hon.org/3/library/concurrency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hackernoon.com/concurrent-programming-in-python-is-not-what-you-think-it-is-b6439c3f3e6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.rust-lang.org/2015/04/10/Fearless-Concurrency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06:</a:t>
            </a:r>
            <a:br>
              <a:rPr lang="en-US" dirty="0"/>
            </a:br>
            <a:r>
              <a:rPr lang="en-US" dirty="0"/>
              <a:t>Concurrency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sz="1400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\\life\pmchen\class\482\11.fall\lectures\deadlock.jpg">
            <a:extLst>
              <a:ext uri="{FF2B5EF4-FFF2-40B4-BE49-F238E27FC236}">
                <a16:creationId xmlns:a16="http://schemas.microsoft.com/office/drawing/2014/main" id="{E85E8346-DE8F-4322-989D-92579F40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4" y="229960"/>
            <a:ext cx="8530772" cy="6398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9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concurrency bug arising when:</a:t>
            </a:r>
          </a:p>
          <a:p>
            <a:pPr lvl="1"/>
            <a:r>
              <a:rPr lang="en-US" dirty="0"/>
              <a:t>Two threads are each waiting for the other to release a resource.</a:t>
            </a:r>
          </a:p>
          <a:p>
            <a:pPr lvl="1"/>
            <a:r>
              <a:rPr lang="en-US" dirty="0"/>
              <a:t>While waiting, the threads cannot possibly release the resource already held.</a:t>
            </a:r>
          </a:p>
          <a:p>
            <a:pPr lvl="1"/>
            <a:r>
              <a:rPr lang="en-US" dirty="0"/>
              <a:t>So the two threads </a:t>
            </a:r>
            <a:r>
              <a:rPr lang="en-US" b="1" i="1" dirty="0"/>
              <a:t>wait forever</a:t>
            </a:r>
            <a:r>
              <a:rPr lang="en-US" dirty="0"/>
              <a:t>.</a:t>
            </a:r>
          </a:p>
          <a:p>
            <a:r>
              <a:rPr lang="en-US" dirty="0"/>
              <a:t>Can arise when </a:t>
            </a:r>
            <a:r>
              <a:rPr lang="en-US" b="1" i="1" dirty="0"/>
              <a:t>multiple</a:t>
            </a:r>
            <a:r>
              <a:rPr lang="en-US" dirty="0"/>
              <a:t> shared resources are used.</a:t>
            </a:r>
          </a:p>
          <a:p>
            <a:pPr lvl="1"/>
            <a:r>
              <a:rPr lang="en-US" dirty="0"/>
              <a:t>For example, acquiring two or more locks.</a:t>
            </a:r>
          </a:p>
        </p:txBody>
      </p:sp>
    </p:spTree>
    <p:extLst>
      <p:ext uri="{BB962C8B-B14F-4D97-AF65-F5344CB8AC3E}">
        <p14:creationId xmlns:p14="http://schemas.microsoft.com/office/powerpoint/2010/main" val="116794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143-2722-40E0-88B9-96E5CD5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versus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795-C947-43B5-8AFA-E5774EA6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r>
              <a:rPr lang="en-US" b="1" dirty="0"/>
              <a:t>Deadlock:</a:t>
            </a:r>
            <a:r>
              <a:rPr lang="en-US" dirty="0"/>
              <a:t> Two cars in opposite directions meet in middle</a:t>
            </a:r>
          </a:p>
          <a:p>
            <a:r>
              <a:rPr lang="en-US" b="1" dirty="0"/>
              <a:t>Starvation</a:t>
            </a:r>
            <a:r>
              <a:rPr lang="en-US" dirty="0"/>
              <a:t> (not deadlock): Eastbound traffic doesn’t stop for westbound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5581-AB04-45CF-A5F9-0656770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461">
            <a:extLst>
              <a:ext uri="{FF2B5EF4-FFF2-40B4-BE49-F238E27FC236}">
                <a16:creationId xmlns:a16="http://schemas.microsoft.com/office/drawing/2014/main" id="{DAD9152E-89D6-4655-AED6-091FBAD37EB8}"/>
              </a:ext>
            </a:extLst>
          </p:cNvPr>
          <p:cNvGrpSpPr>
            <a:grpSpLocks/>
          </p:cNvGrpSpPr>
          <p:nvPr/>
        </p:nvGrpSpPr>
        <p:grpSpPr bwMode="auto">
          <a:xfrm>
            <a:off x="2870338" y="1390374"/>
            <a:ext cx="6276975" cy="1484313"/>
            <a:chOff x="808" y="400"/>
            <a:chExt cx="3954" cy="935"/>
          </a:xfrm>
        </p:grpSpPr>
        <p:grpSp>
          <p:nvGrpSpPr>
            <p:cNvPr id="8" name="Group 454">
              <a:extLst>
                <a:ext uri="{FF2B5EF4-FFF2-40B4-BE49-F238E27FC236}">
                  <a16:creationId xmlns:a16="http://schemas.microsoft.com/office/drawing/2014/main" id="{0DF5611A-9AD9-4AA9-9B85-0C57BAA0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32B6731E-B2FE-4FA7-B29C-3D339EE4B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67" name="Line 6">
                  <a:extLst>
                    <a:ext uri="{FF2B5EF4-FFF2-40B4-BE49-F238E27FC236}">
                      <a16:creationId xmlns:a16="http://schemas.microsoft.com/office/drawing/2014/main" id="{CE04F835-50D2-4489-B74D-7A108804F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">
                  <a:extLst>
                    <a:ext uri="{FF2B5EF4-FFF2-40B4-BE49-F238E27FC236}">
                      <a16:creationId xmlns:a16="http://schemas.microsoft.com/office/drawing/2014/main" id="{E099199A-5784-4F35-84EB-7F2DF71E7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8">
                  <a:extLst>
                    <a:ext uri="{FF2B5EF4-FFF2-40B4-BE49-F238E27FC236}">
                      <a16:creationId xmlns:a16="http://schemas.microsoft.com/office/drawing/2014/main" id="{38A5753D-5019-421F-BBD9-3F4E3A958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9">
                  <a:extLst>
                    <a:ext uri="{FF2B5EF4-FFF2-40B4-BE49-F238E27FC236}">
                      <a16:creationId xmlns:a16="http://schemas.microsoft.com/office/drawing/2014/main" id="{11114985-6E7E-4620-9B1E-9E28B840C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10">
                  <a:extLst>
                    <a:ext uri="{FF2B5EF4-FFF2-40B4-BE49-F238E27FC236}">
                      <a16:creationId xmlns:a16="http://schemas.microsoft.com/office/drawing/2014/main" id="{D1437567-8FA1-4581-8E11-A4C823449E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C22E598B-0530-4A17-B6C1-1E144CBE1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62" name="Line 12">
                  <a:extLst>
                    <a:ext uri="{FF2B5EF4-FFF2-40B4-BE49-F238E27FC236}">
                      <a16:creationId xmlns:a16="http://schemas.microsoft.com/office/drawing/2014/main" id="{BC8BE31E-8400-44FA-A059-D7E2FFA87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13">
                  <a:extLst>
                    <a:ext uri="{FF2B5EF4-FFF2-40B4-BE49-F238E27FC236}">
                      <a16:creationId xmlns:a16="http://schemas.microsoft.com/office/drawing/2014/main" id="{D2A52ECD-1A45-4354-9086-448F39F1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Line 14">
                  <a:extLst>
                    <a:ext uri="{FF2B5EF4-FFF2-40B4-BE49-F238E27FC236}">
                      <a16:creationId xmlns:a16="http://schemas.microsoft.com/office/drawing/2014/main" id="{36337ECC-5B47-4734-BB84-593B6C4B4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15">
                  <a:extLst>
                    <a:ext uri="{FF2B5EF4-FFF2-40B4-BE49-F238E27FC236}">
                      <a16:creationId xmlns:a16="http://schemas.microsoft.com/office/drawing/2014/main" id="{A226683D-4831-4755-853B-5C21D29E4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16">
                  <a:extLst>
                    <a:ext uri="{FF2B5EF4-FFF2-40B4-BE49-F238E27FC236}">
                      <a16:creationId xmlns:a16="http://schemas.microsoft.com/office/drawing/2014/main" id="{6F4D999C-EACE-462C-B75D-099E76A09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F37F0D17-6AFA-4A7F-889D-14458277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E80A4A2-D557-4E43-82CD-5D652BF5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" name="Picture 64" descr="j0212957">
                <a:extLst>
                  <a:ext uri="{FF2B5EF4-FFF2-40B4-BE49-F238E27FC236}">
                    <a16:creationId xmlns:a16="http://schemas.microsoft.com/office/drawing/2014/main" id="{D7397567-3BAA-4950-85B5-095E1A409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5" descr="MCj03914140000[1]">
                <a:extLst>
                  <a:ext uri="{FF2B5EF4-FFF2-40B4-BE49-F238E27FC236}">
                    <a16:creationId xmlns:a16="http://schemas.microsoft.com/office/drawing/2014/main" id="{AB30DE0A-D484-4FBF-A611-C96262FA0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224">
                <a:extLst>
                  <a:ext uri="{FF2B5EF4-FFF2-40B4-BE49-F238E27FC236}">
                    <a16:creationId xmlns:a16="http://schemas.microsoft.com/office/drawing/2014/main" id="{47027879-454F-4BDA-9643-A774F0EA8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28" name="Freeform 188">
                  <a:extLst>
                    <a:ext uri="{FF2B5EF4-FFF2-40B4-BE49-F238E27FC236}">
                      <a16:creationId xmlns:a16="http://schemas.microsoft.com/office/drawing/2014/main" id="{DAEB3213-7902-4515-A816-4D55D3C2F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90">
                  <a:extLst>
                    <a:ext uri="{FF2B5EF4-FFF2-40B4-BE49-F238E27FC236}">
                      <a16:creationId xmlns:a16="http://schemas.microsoft.com/office/drawing/2014/main" id="{9EA20662-56C9-4A55-BE43-B88316DD0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91">
                  <a:extLst>
                    <a:ext uri="{FF2B5EF4-FFF2-40B4-BE49-F238E27FC236}">
                      <a16:creationId xmlns:a16="http://schemas.microsoft.com/office/drawing/2014/main" id="{29EA79A5-FC37-4DEA-AE1F-2528A15AB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92">
                  <a:extLst>
                    <a:ext uri="{FF2B5EF4-FFF2-40B4-BE49-F238E27FC236}">
                      <a16:creationId xmlns:a16="http://schemas.microsoft.com/office/drawing/2014/main" id="{4031E491-C2E2-4AA9-AFD0-14EFBA44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93">
                  <a:extLst>
                    <a:ext uri="{FF2B5EF4-FFF2-40B4-BE49-F238E27FC236}">
                      <a16:creationId xmlns:a16="http://schemas.microsoft.com/office/drawing/2014/main" id="{6EF227DE-51AA-46F8-976E-0D46896F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94">
                  <a:extLst>
                    <a:ext uri="{FF2B5EF4-FFF2-40B4-BE49-F238E27FC236}">
                      <a16:creationId xmlns:a16="http://schemas.microsoft.com/office/drawing/2014/main" id="{96D632AC-1DB0-46F5-8505-8DAF5DEF4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95">
                  <a:extLst>
                    <a:ext uri="{FF2B5EF4-FFF2-40B4-BE49-F238E27FC236}">
                      <a16:creationId xmlns:a16="http://schemas.microsoft.com/office/drawing/2014/main" id="{A5B427BE-84B5-4DF5-9CDB-FA8A77A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96">
                  <a:extLst>
                    <a:ext uri="{FF2B5EF4-FFF2-40B4-BE49-F238E27FC236}">
                      <a16:creationId xmlns:a16="http://schemas.microsoft.com/office/drawing/2014/main" id="{CA27D363-8E43-4C44-BE60-AAB24392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97">
                  <a:extLst>
                    <a:ext uri="{FF2B5EF4-FFF2-40B4-BE49-F238E27FC236}">
                      <a16:creationId xmlns:a16="http://schemas.microsoft.com/office/drawing/2014/main" id="{DA6F7144-7060-464A-AF5D-6E6BF331B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98">
                  <a:extLst>
                    <a:ext uri="{FF2B5EF4-FFF2-40B4-BE49-F238E27FC236}">
                      <a16:creationId xmlns:a16="http://schemas.microsoft.com/office/drawing/2014/main" id="{6CFDA2E5-F3F1-4480-B355-D2EFA8630A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199">
                  <a:extLst>
                    <a:ext uri="{FF2B5EF4-FFF2-40B4-BE49-F238E27FC236}">
                      <a16:creationId xmlns:a16="http://schemas.microsoft.com/office/drawing/2014/main" id="{379AD231-81A5-411D-A4B3-E9ACD847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00">
                  <a:extLst>
                    <a:ext uri="{FF2B5EF4-FFF2-40B4-BE49-F238E27FC236}">
                      <a16:creationId xmlns:a16="http://schemas.microsoft.com/office/drawing/2014/main" id="{627F0771-840A-45CB-9B1E-E2FD24CB7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01">
                  <a:extLst>
                    <a:ext uri="{FF2B5EF4-FFF2-40B4-BE49-F238E27FC236}">
                      <a16:creationId xmlns:a16="http://schemas.microsoft.com/office/drawing/2014/main" id="{0C4CFDCA-701A-459D-9924-EBC6FEB95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02">
                  <a:extLst>
                    <a:ext uri="{FF2B5EF4-FFF2-40B4-BE49-F238E27FC236}">
                      <a16:creationId xmlns:a16="http://schemas.microsoft.com/office/drawing/2014/main" id="{91B33069-334E-44AC-8F7F-2923DCFA0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03">
                  <a:extLst>
                    <a:ext uri="{FF2B5EF4-FFF2-40B4-BE49-F238E27FC236}">
                      <a16:creationId xmlns:a16="http://schemas.microsoft.com/office/drawing/2014/main" id="{C8CEF72B-8BA1-4318-8B3C-80BF17A3CC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04">
                  <a:extLst>
                    <a:ext uri="{FF2B5EF4-FFF2-40B4-BE49-F238E27FC236}">
                      <a16:creationId xmlns:a16="http://schemas.microsoft.com/office/drawing/2014/main" id="{553C63A7-062E-4381-AB15-89237D44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05">
                  <a:extLst>
                    <a:ext uri="{FF2B5EF4-FFF2-40B4-BE49-F238E27FC236}">
                      <a16:creationId xmlns:a16="http://schemas.microsoft.com/office/drawing/2014/main" id="{50D0A81B-B40A-4001-8921-01DFB0F3A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06">
                  <a:extLst>
                    <a:ext uri="{FF2B5EF4-FFF2-40B4-BE49-F238E27FC236}">
                      <a16:creationId xmlns:a16="http://schemas.microsoft.com/office/drawing/2014/main" id="{CE532FD9-8FA3-46AC-B557-81F4D44E9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07">
                  <a:extLst>
                    <a:ext uri="{FF2B5EF4-FFF2-40B4-BE49-F238E27FC236}">
                      <a16:creationId xmlns:a16="http://schemas.microsoft.com/office/drawing/2014/main" id="{5A15EE38-2A63-44C6-A394-D741F064D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08">
                  <a:extLst>
                    <a:ext uri="{FF2B5EF4-FFF2-40B4-BE49-F238E27FC236}">
                      <a16:creationId xmlns:a16="http://schemas.microsoft.com/office/drawing/2014/main" id="{15DE1537-A49C-408B-997B-BE5E7DB6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09">
                  <a:extLst>
                    <a:ext uri="{FF2B5EF4-FFF2-40B4-BE49-F238E27FC236}">
                      <a16:creationId xmlns:a16="http://schemas.microsoft.com/office/drawing/2014/main" id="{1F8735A1-3C60-46B2-BD44-07653978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10">
                  <a:extLst>
                    <a:ext uri="{FF2B5EF4-FFF2-40B4-BE49-F238E27FC236}">
                      <a16:creationId xmlns:a16="http://schemas.microsoft.com/office/drawing/2014/main" id="{625A1A7B-87E7-4A2A-83BE-6F1DDA7BB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211">
                  <a:extLst>
                    <a:ext uri="{FF2B5EF4-FFF2-40B4-BE49-F238E27FC236}">
                      <a16:creationId xmlns:a16="http://schemas.microsoft.com/office/drawing/2014/main" id="{E124F0B6-DB2B-4F6E-A306-DAE2E913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212">
                  <a:extLst>
                    <a:ext uri="{FF2B5EF4-FFF2-40B4-BE49-F238E27FC236}">
                      <a16:creationId xmlns:a16="http://schemas.microsoft.com/office/drawing/2014/main" id="{6CE6C5D2-7A54-4283-A581-38B3EA4C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13">
                  <a:extLst>
                    <a:ext uri="{FF2B5EF4-FFF2-40B4-BE49-F238E27FC236}">
                      <a16:creationId xmlns:a16="http://schemas.microsoft.com/office/drawing/2014/main" id="{5C3A56D6-3D53-4B4C-92FA-D3BCFCAA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14">
                  <a:extLst>
                    <a:ext uri="{FF2B5EF4-FFF2-40B4-BE49-F238E27FC236}">
                      <a16:creationId xmlns:a16="http://schemas.microsoft.com/office/drawing/2014/main" id="{2FB0E15E-24EE-44C2-9584-00009F02B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15">
                  <a:extLst>
                    <a:ext uri="{FF2B5EF4-FFF2-40B4-BE49-F238E27FC236}">
                      <a16:creationId xmlns:a16="http://schemas.microsoft.com/office/drawing/2014/main" id="{0CC3937A-3182-432D-8E3F-378A6A3CE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216">
                  <a:extLst>
                    <a:ext uri="{FF2B5EF4-FFF2-40B4-BE49-F238E27FC236}">
                      <a16:creationId xmlns:a16="http://schemas.microsoft.com/office/drawing/2014/main" id="{C96C22DA-9AC6-4E43-805C-F6D1A005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217">
                  <a:extLst>
                    <a:ext uri="{FF2B5EF4-FFF2-40B4-BE49-F238E27FC236}">
                      <a16:creationId xmlns:a16="http://schemas.microsoft.com/office/drawing/2014/main" id="{43480AE9-FAC5-494F-8182-A78801654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218">
                  <a:extLst>
                    <a:ext uri="{FF2B5EF4-FFF2-40B4-BE49-F238E27FC236}">
                      <a16:creationId xmlns:a16="http://schemas.microsoft.com/office/drawing/2014/main" id="{D3D61E46-9AEB-483D-9FBD-E2930FDA0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19">
                  <a:extLst>
                    <a:ext uri="{FF2B5EF4-FFF2-40B4-BE49-F238E27FC236}">
                      <a16:creationId xmlns:a16="http://schemas.microsoft.com/office/drawing/2014/main" id="{9BAAFFE8-22E6-4776-BD2E-BED75A839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220">
                  <a:extLst>
                    <a:ext uri="{FF2B5EF4-FFF2-40B4-BE49-F238E27FC236}">
                      <a16:creationId xmlns:a16="http://schemas.microsoft.com/office/drawing/2014/main" id="{E4F48943-1783-45AD-87DC-8FE87FC55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221">
                  <a:extLst>
                    <a:ext uri="{FF2B5EF4-FFF2-40B4-BE49-F238E27FC236}">
                      <a16:creationId xmlns:a16="http://schemas.microsoft.com/office/drawing/2014/main" id="{9555766B-7C4C-4692-AABF-0C3D8732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22">
                  <a:extLst>
                    <a:ext uri="{FF2B5EF4-FFF2-40B4-BE49-F238E27FC236}">
                      <a16:creationId xmlns:a16="http://schemas.microsoft.com/office/drawing/2014/main" id="{1BC55375-EDB0-4CBF-8446-007144E55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2">
                <a:extLst>
                  <a:ext uri="{FF2B5EF4-FFF2-40B4-BE49-F238E27FC236}">
                    <a16:creationId xmlns:a16="http://schemas.microsoft.com/office/drawing/2014/main" id="{E38D4192-CC5D-42D6-B854-54FDFBD0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3" name="Freeform 234">
                  <a:extLst>
                    <a:ext uri="{FF2B5EF4-FFF2-40B4-BE49-F238E27FC236}">
                      <a16:creationId xmlns:a16="http://schemas.microsoft.com/office/drawing/2014/main" id="{DBC95CCB-DE54-4C84-9D1B-E765AC12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5385AFB1-09ED-4A82-97ED-489C70764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48">
                  <a:extLst>
                    <a:ext uri="{FF2B5EF4-FFF2-40B4-BE49-F238E27FC236}">
                      <a16:creationId xmlns:a16="http://schemas.microsoft.com/office/drawing/2014/main" id="{4B138BD0-3A3F-4B63-8008-48763CF86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49">
                  <a:extLst>
                    <a:ext uri="{FF2B5EF4-FFF2-40B4-BE49-F238E27FC236}">
                      <a16:creationId xmlns:a16="http://schemas.microsoft.com/office/drawing/2014/main" id="{E217DEA9-94D1-4552-B4DD-3D2D9DBC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50">
                  <a:extLst>
                    <a:ext uri="{FF2B5EF4-FFF2-40B4-BE49-F238E27FC236}">
                      <a16:creationId xmlns:a16="http://schemas.microsoft.com/office/drawing/2014/main" id="{39A94F7B-6513-4F22-B968-14E43DB5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1">
                  <a:extLst>
                    <a:ext uri="{FF2B5EF4-FFF2-40B4-BE49-F238E27FC236}">
                      <a16:creationId xmlns:a16="http://schemas.microsoft.com/office/drawing/2014/main" id="{DACB5B2D-6AC0-48CD-8301-B88F17B5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52">
                  <a:extLst>
                    <a:ext uri="{FF2B5EF4-FFF2-40B4-BE49-F238E27FC236}">
                      <a16:creationId xmlns:a16="http://schemas.microsoft.com/office/drawing/2014/main" id="{74EFF10B-28FF-4AA1-94FD-5FFCA17B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53">
                  <a:extLst>
                    <a:ext uri="{FF2B5EF4-FFF2-40B4-BE49-F238E27FC236}">
                      <a16:creationId xmlns:a16="http://schemas.microsoft.com/office/drawing/2014/main" id="{60CEE7FE-1B4A-4066-B1F6-F3CAD8E4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54">
                  <a:extLst>
                    <a:ext uri="{FF2B5EF4-FFF2-40B4-BE49-F238E27FC236}">
                      <a16:creationId xmlns:a16="http://schemas.microsoft.com/office/drawing/2014/main" id="{51253BCF-4EBB-4744-B8F5-AF711FBB8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255">
                  <a:extLst>
                    <a:ext uri="{FF2B5EF4-FFF2-40B4-BE49-F238E27FC236}">
                      <a16:creationId xmlns:a16="http://schemas.microsoft.com/office/drawing/2014/main" id="{FAB37ADE-82D0-4760-ACB1-55CFDA50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256">
                  <a:extLst>
                    <a:ext uri="{FF2B5EF4-FFF2-40B4-BE49-F238E27FC236}">
                      <a16:creationId xmlns:a16="http://schemas.microsoft.com/office/drawing/2014/main" id="{305582B1-AE71-4769-AEEC-290D7BE8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257">
                  <a:extLst>
                    <a:ext uri="{FF2B5EF4-FFF2-40B4-BE49-F238E27FC236}">
                      <a16:creationId xmlns:a16="http://schemas.microsoft.com/office/drawing/2014/main" id="{2C37DA86-CEAA-4766-9D86-0BFD8A8B0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258">
                  <a:extLst>
                    <a:ext uri="{FF2B5EF4-FFF2-40B4-BE49-F238E27FC236}">
                      <a16:creationId xmlns:a16="http://schemas.microsoft.com/office/drawing/2014/main" id="{1DE502B3-D4CD-4812-9C18-70555BFF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59">
                  <a:extLst>
                    <a:ext uri="{FF2B5EF4-FFF2-40B4-BE49-F238E27FC236}">
                      <a16:creationId xmlns:a16="http://schemas.microsoft.com/office/drawing/2014/main" id="{66477994-0A94-4B63-9C23-C0B6C9F07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60">
                  <a:extLst>
                    <a:ext uri="{FF2B5EF4-FFF2-40B4-BE49-F238E27FC236}">
                      <a16:creationId xmlns:a16="http://schemas.microsoft.com/office/drawing/2014/main" id="{08A5D200-1F4E-4596-9324-AA4572F8D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61">
                  <a:extLst>
                    <a:ext uri="{FF2B5EF4-FFF2-40B4-BE49-F238E27FC236}">
                      <a16:creationId xmlns:a16="http://schemas.microsoft.com/office/drawing/2014/main" id="{8DFAD34B-8925-467C-A6B8-4315167A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62">
                  <a:extLst>
                    <a:ext uri="{FF2B5EF4-FFF2-40B4-BE49-F238E27FC236}">
                      <a16:creationId xmlns:a16="http://schemas.microsoft.com/office/drawing/2014/main" id="{A7AC1E76-6F33-4FD8-9FFA-3B55FFE58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0BEF89B8-53C4-427F-B141-32586E5D3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64">
                  <a:extLst>
                    <a:ext uri="{FF2B5EF4-FFF2-40B4-BE49-F238E27FC236}">
                      <a16:creationId xmlns:a16="http://schemas.microsoft.com/office/drawing/2014/main" id="{D3EC41BD-BFE3-4F35-8B55-A2CB7197A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5">
                  <a:extLst>
                    <a:ext uri="{FF2B5EF4-FFF2-40B4-BE49-F238E27FC236}">
                      <a16:creationId xmlns:a16="http://schemas.microsoft.com/office/drawing/2014/main" id="{F4CA9708-25AA-4B74-B091-941019719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66">
                  <a:extLst>
                    <a:ext uri="{FF2B5EF4-FFF2-40B4-BE49-F238E27FC236}">
                      <a16:creationId xmlns:a16="http://schemas.microsoft.com/office/drawing/2014/main" id="{58D69A84-B6AF-4D7A-8E06-9CB1FE6BA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67">
                  <a:extLst>
                    <a:ext uri="{FF2B5EF4-FFF2-40B4-BE49-F238E27FC236}">
                      <a16:creationId xmlns:a16="http://schemas.microsoft.com/office/drawing/2014/main" id="{F0E34C35-5745-488B-B4D3-3527DB516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68">
                  <a:extLst>
                    <a:ext uri="{FF2B5EF4-FFF2-40B4-BE49-F238E27FC236}">
                      <a16:creationId xmlns:a16="http://schemas.microsoft.com/office/drawing/2014/main" id="{F82BA891-8419-46B6-B39D-BA5F47A34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269">
                  <a:extLst>
                    <a:ext uri="{FF2B5EF4-FFF2-40B4-BE49-F238E27FC236}">
                      <a16:creationId xmlns:a16="http://schemas.microsoft.com/office/drawing/2014/main" id="{116B4E59-CD59-4F2C-88DF-97D791657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0">
                  <a:extLst>
                    <a:ext uri="{FF2B5EF4-FFF2-40B4-BE49-F238E27FC236}">
                      <a16:creationId xmlns:a16="http://schemas.microsoft.com/office/drawing/2014/main" id="{70B0F342-7E0A-4F1D-ACFE-732A4A6B6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71">
                  <a:extLst>
                    <a:ext uri="{FF2B5EF4-FFF2-40B4-BE49-F238E27FC236}">
                      <a16:creationId xmlns:a16="http://schemas.microsoft.com/office/drawing/2014/main" id="{34076F03-98DB-45EF-B704-83F4AC0FF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72">
                  <a:extLst>
                    <a:ext uri="{FF2B5EF4-FFF2-40B4-BE49-F238E27FC236}">
                      <a16:creationId xmlns:a16="http://schemas.microsoft.com/office/drawing/2014/main" id="{5FD4E1F3-B41F-4F62-B987-B9CF61F92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273">
                  <a:extLst>
                    <a:ext uri="{FF2B5EF4-FFF2-40B4-BE49-F238E27FC236}">
                      <a16:creationId xmlns:a16="http://schemas.microsoft.com/office/drawing/2014/main" id="{09509FF2-0CB8-470E-AE4D-27372A987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274">
                  <a:extLst>
                    <a:ext uri="{FF2B5EF4-FFF2-40B4-BE49-F238E27FC236}">
                      <a16:creationId xmlns:a16="http://schemas.microsoft.com/office/drawing/2014/main" id="{31AB5591-1DA7-4639-8F26-0DA69CE79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275">
                  <a:extLst>
                    <a:ext uri="{FF2B5EF4-FFF2-40B4-BE49-F238E27FC236}">
                      <a16:creationId xmlns:a16="http://schemas.microsoft.com/office/drawing/2014/main" id="{C96A1CC7-F1DB-4754-B3EA-C9844481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276">
                  <a:extLst>
                    <a:ext uri="{FF2B5EF4-FFF2-40B4-BE49-F238E27FC236}">
                      <a16:creationId xmlns:a16="http://schemas.microsoft.com/office/drawing/2014/main" id="{92C9CA25-9260-4CE0-89D9-9B04BFF27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77">
                  <a:extLst>
                    <a:ext uri="{FF2B5EF4-FFF2-40B4-BE49-F238E27FC236}">
                      <a16:creationId xmlns:a16="http://schemas.microsoft.com/office/drawing/2014/main" id="{269B4EB2-09A5-42B0-AA5C-8ED1D4954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278">
                  <a:extLst>
                    <a:ext uri="{FF2B5EF4-FFF2-40B4-BE49-F238E27FC236}">
                      <a16:creationId xmlns:a16="http://schemas.microsoft.com/office/drawing/2014/main" id="{6D6A4E43-E425-4EF8-84F7-66B6BCD32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79">
                  <a:extLst>
                    <a:ext uri="{FF2B5EF4-FFF2-40B4-BE49-F238E27FC236}">
                      <a16:creationId xmlns:a16="http://schemas.microsoft.com/office/drawing/2014/main" id="{2C26FBC6-021D-415C-9889-524F7060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80">
                  <a:extLst>
                    <a:ext uri="{FF2B5EF4-FFF2-40B4-BE49-F238E27FC236}">
                      <a16:creationId xmlns:a16="http://schemas.microsoft.com/office/drawing/2014/main" id="{B777B629-FC58-4360-83C2-F7BFEF017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281">
                  <a:extLst>
                    <a:ext uri="{FF2B5EF4-FFF2-40B4-BE49-F238E27FC236}">
                      <a16:creationId xmlns:a16="http://schemas.microsoft.com/office/drawing/2014/main" id="{76184F6C-4BD3-4D50-BFA3-D477E46BE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282">
                  <a:extLst>
                    <a:ext uri="{FF2B5EF4-FFF2-40B4-BE49-F238E27FC236}">
                      <a16:creationId xmlns:a16="http://schemas.microsoft.com/office/drawing/2014/main" id="{099CD8B4-ABD8-4C0A-AD62-24D54691A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283">
                  <a:extLst>
                    <a:ext uri="{FF2B5EF4-FFF2-40B4-BE49-F238E27FC236}">
                      <a16:creationId xmlns:a16="http://schemas.microsoft.com/office/drawing/2014/main" id="{5843ADD9-DF63-48B3-A4B2-158E96260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284">
                  <a:extLst>
                    <a:ext uri="{FF2B5EF4-FFF2-40B4-BE49-F238E27FC236}">
                      <a16:creationId xmlns:a16="http://schemas.microsoft.com/office/drawing/2014/main" id="{C6DD7423-0875-4EE1-9448-12C3E63FF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285">
                  <a:extLst>
                    <a:ext uri="{FF2B5EF4-FFF2-40B4-BE49-F238E27FC236}">
                      <a16:creationId xmlns:a16="http://schemas.microsoft.com/office/drawing/2014/main" id="{9DE7E72C-E7CC-44C0-B3A6-F7E52669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286">
                  <a:extLst>
                    <a:ext uri="{FF2B5EF4-FFF2-40B4-BE49-F238E27FC236}">
                      <a16:creationId xmlns:a16="http://schemas.microsoft.com/office/drawing/2014/main" id="{6FC15CC6-BD4A-4170-B790-866A6DDA7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287">
                  <a:extLst>
                    <a:ext uri="{FF2B5EF4-FFF2-40B4-BE49-F238E27FC236}">
                      <a16:creationId xmlns:a16="http://schemas.microsoft.com/office/drawing/2014/main" id="{C3D77EA6-7FB3-4D35-8A6A-F0BAA39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288">
                  <a:extLst>
                    <a:ext uri="{FF2B5EF4-FFF2-40B4-BE49-F238E27FC236}">
                      <a16:creationId xmlns:a16="http://schemas.microsoft.com/office/drawing/2014/main" id="{A123F468-B414-4453-9D2E-6444B5DAD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289">
                  <a:extLst>
                    <a:ext uri="{FF2B5EF4-FFF2-40B4-BE49-F238E27FC236}">
                      <a16:creationId xmlns:a16="http://schemas.microsoft.com/office/drawing/2014/main" id="{9009B4BF-F48E-47A2-AD36-066BF1D06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290">
                  <a:extLst>
                    <a:ext uri="{FF2B5EF4-FFF2-40B4-BE49-F238E27FC236}">
                      <a16:creationId xmlns:a16="http://schemas.microsoft.com/office/drawing/2014/main" id="{67F88330-6335-4A0D-89A3-CFE4F425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91">
                  <a:extLst>
                    <a:ext uri="{FF2B5EF4-FFF2-40B4-BE49-F238E27FC236}">
                      <a16:creationId xmlns:a16="http://schemas.microsoft.com/office/drawing/2014/main" id="{2B4A3950-F588-40C9-98B7-67C58CAED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92">
                  <a:extLst>
                    <a:ext uri="{FF2B5EF4-FFF2-40B4-BE49-F238E27FC236}">
                      <a16:creationId xmlns:a16="http://schemas.microsoft.com/office/drawing/2014/main" id="{F78B7B29-5651-4C98-9AE5-53DECE80B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93">
                  <a:extLst>
                    <a:ext uri="{FF2B5EF4-FFF2-40B4-BE49-F238E27FC236}">
                      <a16:creationId xmlns:a16="http://schemas.microsoft.com/office/drawing/2014/main" id="{2B43E4F0-A1D5-4AA0-A2B7-E7A3153F3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94">
                  <a:extLst>
                    <a:ext uri="{FF2B5EF4-FFF2-40B4-BE49-F238E27FC236}">
                      <a16:creationId xmlns:a16="http://schemas.microsoft.com/office/drawing/2014/main" id="{6F3DFF9D-AE9E-4E99-87E3-4DFC7CDE3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95">
                  <a:extLst>
                    <a:ext uri="{FF2B5EF4-FFF2-40B4-BE49-F238E27FC236}">
                      <a16:creationId xmlns:a16="http://schemas.microsoft.com/office/drawing/2014/main" id="{D24D627E-AA03-43B5-80B2-91EC1A1AA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96">
                  <a:extLst>
                    <a:ext uri="{FF2B5EF4-FFF2-40B4-BE49-F238E27FC236}">
                      <a16:creationId xmlns:a16="http://schemas.microsoft.com/office/drawing/2014/main" id="{53E4005C-DC46-4959-9AE8-063078F4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97">
                  <a:extLst>
                    <a:ext uri="{FF2B5EF4-FFF2-40B4-BE49-F238E27FC236}">
                      <a16:creationId xmlns:a16="http://schemas.microsoft.com/office/drawing/2014/main" id="{9219A359-BB22-4A9B-BE8D-2181CB20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98">
                  <a:extLst>
                    <a:ext uri="{FF2B5EF4-FFF2-40B4-BE49-F238E27FC236}">
                      <a16:creationId xmlns:a16="http://schemas.microsoft.com/office/drawing/2014/main" id="{5257F53B-0AC0-4529-8392-EE6E08F5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299">
                  <a:extLst>
                    <a:ext uri="{FF2B5EF4-FFF2-40B4-BE49-F238E27FC236}">
                      <a16:creationId xmlns:a16="http://schemas.microsoft.com/office/drawing/2014/main" id="{DE2019BF-F55A-497B-BE26-A4FB7ABD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00">
                  <a:extLst>
                    <a:ext uri="{FF2B5EF4-FFF2-40B4-BE49-F238E27FC236}">
                      <a16:creationId xmlns:a16="http://schemas.microsoft.com/office/drawing/2014/main" id="{F0C99E12-1A13-4D0A-B2E0-C9999E39C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01">
                  <a:extLst>
                    <a:ext uri="{FF2B5EF4-FFF2-40B4-BE49-F238E27FC236}">
                      <a16:creationId xmlns:a16="http://schemas.microsoft.com/office/drawing/2014/main" id="{7D989895-3914-4C61-878F-8C91DE79D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02">
                  <a:extLst>
                    <a:ext uri="{FF2B5EF4-FFF2-40B4-BE49-F238E27FC236}">
                      <a16:creationId xmlns:a16="http://schemas.microsoft.com/office/drawing/2014/main" id="{B6930B4A-97DB-4AA2-BD12-E6E7FB981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03">
                  <a:extLst>
                    <a:ext uri="{FF2B5EF4-FFF2-40B4-BE49-F238E27FC236}">
                      <a16:creationId xmlns:a16="http://schemas.microsoft.com/office/drawing/2014/main" id="{7AB6F875-B0D6-4BEB-BF62-F7EA57C1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04">
                  <a:extLst>
                    <a:ext uri="{FF2B5EF4-FFF2-40B4-BE49-F238E27FC236}">
                      <a16:creationId xmlns:a16="http://schemas.microsoft.com/office/drawing/2014/main" id="{94A5A5C6-A084-43B4-B2F8-F5759CA3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5">
                  <a:extLst>
                    <a:ext uri="{FF2B5EF4-FFF2-40B4-BE49-F238E27FC236}">
                      <a16:creationId xmlns:a16="http://schemas.microsoft.com/office/drawing/2014/main" id="{EEE9F7F3-AAA5-43E8-910F-67926ABC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06">
                  <a:extLst>
                    <a:ext uri="{FF2B5EF4-FFF2-40B4-BE49-F238E27FC236}">
                      <a16:creationId xmlns:a16="http://schemas.microsoft.com/office/drawing/2014/main" id="{9FA4169F-DCED-4F22-A5BB-96AD013D1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07">
                  <a:extLst>
                    <a:ext uri="{FF2B5EF4-FFF2-40B4-BE49-F238E27FC236}">
                      <a16:creationId xmlns:a16="http://schemas.microsoft.com/office/drawing/2014/main" id="{8E2962EC-F101-4CE8-8FA5-17C8A1448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08">
                  <a:extLst>
                    <a:ext uri="{FF2B5EF4-FFF2-40B4-BE49-F238E27FC236}">
                      <a16:creationId xmlns:a16="http://schemas.microsoft.com/office/drawing/2014/main" id="{D10F9FDF-A084-41D1-A1B3-692B50C5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309">
                  <a:extLst>
                    <a:ext uri="{FF2B5EF4-FFF2-40B4-BE49-F238E27FC236}">
                      <a16:creationId xmlns:a16="http://schemas.microsoft.com/office/drawing/2014/main" id="{F52303DF-8F1E-49B8-B289-2830D321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310">
                  <a:extLst>
                    <a:ext uri="{FF2B5EF4-FFF2-40B4-BE49-F238E27FC236}">
                      <a16:creationId xmlns:a16="http://schemas.microsoft.com/office/drawing/2014/main" id="{84A1CE9E-2BDE-4BCA-9656-6CF49A9DE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311">
                  <a:extLst>
                    <a:ext uri="{FF2B5EF4-FFF2-40B4-BE49-F238E27FC236}">
                      <a16:creationId xmlns:a16="http://schemas.microsoft.com/office/drawing/2014/main" id="{C990C4D5-8560-40A1-B3D1-C3823C5F9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312">
                  <a:extLst>
                    <a:ext uri="{FF2B5EF4-FFF2-40B4-BE49-F238E27FC236}">
                      <a16:creationId xmlns:a16="http://schemas.microsoft.com/office/drawing/2014/main" id="{F09036DF-CC34-4600-8FB7-A60425E04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13">
                  <a:extLst>
                    <a:ext uri="{FF2B5EF4-FFF2-40B4-BE49-F238E27FC236}">
                      <a16:creationId xmlns:a16="http://schemas.microsoft.com/office/drawing/2014/main" id="{E911EBC0-D1F6-4879-9264-B93C3D3F5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14">
                  <a:extLst>
                    <a:ext uri="{FF2B5EF4-FFF2-40B4-BE49-F238E27FC236}">
                      <a16:creationId xmlns:a16="http://schemas.microsoft.com/office/drawing/2014/main" id="{E0D63926-6CB1-4A32-9BC1-1DD4826C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315">
                  <a:extLst>
                    <a:ext uri="{FF2B5EF4-FFF2-40B4-BE49-F238E27FC236}">
                      <a16:creationId xmlns:a16="http://schemas.microsoft.com/office/drawing/2014/main" id="{5EC9EE18-40B7-4957-A165-3413CB864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6">
                  <a:extLst>
                    <a:ext uri="{FF2B5EF4-FFF2-40B4-BE49-F238E27FC236}">
                      <a16:creationId xmlns:a16="http://schemas.microsoft.com/office/drawing/2014/main" id="{C8A328C5-F988-4860-8B87-1B9E5A164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17">
                  <a:extLst>
                    <a:ext uri="{FF2B5EF4-FFF2-40B4-BE49-F238E27FC236}">
                      <a16:creationId xmlns:a16="http://schemas.microsoft.com/office/drawing/2014/main" id="{A2ADF7FB-7534-4E38-9ACF-49FD6C1E4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318">
                  <a:extLst>
                    <a:ext uri="{FF2B5EF4-FFF2-40B4-BE49-F238E27FC236}">
                      <a16:creationId xmlns:a16="http://schemas.microsoft.com/office/drawing/2014/main" id="{E9ADC29F-7C94-45A1-8750-E0D934DE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984F9474-CA73-42BE-B512-B30349D9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9EAEF0AE-C427-46DE-B448-C0C42D91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6A16A40E-4E01-4BB3-BB84-B5BEF8F6E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16756DA0-6AD7-4E6F-B001-0E0C63C3A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23">
                  <a:extLst>
                    <a:ext uri="{FF2B5EF4-FFF2-40B4-BE49-F238E27FC236}">
                      <a16:creationId xmlns:a16="http://schemas.microsoft.com/office/drawing/2014/main" id="{F2C40A22-FED1-4AF2-836B-52F41C7E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24">
                  <a:extLst>
                    <a:ext uri="{FF2B5EF4-FFF2-40B4-BE49-F238E27FC236}">
                      <a16:creationId xmlns:a16="http://schemas.microsoft.com/office/drawing/2014/main" id="{E70CFA0B-D0B4-4DCF-9977-6BFE5C7C1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25">
                  <a:extLst>
                    <a:ext uri="{FF2B5EF4-FFF2-40B4-BE49-F238E27FC236}">
                      <a16:creationId xmlns:a16="http://schemas.microsoft.com/office/drawing/2014/main" id="{08A30FCB-64F3-442E-8B12-CA6EE576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26">
                  <a:extLst>
                    <a:ext uri="{FF2B5EF4-FFF2-40B4-BE49-F238E27FC236}">
                      <a16:creationId xmlns:a16="http://schemas.microsoft.com/office/drawing/2014/main" id="{C4B012D7-1708-406A-9223-D5CF530B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3F87D0B1-B2A6-4285-BCA4-9A412061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95536DCF-8EFC-475B-8FD7-E3E5F21E5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052AAB80-2F4D-488B-A6D6-BE44959F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B1069C87-CBDB-42F5-995C-36B8A46B6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31">
                  <a:extLst>
                    <a:ext uri="{FF2B5EF4-FFF2-40B4-BE49-F238E27FC236}">
                      <a16:creationId xmlns:a16="http://schemas.microsoft.com/office/drawing/2014/main" id="{2D0B65C0-F777-4FCD-9078-B6A85863C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32">
                  <a:extLst>
                    <a:ext uri="{FF2B5EF4-FFF2-40B4-BE49-F238E27FC236}">
                      <a16:creationId xmlns:a16="http://schemas.microsoft.com/office/drawing/2014/main" id="{D1FE1493-0334-4757-A64B-AC960D4C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33">
                  <a:extLst>
                    <a:ext uri="{FF2B5EF4-FFF2-40B4-BE49-F238E27FC236}">
                      <a16:creationId xmlns:a16="http://schemas.microsoft.com/office/drawing/2014/main" id="{E41011DF-79A2-448F-99DD-315F8CE2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34">
                  <a:extLst>
                    <a:ext uri="{FF2B5EF4-FFF2-40B4-BE49-F238E27FC236}">
                      <a16:creationId xmlns:a16="http://schemas.microsoft.com/office/drawing/2014/main" id="{D0A0B129-7552-4DA4-BE63-F4989E300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A025CFD7-13C4-4B0F-AC37-EE56BD736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C00DB942-131C-4518-B050-29E23B3D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BEA9DE6C-2F0B-4379-B9A0-DCF52FE7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FEBF2B24-E3E1-4003-8456-EE60E2A29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39">
                  <a:extLst>
                    <a:ext uri="{FF2B5EF4-FFF2-40B4-BE49-F238E27FC236}">
                      <a16:creationId xmlns:a16="http://schemas.microsoft.com/office/drawing/2014/main" id="{2AF837FD-EC8F-4633-8113-795DFDC8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40">
                  <a:extLst>
                    <a:ext uri="{FF2B5EF4-FFF2-40B4-BE49-F238E27FC236}">
                      <a16:creationId xmlns:a16="http://schemas.microsoft.com/office/drawing/2014/main" id="{B22B95A2-D852-400A-9E12-C2BF621A7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41">
                  <a:extLst>
                    <a:ext uri="{FF2B5EF4-FFF2-40B4-BE49-F238E27FC236}">
                      <a16:creationId xmlns:a16="http://schemas.microsoft.com/office/drawing/2014/main" id="{69AC8154-1111-4320-9F6F-51D41103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42">
                  <a:extLst>
                    <a:ext uri="{FF2B5EF4-FFF2-40B4-BE49-F238E27FC236}">
                      <a16:creationId xmlns:a16="http://schemas.microsoft.com/office/drawing/2014/main" id="{D5D16960-AE5E-4709-9B5E-31917341D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43">
                  <a:extLst>
                    <a:ext uri="{FF2B5EF4-FFF2-40B4-BE49-F238E27FC236}">
                      <a16:creationId xmlns:a16="http://schemas.microsoft.com/office/drawing/2014/main" id="{02817D0E-CD9D-4EF1-A217-E0149301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44">
                  <a:extLst>
                    <a:ext uri="{FF2B5EF4-FFF2-40B4-BE49-F238E27FC236}">
                      <a16:creationId xmlns:a16="http://schemas.microsoft.com/office/drawing/2014/main" id="{5B7723CF-486B-4754-B171-4C95B4B9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45">
                  <a:extLst>
                    <a:ext uri="{FF2B5EF4-FFF2-40B4-BE49-F238E27FC236}">
                      <a16:creationId xmlns:a16="http://schemas.microsoft.com/office/drawing/2014/main" id="{1800A2BA-B6E0-4DAF-BB07-EBB9E2E0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46">
                  <a:extLst>
                    <a:ext uri="{FF2B5EF4-FFF2-40B4-BE49-F238E27FC236}">
                      <a16:creationId xmlns:a16="http://schemas.microsoft.com/office/drawing/2014/main" id="{AFDCF8AE-D015-4515-B71B-F9176023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47">
                  <a:extLst>
                    <a:ext uri="{FF2B5EF4-FFF2-40B4-BE49-F238E27FC236}">
                      <a16:creationId xmlns:a16="http://schemas.microsoft.com/office/drawing/2014/main" id="{B51C7D73-0857-49BF-98B7-450D18E43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48">
                  <a:extLst>
                    <a:ext uri="{FF2B5EF4-FFF2-40B4-BE49-F238E27FC236}">
                      <a16:creationId xmlns:a16="http://schemas.microsoft.com/office/drawing/2014/main" id="{22878E1A-EB74-4BBF-A67F-ACEE2D5A1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49">
                  <a:extLst>
                    <a:ext uri="{FF2B5EF4-FFF2-40B4-BE49-F238E27FC236}">
                      <a16:creationId xmlns:a16="http://schemas.microsoft.com/office/drawing/2014/main" id="{7F1FCBC1-FFC4-44B2-ABB8-EC1D1EB2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350">
                  <a:extLst>
                    <a:ext uri="{FF2B5EF4-FFF2-40B4-BE49-F238E27FC236}">
                      <a16:creationId xmlns:a16="http://schemas.microsoft.com/office/drawing/2014/main" id="{9E625825-28D6-462F-A7DF-2C2E48EE5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51">
                  <a:extLst>
                    <a:ext uri="{FF2B5EF4-FFF2-40B4-BE49-F238E27FC236}">
                      <a16:creationId xmlns:a16="http://schemas.microsoft.com/office/drawing/2014/main" id="{F7760566-C9F0-4AAC-AB51-795C7E827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52">
                  <a:extLst>
                    <a:ext uri="{FF2B5EF4-FFF2-40B4-BE49-F238E27FC236}">
                      <a16:creationId xmlns:a16="http://schemas.microsoft.com/office/drawing/2014/main" id="{CA3B059E-56E5-46B8-AD0F-E464B202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53">
                  <a:extLst>
                    <a:ext uri="{FF2B5EF4-FFF2-40B4-BE49-F238E27FC236}">
                      <a16:creationId xmlns:a16="http://schemas.microsoft.com/office/drawing/2014/main" id="{FC81BBB3-66E8-45D7-B947-4BE83455D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54">
                  <a:extLst>
                    <a:ext uri="{FF2B5EF4-FFF2-40B4-BE49-F238E27FC236}">
                      <a16:creationId xmlns:a16="http://schemas.microsoft.com/office/drawing/2014/main" id="{2A3B404B-F80A-4C28-8CCB-FC58E5B39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355">
                  <a:extLst>
                    <a:ext uri="{FF2B5EF4-FFF2-40B4-BE49-F238E27FC236}">
                      <a16:creationId xmlns:a16="http://schemas.microsoft.com/office/drawing/2014/main" id="{9E3166DD-B8D3-4F81-9EAC-FA100BD91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356">
                  <a:extLst>
                    <a:ext uri="{FF2B5EF4-FFF2-40B4-BE49-F238E27FC236}">
                      <a16:creationId xmlns:a16="http://schemas.microsoft.com/office/drawing/2014/main" id="{BC7148A3-EB32-4799-9A35-C150798E95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57">
                  <a:extLst>
                    <a:ext uri="{FF2B5EF4-FFF2-40B4-BE49-F238E27FC236}">
                      <a16:creationId xmlns:a16="http://schemas.microsoft.com/office/drawing/2014/main" id="{D29EA4BD-F4E2-4B60-AD72-7603408B5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58">
                  <a:extLst>
                    <a:ext uri="{FF2B5EF4-FFF2-40B4-BE49-F238E27FC236}">
                      <a16:creationId xmlns:a16="http://schemas.microsoft.com/office/drawing/2014/main" id="{954DB50D-ECCF-4383-8B0E-19FB418D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59">
                  <a:extLst>
                    <a:ext uri="{FF2B5EF4-FFF2-40B4-BE49-F238E27FC236}">
                      <a16:creationId xmlns:a16="http://schemas.microsoft.com/office/drawing/2014/main" id="{7DCACC3F-206D-4621-829C-BB47C732E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360">
                  <a:extLst>
                    <a:ext uri="{FF2B5EF4-FFF2-40B4-BE49-F238E27FC236}">
                      <a16:creationId xmlns:a16="http://schemas.microsoft.com/office/drawing/2014/main" id="{D08D166F-C9D8-4F41-92DC-69A70E246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61">
                  <a:extLst>
                    <a:ext uri="{FF2B5EF4-FFF2-40B4-BE49-F238E27FC236}">
                      <a16:creationId xmlns:a16="http://schemas.microsoft.com/office/drawing/2014/main" id="{CB9C0AAC-F49B-4446-B7DC-F9F7EC27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62">
                  <a:extLst>
                    <a:ext uri="{FF2B5EF4-FFF2-40B4-BE49-F238E27FC236}">
                      <a16:creationId xmlns:a16="http://schemas.microsoft.com/office/drawing/2014/main" id="{B86A2849-CBE9-4658-B192-DF9A2BCBB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63">
                  <a:extLst>
                    <a:ext uri="{FF2B5EF4-FFF2-40B4-BE49-F238E27FC236}">
                      <a16:creationId xmlns:a16="http://schemas.microsoft.com/office/drawing/2014/main" id="{D9C7F80A-E345-48B6-997A-0EAA7C442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64">
                  <a:extLst>
                    <a:ext uri="{FF2B5EF4-FFF2-40B4-BE49-F238E27FC236}">
                      <a16:creationId xmlns:a16="http://schemas.microsoft.com/office/drawing/2014/main" id="{0177B7EB-24F0-4260-9476-257486F0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65">
                  <a:extLst>
                    <a:ext uri="{FF2B5EF4-FFF2-40B4-BE49-F238E27FC236}">
                      <a16:creationId xmlns:a16="http://schemas.microsoft.com/office/drawing/2014/main" id="{15917A19-D256-400E-88D6-AF9F6573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6">
                  <a:extLst>
                    <a:ext uri="{FF2B5EF4-FFF2-40B4-BE49-F238E27FC236}">
                      <a16:creationId xmlns:a16="http://schemas.microsoft.com/office/drawing/2014/main" id="{10A61320-5B63-420E-80F3-298AF11C7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67">
                  <a:extLst>
                    <a:ext uri="{FF2B5EF4-FFF2-40B4-BE49-F238E27FC236}">
                      <a16:creationId xmlns:a16="http://schemas.microsoft.com/office/drawing/2014/main" id="{D07C2AF6-3C90-40B5-9DD3-E4F893449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68">
                  <a:extLst>
                    <a:ext uri="{FF2B5EF4-FFF2-40B4-BE49-F238E27FC236}">
                      <a16:creationId xmlns:a16="http://schemas.microsoft.com/office/drawing/2014/main" id="{FC570654-05E2-4A64-8167-A33A879A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69">
                  <a:extLst>
                    <a:ext uri="{FF2B5EF4-FFF2-40B4-BE49-F238E27FC236}">
                      <a16:creationId xmlns:a16="http://schemas.microsoft.com/office/drawing/2014/main" id="{DD7A4D07-9559-4D87-9CC2-93DCD191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70">
                  <a:extLst>
                    <a:ext uri="{FF2B5EF4-FFF2-40B4-BE49-F238E27FC236}">
                      <a16:creationId xmlns:a16="http://schemas.microsoft.com/office/drawing/2014/main" id="{D5206150-3CA4-410A-8EC4-F5465CAC9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71">
                  <a:extLst>
                    <a:ext uri="{FF2B5EF4-FFF2-40B4-BE49-F238E27FC236}">
                      <a16:creationId xmlns:a16="http://schemas.microsoft.com/office/drawing/2014/main" id="{16776E24-E07D-426F-9281-153EBE38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72">
                  <a:extLst>
                    <a:ext uri="{FF2B5EF4-FFF2-40B4-BE49-F238E27FC236}">
                      <a16:creationId xmlns:a16="http://schemas.microsoft.com/office/drawing/2014/main" id="{DB50AB28-445F-4A8A-ACF3-5885EC915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73">
                  <a:extLst>
                    <a:ext uri="{FF2B5EF4-FFF2-40B4-BE49-F238E27FC236}">
                      <a16:creationId xmlns:a16="http://schemas.microsoft.com/office/drawing/2014/main" id="{079C690E-09A6-4BB0-AF56-352AFA272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74">
                  <a:extLst>
                    <a:ext uri="{FF2B5EF4-FFF2-40B4-BE49-F238E27FC236}">
                      <a16:creationId xmlns:a16="http://schemas.microsoft.com/office/drawing/2014/main" id="{49975776-54A3-4948-AE0C-3F75ADACC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75">
                  <a:extLst>
                    <a:ext uri="{FF2B5EF4-FFF2-40B4-BE49-F238E27FC236}">
                      <a16:creationId xmlns:a16="http://schemas.microsoft.com/office/drawing/2014/main" id="{120C1D0A-F609-4CD9-A973-2DD9279AB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76">
                  <a:extLst>
                    <a:ext uri="{FF2B5EF4-FFF2-40B4-BE49-F238E27FC236}">
                      <a16:creationId xmlns:a16="http://schemas.microsoft.com/office/drawing/2014/main" id="{36712CD4-C880-4234-9FD8-D6A4A4E5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7">
                  <a:extLst>
                    <a:ext uri="{FF2B5EF4-FFF2-40B4-BE49-F238E27FC236}">
                      <a16:creationId xmlns:a16="http://schemas.microsoft.com/office/drawing/2014/main" id="{566DD592-F222-4DF5-ABED-401FD4E81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78">
                  <a:extLst>
                    <a:ext uri="{FF2B5EF4-FFF2-40B4-BE49-F238E27FC236}">
                      <a16:creationId xmlns:a16="http://schemas.microsoft.com/office/drawing/2014/main" id="{96CE4DDF-708A-485F-A10A-7C80D3EFA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79">
                  <a:extLst>
                    <a:ext uri="{FF2B5EF4-FFF2-40B4-BE49-F238E27FC236}">
                      <a16:creationId xmlns:a16="http://schemas.microsoft.com/office/drawing/2014/main" id="{B08DA5FD-0E6B-447B-A347-9216B224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80">
                  <a:extLst>
                    <a:ext uri="{FF2B5EF4-FFF2-40B4-BE49-F238E27FC236}">
                      <a16:creationId xmlns:a16="http://schemas.microsoft.com/office/drawing/2014/main" id="{B06FF395-8438-4D95-B413-6F7D9049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81">
                  <a:extLst>
                    <a:ext uri="{FF2B5EF4-FFF2-40B4-BE49-F238E27FC236}">
                      <a16:creationId xmlns:a16="http://schemas.microsoft.com/office/drawing/2014/main" id="{C14338F7-9E6C-417E-97B3-EB7280D48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82">
                  <a:extLst>
                    <a:ext uri="{FF2B5EF4-FFF2-40B4-BE49-F238E27FC236}">
                      <a16:creationId xmlns:a16="http://schemas.microsoft.com/office/drawing/2014/main" id="{C7E89604-3EC0-4F45-8C2C-036E1C99A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83">
                  <a:extLst>
                    <a:ext uri="{FF2B5EF4-FFF2-40B4-BE49-F238E27FC236}">
                      <a16:creationId xmlns:a16="http://schemas.microsoft.com/office/drawing/2014/main" id="{54A6F631-4690-4F5C-B3CE-D5BC519C7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84">
                  <a:extLst>
                    <a:ext uri="{FF2B5EF4-FFF2-40B4-BE49-F238E27FC236}">
                      <a16:creationId xmlns:a16="http://schemas.microsoft.com/office/drawing/2014/main" id="{F33BF709-8370-4B7B-A85E-0672E77CF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85">
                  <a:extLst>
                    <a:ext uri="{FF2B5EF4-FFF2-40B4-BE49-F238E27FC236}">
                      <a16:creationId xmlns:a16="http://schemas.microsoft.com/office/drawing/2014/main" id="{F4D76E0F-71C1-4BBF-9473-62F5E1F88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86">
                  <a:extLst>
                    <a:ext uri="{FF2B5EF4-FFF2-40B4-BE49-F238E27FC236}">
                      <a16:creationId xmlns:a16="http://schemas.microsoft.com/office/drawing/2014/main" id="{638FBB11-FCA1-4DE1-91ED-0369DE1CC2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87">
                  <a:extLst>
                    <a:ext uri="{FF2B5EF4-FFF2-40B4-BE49-F238E27FC236}">
                      <a16:creationId xmlns:a16="http://schemas.microsoft.com/office/drawing/2014/main" id="{B370EAF9-6408-4B54-88FE-97FE7C2E20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88">
                  <a:extLst>
                    <a:ext uri="{FF2B5EF4-FFF2-40B4-BE49-F238E27FC236}">
                      <a16:creationId xmlns:a16="http://schemas.microsoft.com/office/drawing/2014/main" id="{4B75540C-2D1E-422B-A9AF-30D4EA2C1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89">
                  <a:extLst>
                    <a:ext uri="{FF2B5EF4-FFF2-40B4-BE49-F238E27FC236}">
                      <a16:creationId xmlns:a16="http://schemas.microsoft.com/office/drawing/2014/main" id="{01967CDF-7747-49DD-9244-4371FD5F2D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90">
                  <a:extLst>
                    <a:ext uri="{FF2B5EF4-FFF2-40B4-BE49-F238E27FC236}">
                      <a16:creationId xmlns:a16="http://schemas.microsoft.com/office/drawing/2014/main" id="{77A938FC-E93F-43D9-9DAF-C784D93A4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91">
                  <a:extLst>
                    <a:ext uri="{FF2B5EF4-FFF2-40B4-BE49-F238E27FC236}">
                      <a16:creationId xmlns:a16="http://schemas.microsoft.com/office/drawing/2014/main" id="{1370D2A5-7E16-4FF3-BAFE-BA475E7F44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92">
                  <a:extLst>
                    <a:ext uri="{FF2B5EF4-FFF2-40B4-BE49-F238E27FC236}">
                      <a16:creationId xmlns:a16="http://schemas.microsoft.com/office/drawing/2014/main" id="{0AABDA16-4A8A-40D3-987B-99C155FFC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93">
                  <a:extLst>
                    <a:ext uri="{FF2B5EF4-FFF2-40B4-BE49-F238E27FC236}">
                      <a16:creationId xmlns:a16="http://schemas.microsoft.com/office/drawing/2014/main" id="{A6696C4E-A405-40AE-95E9-F84488B22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94">
                  <a:extLst>
                    <a:ext uri="{FF2B5EF4-FFF2-40B4-BE49-F238E27FC236}">
                      <a16:creationId xmlns:a16="http://schemas.microsoft.com/office/drawing/2014/main" id="{1D4BEB3F-0319-4905-A452-720ED4A68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95">
                  <a:extLst>
                    <a:ext uri="{FF2B5EF4-FFF2-40B4-BE49-F238E27FC236}">
                      <a16:creationId xmlns:a16="http://schemas.microsoft.com/office/drawing/2014/main" id="{BCFE619E-9F8A-49AD-B528-F9A71D276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96">
                  <a:extLst>
                    <a:ext uri="{FF2B5EF4-FFF2-40B4-BE49-F238E27FC236}">
                      <a16:creationId xmlns:a16="http://schemas.microsoft.com/office/drawing/2014/main" id="{A113D3CD-0F8E-49FA-85E6-F4AB8384E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97">
                  <a:extLst>
                    <a:ext uri="{FF2B5EF4-FFF2-40B4-BE49-F238E27FC236}">
                      <a16:creationId xmlns:a16="http://schemas.microsoft.com/office/drawing/2014/main" id="{E21CAF0D-BB12-40AF-AD13-C6F8FA5F7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98">
                  <a:extLst>
                    <a:ext uri="{FF2B5EF4-FFF2-40B4-BE49-F238E27FC236}">
                      <a16:creationId xmlns:a16="http://schemas.microsoft.com/office/drawing/2014/main" id="{06A834B7-A5AD-4151-9A5E-BACFA1849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99">
                  <a:extLst>
                    <a:ext uri="{FF2B5EF4-FFF2-40B4-BE49-F238E27FC236}">
                      <a16:creationId xmlns:a16="http://schemas.microsoft.com/office/drawing/2014/main" id="{9F14C90B-E81B-44E0-8787-EDC6B290F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400">
                  <a:extLst>
                    <a:ext uri="{FF2B5EF4-FFF2-40B4-BE49-F238E27FC236}">
                      <a16:creationId xmlns:a16="http://schemas.microsoft.com/office/drawing/2014/main" id="{E11E139A-C906-4646-B240-CB7F1E17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401">
                  <a:extLst>
                    <a:ext uri="{FF2B5EF4-FFF2-40B4-BE49-F238E27FC236}">
                      <a16:creationId xmlns:a16="http://schemas.microsoft.com/office/drawing/2014/main" id="{FFDB18E9-D7BD-42FF-BC43-755BE893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02">
                  <a:extLst>
                    <a:ext uri="{FF2B5EF4-FFF2-40B4-BE49-F238E27FC236}">
                      <a16:creationId xmlns:a16="http://schemas.microsoft.com/office/drawing/2014/main" id="{EC423285-D0FB-4B48-88A1-B9970155E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03">
                  <a:extLst>
                    <a:ext uri="{FF2B5EF4-FFF2-40B4-BE49-F238E27FC236}">
                      <a16:creationId xmlns:a16="http://schemas.microsoft.com/office/drawing/2014/main" id="{EECD3328-BB63-4732-9A1A-EA39FFBC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04">
                  <a:extLst>
                    <a:ext uri="{FF2B5EF4-FFF2-40B4-BE49-F238E27FC236}">
                      <a16:creationId xmlns:a16="http://schemas.microsoft.com/office/drawing/2014/main" id="{5C47D50A-1477-4ECC-821E-C09EE912C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05">
                  <a:extLst>
                    <a:ext uri="{FF2B5EF4-FFF2-40B4-BE49-F238E27FC236}">
                      <a16:creationId xmlns:a16="http://schemas.microsoft.com/office/drawing/2014/main" id="{5F7EA235-1810-4B87-B796-A9A2A243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406">
                  <a:extLst>
                    <a:ext uri="{FF2B5EF4-FFF2-40B4-BE49-F238E27FC236}">
                      <a16:creationId xmlns:a16="http://schemas.microsoft.com/office/drawing/2014/main" id="{A9E968E4-CE37-4C0D-907D-BC374FEEF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07">
                  <a:extLst>
                    <a:ext uri="{FF2B5EF4-FFF2-40B4-BE49-F238E27FC236}">
                      <a16:creationId xmlns:a16="http://schemas.microsoft.com/office/drawing/2014/main" id="{327BC73E-0721-433A-AB12-DFDFE6ADC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408">
                  <a:extLst>
                    <a:ext uri="{FF2B5EF4-FFF2-40B4-BE49-F238E27FC236}">
                      <a16:creationId xmlns:a16="http://schemas.microsoft.com/office/drawing/2014/main" id="{30973BCA-C4F1-4F03-B9A7-CF3E2523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409">
                  <a:extLst>
                    <a:ext uri="{FF2B5EF4-FFF2-40B4-BE49-F238E27FC236}">
                      <a16:creationId xmlns:a16="http://schemas.microsoft.com/office/drawing/2014/main" id="{908B56F5-501B-4D56-99AC-CD2FC54B9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410">
                  <a:extLst>
                    <a:ext uri="{FF2B5EF4-FFF2-40B4-BE49-F238E27FC236}">
                      <a16:creationId xmlns:a16="http://schemas.microsoft.com/office/drawing/2014/main" id="{58088CCA-0F43-4C78-B084-1753A7F0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1">
                  <a:extLst>
                    <a:ext uri="{FF2B5EF4-FFF2-40B4-BE49-F238E27FC236}">
                      <a16:creationId xmlns:a16="http://schemas.microsoft.com/office/drawing/2014/main" id="{8322A601-049C-4257-882E-66403A3B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412">
                  <a:extLst>
                    <a:ext uri="{FF2B5EF4-FFF2-40B4-BE49-F238E27FC236}">
                      <a16:creationId xmlns:a16="http://schemas.microsoft.com/office/drawing/2014/main" id="{A7A8473C-5C45-41AE-ADFF-7240F647B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413">
                  <a:extLst>
                    <a:ext uri="{FF2B5EF4-FFF2-40B4-BE49-F238E27FC236}">
                      <a16:creationId xmlns:a16="http://schemas.microsoft.com/office/drawing/2014/main" id="{C6DAC56C-A71D-4872-BA93-161700FD7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414">
                  <a:extLst>
                    <a:ext uri="{FF2B5EF4-FFF2-40B4-BE49-F238E27FC236}">
                      <a16:creationId xmlns:a16="http://schemas.microsoft.com/office/drawing/2014/main" id="{88C3F1C0-D1FC-4254-81C9-14CEE0F85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415">
                  <a:extLst>
                    <a:ext uri="{FF2B5EF4-FFF2-40B4-BE49-F238E27FC236}">
                      <a16:creationId xmlns:a16="http://schemas.microsoft.com/office/drawing/2014/main" id="{6B832641-3160-4FDE-BAD7-603563A2FB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416">
                  <a:extLst>
                    <a:ext uri="{FF2B5EF4-FFF2-40B4-BE49-F238E27FC236}">
                      <a16:creationId xmlns:a16="http://schemas.microsoft.com/office/drawing/2014/main" id="{19C25516-1837-4F58-B122-84D6F3CD4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17">
                  <a:extLst>
                    <a:ext uri="{FF2B5EF4-FFF2-40B4-BE49-F238E27FC236}">
                      <a16:creationId xmlns:a16="http://schemas.microsoft.com/office/drawing/2014/main" id="{288E805C-52C0-4074-8CE9-FDB2CD1613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418">
                  <a:extLst>
                    <a:ext uri="{FF2B5EF4-FFF2-40B4-BE49-F238E27FC236}">
                      <a16:creationId xmlns:a16="http://schemas.microsoft.com/office/drawing/2014/main" id="{1585B393-71BA-40E8-A171-036527F7C9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419">
                  <a:extLst>
                    <a:ext uri="{FF2B5EF4-FFF2-40B4-BE49-F238E27FC236}">
                      <a16:creationId xmlns:a16="http://schemas.microsoft.com/office/drawing/2014/main" id="{9066B513-886F-44DD-882C-76B545066D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420">
                  <a:extLst>
                    <a:ext uri="{FF2B5EF4-FFF2-40B4-BE49-F238E27FC236}">
                      <a16:creationId xmlns:a16="http://schemas.microsoft.com/office/drawing/2014/main" id="{4EECC7B3-5FE9-4522-AB11-F491E9AA4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421">
                  <a:extLst>
                    <a:ext uri="{FF2B5EF4-FFF2-40B4-BE49-F238E27FC236}">
                      <a16:creationId xmlns:a16="http://schemas.microsoft.com/office/drawing/2014/main" id="{4F7CDD68-BEFB-4FFC-BCA1-EA6814C04E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422">
                  <a:extLst>
                    <a:ext uri="{FF2B5EF4-FFF2-40B4-BE49-F238E27FC236}">
                      <a16:creationId xmlns:a16="http://schemas.microsoft.com/office/drawing/2014/main" id="{9CDA13BF-C9AA-4835-A479-ACD2E2665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423">
                  <a:extLst>
                    <a:ext uri="{FF2B5EF4-FFF2-40B4-BE49-F238E27FC236}">
                      <a16:creationId xmlns:a16="http://schemas.microsoft.com/office/drawing/2014/main" id="{B21E6BF1-C3A1-4914-B113-0C725F1A2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424">
                  <a:extLst>
                    <a:ext uri="{FF2B5EF4-FFF2-40B4-BE49-F238E27FC236}">
                      <a16:creationId xmlns:a16="http://schemas.microsoft.com/office/drawing/2014/main" id="{B79CF6A2-6C20-4EDA-9214-046771C0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25">
                  <a:extLst>
                    <a:ext uri="{FF2B5EF4-FFF2-40B4-BE49-F238E27FC236}">
                      <a16:creationId xmlns:a16="http://schemas.microsoft.com/office/drawing/2014/main" id="{CCA0A84E-FE1C-401D-B2B0-38CB58033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426">
                  <a:extLst>
                    <a:ext uri="{FF2B5EF4-FFF2-40B4-BE49-F238E27FC236}">
                      <a16:creationId xmlns:a16="http://schemas.microsoft.com/office/drawing/2014/main" id="{7F3E4CFB-A4BE-4023-959C-F0D594239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427">
                  <a:extLst>
                    <a:ext uri="{FF2B5EF4-FFF2-40B4-BE49-F238E27FC236}">
                      <a16:creationId xmlns:a16="http://schemas.microsoft.com/office/drawing/2014/main" id="{9F14A3D6-689E-41E2-9688-14D08693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428">
                  <a:extLst>
                    <a:ext uri="{FF2B5EF4-FFF2-40B4-BE49-F238E27FC236}">
                      <a16:creationId xmlns:a16="http://schemas.microsoft.com/office/drawing/2014/main" id="{C16E97BF-D6E8-472A-9AB4-15D6E5732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30">
                  <a:extLst>
                    <a:ext uri="{FF2B5EF4-FFF2-40B4-BE49-F238E27FC236}">
                      <a16:creationId xmlns:a16="http://schemas.microsoft.com/office/drawing/2014/main" id="{92B059AC-E781-4804-946D-8926A46A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431">
                  <a:extLst>
                    <a:ext uri="{FF2B5EF4-FFF2-40B4-BE49-F238E27FC236}">
                      <a16:creationId xmlns:a16="http://schemas.microsoft.com/office/drawing/2014/main" id="{90114A14-57E6-498F-A371-A51DEBEF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432">
                  <a:extLst>
                    <a:ext uri="{FF2B5EF4-FFF2-40B4-BE49-F238E27FC236}">
                      <a16:creationId xmlns:a16="http://schemas.microsoft.com/office/drawing/2014/main" id="{06A0D4E8-DD14-4B31-AC36-4FDFC003B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433">
                  <a:extLst>
                    <a:ext uri="{FF2B5EF4-FFF2-40B4-BE49-F238E27FC236}">
                      <a16:creationId xmlns:a16="http://schemas.microsoft.com/office/drawing/2014/main" id="{799D0946-41EE-4604-B800-254BCADE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434">
                  <a:extLst>
                    <a:ext uri="{FF2B5EF4-FFF2-40B4-BE49-F238E27FC236}">
                      <a16:creationId xmlns:a16="http://schemas.microsoft.com/office/drawing/2014/main" id="{D17B3DCB-26F0-479D-A1B4-476F318F8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435">
                  <a:extLst>
                    <a:ext uri="{FF2B5EF4-FFF2-40B4-BE49-F238E27FC236}">
                      <a16:creationId xmlns:a16="http://schemas.microsoft.com/office/drawing/2014/main" id="{7EA6F1F8-394C-4823-B513-CFC0D9F05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436">
                  <a:extLst>
                    <a:ext uri="{FF2B5EF4-FFF2-40B4-BE49-F238E27FC236}">
                      <a16:creationId xmlns:a16="http://schemas.microsoft.com/office/drawing/2014/main" id="{2B200D07-45BB-445C-9E8E-D8A7731C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37">
                  <a:extLst>
                    <a:ext uri="{FF2B5EF4-FFF2-40B4-BE49-F238E27FC236}">
                      <a16:creationId xmlns:a16="http://schemas.microsoft.com/office/drawing/2014/main" id="{9F2E1D5E-FD56-46A4-9EE4-89058135D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38">
                  <a:extLst>
                    <a:ext uri="{FF2B5EF4-FFF2-40B4-BE49-F238E27FC236}">
                      <a16:creationId xmlns:a16="http://schemas.microsoft.com/office/drawing/2014/main" id="{575081DE-BC24-4E1E-BD65-E8F22C5B7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39">
                  <a:extLst>
                    <a:ext uri="{FF2B5EF4-FFF2-40B4-BE49-F238E27FC236}">
                      <a16:creationId xmlns:a16="http://schemas.microsoft.com/office/drawing/2014/main" id="{D57660B9-8B47-4EB5-AE5A-DF384FF73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40">
                  <a:extLst>
                    <a:ext uri="{FF2B5EF4-FFF2-40B4-BE49-F238E27FC236}">
                      <a16:creationId xmlns:a16="http://schemas.microsoft.com/office/drawing/2014/main" id="{22BB5CCD-45D5-41AB-8B28-00EE1C46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1">
                  <a:extLst>
                    <a:ext uri="{FF2B5EF4-FFF2-40B4-BE49-F238E27FC236}">
                      <a16:creationId xmlns:a16="http://schemas.microsoft.com/office/drawing/2014/main" id="{09990681-28CB-4A31-86F8-140783D6D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42">
                  <a:extLst>
                    <a:ext uri="{FF2B5EF4-FFF2-40B4-BE49-F238E27FC236}">
                      <a16:creationId xmlns:a16="http://schemas.microsoft.com/office/drawing/2014/main" id="{AA3544D9-B3DB-458E-B6CF-F5D3B1071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43">
                  <a:extLst>
                    <a:ext uri="{FF2B5EF4-FFF2-40B4-BE49-F238E27FC236}">
                      <a16:creationId xmlns:a16="http://schemas.microsoft.com/office/drawing/2014/main" id="{5B298D63-45FB-4336-8281-91AF72D7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44">
                  <a:extLst>
                    <a:ext uri="{FF2B5EF4-FFF2-40B4-BE49-F238E27FC236}">
                      <a16:creationId xmlns:a16="http://schemas.microsoft.com/office/drawing/2014/main" id="{16B70658-5013-4E23-A85F-8AC91691C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45">
                  <a:extLst>
                    <a:ext uri="{FF2B5EF4-FFF2-40B4-BE49-F238E27FC236}">
                      <a16:creationId xmlns:a16="http://schemas.microsoft.com/office/drawing/2014/main" id="{4C4B5BB8-1D00-4FDA-8510-C7F222839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46">
                  <a:extLst>
                    <a:ext uri="{FF2B5EF4-FFF2-40B4-BE49-F238E27FC236}">
                      <a16:creationId xmlns:a16="http://schemas.microsoft.com/office/drawing/2014/main" id="{8F9DA42D-A1FC-4F17-9FEF-C993BA696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447">
                  <a:extLst>
                    <a:ext uri="{FF2B5EF4-FFF2-40B4-BE49-F238E27FC236}">
                      <a16:creationId xmlns:a16="http://schemas.microsoft.com/office/drawing/2014/main" id="{ED0ABEA8-9C48-40E1-838D-C507B5B4A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48">
                  <a:extLst>
                    <a:ext uri="{FF2B5EF4-FFF2-40B4-BE49-F238E27FC236}">
                      <a16:creationId xmlns:a16="http://schemas.microsoft.com/office/drawing/2014/main" id="{8DA1E2A8-5613-4FFC-86C5-1F910C2E6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449">
                  <a:extLst>
                    <a:ext uri="{FF2B5EF4-FFF2-40B4-BE49-F238E27FC236}">
                      <a16:creationId xmlns:a16="http://schemas.microsoft.com/office/drawing/2014/main" id="{BCF5CADE-A34F-4408-ABED-5B826FB94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450">
                  <a:extLst>
                    <a:ext uri="{FF2B5EF4-FFF2-40B4-BE49-F238E27FC236}">
                      <a16:creationId xmlns:a16="http://schemas.microsoft.com/office/drawing/2014/main" id="{DF4F9A15-B4CB-47D0-9FA0-C05633F65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451">
                  <a:extLst>
                    <a:ext uri="{FF2B5EF4-FFF2-40B4-BE49-F238E27FC236}">
                      <a16:creationId xmlns:a16="http://schemas.microsoft.com/office/drawing/2014/main" id="{13BC4AF3-07B4-4D47-9D74-9275179C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" name="Picture 453">
                <a:extLst>
                  <a:ext uri="{FF2B5EF4-FFF2-40B4-BE49-F238E27FC236}">
                    <a16:creationId xmlns:a16="http://schemas.microsoft.com/office/drawing/2014/main" id="{185F092D-0926-456D-B476-FC5040BC2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460">
              <a:extLst>
                <a:ext uri="{FF2B5EF4-FFF2-40B4-BE49-F238E27FC236}">
                  <a16:creationId xmlns:a16="http://schemas.microsoft.com/office/drawing/2014/main" id="{9FCA058C-1897-4424-AB9B-C421E3973015}"/>
                </a:ext>
              </a:extLst>
            </p:cNvPr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10" name="Line 457">
                <a:extLst>
                  <a:ext uri="{FF2B5EF4-FFF2-40B4-BE49-F238E27FC236}">
                    <a16:creationId xmlns:a16="http://schemas.microsoft.com/office/drawing/2014/main" id="{9F04DCD4-2835-411F-AACD-E0CBF3D7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" name="Line 458">
                <a:extLst>
                  <a:ext uri="{FF2B5EF4-FFF2-40B4-BE49-F238E27FC236}">
                    <a16:creationId xmlns:a16="http://schemas.microsoft.com/office/drawing/2014/main" id="{56A94426-8B6D-431B-866F-80ABA6996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" name="Line 459">
                <a:extLst>
                  <a:ext uri="{FF2B5EF4-FFF2-40B4-BE49-F238E27FC236}">
                    <a16:creationId xmlns:a16="http://schemas.microsoft.com/office/drawing/2014/main" id="{E97FDAA0-9E98-4FE4-8C1A-4CC4818A6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" name="WordArt 455">
                <a:extLst>
                  <a:ext uri="{FF2B5EF4-FFF2-40B4-BE49-F238E27FC236}">
                    <a16:creationId xmlns:a16="http://schemas.microsoft.com/office/drawing/2014/main" id="{9249C8DF-C147-493C-973F-B3E1DE4B439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</a:t>
                </a:r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81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four-way stop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1" y="1425843"/>
            <a:ext cx="11639227" cy="5212240"/>
          </a:xfrm>
        </p:spPr>
        <p:txBody>
          <a:bodyPr/>
          <a:lstStyle/>
          <a:p>
            <a:r>
              <a:rPr lang="en-US" dirty="0"/>
              <a:t>Traffic rules state that you must </a:t>
            </a:r>
            <a:r>
              <a:rPr lang="en-US" b="1" dirty="0"/>
              <a:t>yield to the car on your right </a:t>
            </a:r>
            <a:r>
              <a:rPr lang="en-US" dirty="0"/>
              <a:t>if you reach the intersection simultaneously.</a:t>
            </a:r>
          </a:p>
          <a:p>
            <a:r>
              <a:rPr lang="en-US" dirty="0"/>
              <a:t>This rule usually works well.</a:t>
            </a:r>
          </a:p>
          <a:p>
            <a:r>
              <a:rPr lang="en-US" dirty="0"/>
              <a:t>But there’s a problem if</a:t>
            </a:r>
            <a:br>
              <a:rPr lang="en-US" dirty="0"/>
            </a:br>
            <a:r>
              <a:rPr lang="en-US" dirty="0"/>
              <a:t>four cars arrive simultaneously.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74" y="2409431"/>
            <a:ext cx="5420645" cy="444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84" y="5463253"/>
            <a:ext cx="631952" cy="117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76762" y="2422738"/>
            <a:ext cx="631952" cy="117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757" y="3632293"/>
            <a:ext cx="631952" cy="117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1303" y="4311344"/>
            <a:ext cx="631952" cy="11748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83606-DB6E-B846-8055-993B9EF19B1B}"/>
              </a:ext>
            </a:extLst>
          </p:cNvPr>
          <p:cNvGrpSpPr/>
          <p:nvPr/>
        </p:nvGrpSpPr>
        <p:grpSpPr>
          <a:xfrm>
            <a:off x="7704694" y="3443845"/>
            <a:ext cx="2459624" cy="2156197"/>
            <a:chOff x="4639764" y="3443845"/>
            <a:chExt cx="2459624" cy="215619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874C5C-3C71-F64C-96C8-0E1A75E5610A}"/>
                </a:ext>
              </a:extLst>
            </p:cNvPr>
            <p:cNvCxnSpPr/>
            <p:nvPr/>
          </p:nvCxnSpPr>
          <p:spPr>
            <a:xfrm flipH="1">
              <a:off x="4639764" y="3740727"/>
              <a:ext cx="472068" cy="66501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F9DCA4-6F18-ED46-8443-0B216B8006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354" y="5214735"/>
              <a:ext cx="715425" cy="38530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46A0D6-F156-734F-A60E-AEC6A68B6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106" y="4617587"/>
              <a:ext cx="466282" cy="7025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15C94-789F-CA4C-BA9B-292D25F6E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154" y="3443845"/>
              <a:ext cx="779656" cy="459886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F91D96-030F-414F-B51A-E442FB4DA3DF}"/>
                </a:ext>
              </a:extLst>
            </p:cNvPr>
            <p:cNvSpPr txBox="1"/>
            <p:nvPr/>
          </p:nvSpPr>
          <p:spPr>
            <a:xfrm>
              <a:off x="5111832" y="4120737"/>
              <a:ext cx="144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Circular waiting!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5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31" y="2010894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  <a:p>
            <a:r>
              <a:rPr lang="en-US" dirty="0"/>
              <a:t>A solution: one philosopher must grab right before left</a:t>
            </a:r>
          </a:p>
        </p:txBody>
      </p:sp>
    </p:spTree>
    <p:extLst>
      <p:ext uri="{BB962C8B-B14F-4D97-AF65-F5344CB8AC3E}">
        <p14:creationId xmlns:p14="http://schemas.microsoft.com/office/powerpoint/2010/main" val="21459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Nondeterministic Deadlock</a:t>
            </a:r>
          </a:p>
          <a:p>
            <a:pPr lvl="1"/>
            <a:r>
              <a:rPr lang="en-US" dirty="0"/>
              <a:t>Whether it occurs depends on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195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deadlock in the lucky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2282760"/>
            <a:ext cx="347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B waits until Thread A is finished</a:t>
            </a:r>
          </a:p>
        </p:txBody>
      </p:sp>
    </p:spTree>
    <p:extLst>
      <p:ext uri="{BB962C8B-B14F-4D97-AF65-F5344CB8AC3E}">
        <p14:creationId xmlns:p14="http://schemas.microsoft.com/office/powerpoint/2010/main" val="112109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deadlock can still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1660460"/>
            <a:ext cx="3477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A waits until y is available</a:t>
            </a:r>
          </a:p>
          <a:p>
            <a:endParaRPr lang="en-US" sz="2800" dirty="0"/>
          </a:p>
          <a:p>
            <a:r>
              <a:rPr lang="en-US" sz="2800" dirty="0"/>
              <a:t>Thread B waits until x is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7E39-593E-4B43-B984-239DF3991540}"/>
              </a:ext>
            </a:extLst>
          </p:cNvPr>
          <p:cNvSpPr txBox="1"/>
          <p:nvPr/>
        </p:nvSpPr>
        <p:spPr>
          <a:xfrm>
            <a:off x="2612022" y="3907229"/>
            <a:ext cx="320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--Unreachable--</a:t>
            </a:r>
          </a:p>
        </p:txBody>
      </p:sp>
    </p:spTree>
    <p:extLst>
      <p:ext uri="{BB962C8B-B14F-4D97-AF65-F5344CB8AC3E}">
        <p14:creationId xmlns:p14="http://schemas.microsoft.com/office/powerpoint/2010/main" val="176488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181-EA32-416C-9D1D-B7FEE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involve </a:t>
            </a:r>
            <a:r>
              <a:rPr lang="en-US" i="1" dirty="0"/>
              <a:t>circular dependencies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D1F6-FFB7-41EB-925B-47E72A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F9E8221B-00C1-4781-B65C-2877A9073987}"/>
              </a:ext>
            </a:extLst>
          </p:cNvPr>
          <p:cNvGrpSpPr>
            <a:grpSpLocks/>
          </p:cNvGrpSpPr>
          <p:nvPr/>
        </p:nvGrpSpPr>
        <p:grpSpPr bwMode="auto">
          <a:xfrm>
            <a:off x="3024876" y="1632572"/>
            <a:ext cx="6405228" cy="4196753"/>
            <a:chOff x="1534" y="1671"/>
            <a:chExt cx="2375" cy="1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AF05E-21D2-43DF-BB2E-C7E07C59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D9A7EB-6FB0-4369-9D63-B259879D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85BF18-E0F8-4C38-8E78-A8549CA3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78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A603ED-22A0-44C2-99D5-9EB1579C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67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4AA98966-A4FE-49FE-8DA5-0A7A57E4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737BD425-F94A-424F-8013-CAD4F4464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5558F40-1EA1-4B97-B41D-1F9A23871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7C4E035C-3179-4D96-B727-55AD2E902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7EA6AF4-82A3-41D5-83E2-ED2943B8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9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DD04B23B-A793-49C2-8228-23CEBF06C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5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4056FF61-4A66-4EB5-8EA5-180968BC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759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4F9D212-9312-4759-A285-086407C7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011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6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A2B3B-2F75-4D77-8EE0-4697050B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occur on any shared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36321-5588-47FC-9CC1-7A836293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deadlock if the system only has 2 MB of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deadlock on access to hardware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4722A-4C6A-4D35-B25E-B4DB863C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2764C-4329-4A0F-B369-50C8CBCFBBD8}"/>
              </a:ext>
            </a:extLst>
          </p:cNvPr>
          <p:cNvSpPr txBox="1"/>
          <p:nvPr/>
        </p:nvSpPr>
        <p:spPr>
          <a:xfrm>
            <a:off x="886517" y="1697504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A7159-FE6A-4C30-B604-61A4E0F4D471}"/>
              </a:ext>
            </a:extLst>
          </p:cNvPr>
          <p:cNvSpPr txBox="1"/>
          <p:nvPr/>
        </p:nvSpPr>
        <p:spPr>
          <a:xfrm>
            <a:off x="4585369" y="1698839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79556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Methods to avoid, prevent, and recover in the presence of deadlock </a:t>
            </a:r>
          </a:p>
          <a:p>
            <a:endParaRPr lang="en-US" dirty="0"/>
          </a:p>
          <a:p>
            <a:r>
              <a:rPr lang="en-US" dirty="0"/>
              <a:t>Touch on what concurrency looks like in 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0297-E22E-4210-AAFA-B46EBCB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can cause deadlocks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DE7E-64A1-402B-9191-2B69EF91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cannot continue until the interrupt is finished</a:t>
            </a:r>
          </a:p>
          <a:p>
            <a:r>
              <a:rPr lang="en-US" dirty="0"/>
              <a:t>Interrupt cannot finish until the thread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1CB8-AF35-432D-ACA9-2EE5CA1C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9449-F9C3-4D96-AA3D-82857B28FE54}"/>
              </a:ext>
            </a:extLst>
          </p:cNvPr>
          <p:cNvSpPr txBox="1"/>
          <p:nvPr/>
        </p:nvSpPr>
        <p:spPr>
          <a:xfrm>
            <a:off x="607595" y="1143000"/>
            <a:ext cx="3698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release()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0F440-FBBE-4C1B-9E9E-92F113296E45}"/>
              </a:ext>
            </a:extLst>
          </p:cNvPr>
          <p:cNvSpPr txBox="1"/>
          <p:nvPr/>
        </p:nvSpPr>
        <p:spPr>
          <a:xfrm>
            <a:off x="2590322" y="1944860"/>
            <a:ext cx="369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Interrupt Handler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2B2A8-68A6-4B2D-BD8C-8684AF400872}"/>
              </a:ext>
            </a:extLst>
          </p:cNvPr>
          <p:cNvSpPr txBox="1"/>
          <p:nvPr/>
        </p:nvSpPr>
        <p:spPr>
          <a:xfrm>
            <a:off x="6515100" y="2244826"/>
            <a:ext cx="326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25F8-9943-4AFA-803B-8D67431BC697}"/>
              </a:ext>
            </a:extLst>
          </p:cNvPr>
          <p:cNvCxnSpPr>
            <a:cxnSpLocks/>
          </p:cNvCxnSpPr>
          <p:nvPr/>
        </p:nvCxnSpPr>
        <p:spPr>
          <a:xfrm flipH="1">
            <a:off x="4439748" y="2506436"/>
            <a:ext cx="2075352" cy="106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2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331529" y="3429000"/>
            <a:ext cx="4248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it safe to call </a:t>
            </a:r>
            <a:r>
              <a:rPr lang="en-US" sz="2800" dirty="0" err="1"/>
              <a:t>List_Insert</a:t>
            </a:r>
            <a:r>
              <a:rPr lang="en-US" sz="2800" dirty="0"/>
              <a:t> from an interrupt? If the List is also shared with threads?</a:t>
            </a:r>
          </a:p>
        </p:txBody>
      </p:sp>
    </p:spTree>
    <p:extLst>
      <p:ext uri="{BB962C8B-B14F-4D97-AF65-F5344CB8AC3E}">
        <p14:creationId xmlns:p14="http://schemas.microsoft.com/office/powerpoint/2010/main" val="426144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560129" y="3657600"/>
            <a:ext cx="40202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safe!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another thread has acquired the mutex, there will be a deadlock</a:t>
            </a:r>
          </a:p>
        </p:txBody>
      </p:sp>
    </p:spTree>
    <p:extLst>
      <p:ext uri="{BB962C8B-B14F-4D97-AF65-F5344CB8AC3E}">
        <p14:creationId xmlns:p14="http://schemas.microsoft.com/office/powerpoint/2010/main" val="56243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0A9-5216-4A82-B77B-BA39284E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8FFB-DD61-414C-9CBD-CC4AAF74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can safely and successfully be called again while currently in the middle of its execution are called “reentrant”</a:t>
            </a:r>
          </a:p>
          <a:p>
            <a:pPr lvl="1"/>
            <a:r>
              <a:rPr lang="en-US" dirty="0"/>
              <a:t>Reentrant functions must only modify local variables and input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Malloc is thread-safe because it uses locks around shared memory</a:t>
            </a:r>
          </a:p>
          <a:p>
            <a:pPr lvl="1"/>
            <a:r>
              <a:rPr lang="en-US" dirty="0"/>
              <a:t>Malloc is not reentrant and furthermore it will deadlock</a:t>
            </a:r>
          </a:p>
          <a:p>
            <a:pPr lvl="1"/>
            <a:r>
              <a:rPr lang="en-US" dirty="0"/>
              <a:t>Same goes for </a:t>
            </a:r>
            <a:r>
              <a:rPr lang="en-US" dirty="0" err="1"/>
              <a:t>printf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Must not be called in an interrupt or signal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255D-4E37-4BD7-BD9B-5160745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avoidance</a:t>
            </a:r>
            <a:r>
              <a:rPr lang="en-US" b="1" dirty="0"/>
              <a:t>: </a:t>
            </a:r>
            <a:r>
              <a:rPr lang="en-US" dirty="0"/>
              <a:t>dynamically delay resource requests so deadlock doesn’t happen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C35-DE82-4251-9B9E-D099661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FCA-1DB1-45D6-BE50-D1FC9F7A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When a thread requests a resource, OS checks if it would result in an unsafe state that could lead to deadlock</a:t>
            </a:r>
          </a:p>
          <a:p>
            <a:pPr lvl="1"/>
            <a:r>
              <a:rPr lang="en-US" dirty="0"/>
              <a:t>If not, grant the resource</a:t>
            </a:r>
          </a:p>
          <a:p>
            <a:pPr lvl="1"/>
            <a:r>
              <a:rPr lang="en-US" dirty="0"/>
              <a:t>If so, wait until other threads release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6C9F-A139-4CB2-8FFE-08BD9FC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6D9FD-FF01-4D87-92D1-1426FFE5F31D}"/>
              </a:ext>
            </a:extLst>
          </p:cNvPr>
          <p:cNvSpPr txBox="1"/>
          <p:nvPr/>
        </p:nvSpPr>
        <p:spPr>
          <a:xfrm>
            <a:off x="2836954" y="3022600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8980-863E-4669-9B61-2C0181F651A1}"/>
              </a:ext>
            </a:extLst>
          </p:cNvPr>
          <p:cNvSpPr txBox="1"/>
          <p:nvPr/>
        </p:nvSpPr>
        <p:spPr>
          <a:xfrm>
            <a:off x="5907330" y="3022600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F2B71-9369-41D9-9631-545465B89EE0}"/>
              </a:ext>
            </a:extLst>
          </p:cNvPr>
          <p:cNvSpPr txBox="1"/>
          <p:nvPr/>
        </p:nvSpPr>
        <p:spPr>
          <a:xfrm>
            <a:off x="8510018" y="2736502"/>
            <a:ext cx="3262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stop acquire here to prevent unsafe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48110-67E0-4E37-83E0-92528072BA13}"/>
              </a:ext>
            </a:extLst>
          </p:cNvPr>
          <p:cNvCxnSpPr/>
          <p:nvPr/>
        </p:nvCxnSpPr>
        <p:spPr>
          <a:xfrm flipH="1">
            <a:off x="7061200" y="3429000"/>
            <a:ext cx="1352566" cy="33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62F-A706-405B-A125-403C6A0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151-C2CE-4A25-8D4E-0B29AF4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states maximum resource needs in advance</a:t>
            </a:r>
          </a:p>
          <a:p>
            <a:r>
              <a:rPr lang="en-US" dirty="0"/>
              <a:t>OS allows a particular thread to claim a resource if</a:t>
            </a:r>
          </a:p>
          <a:p>
            <a:pPr lvl="1"/>
            <a:r>
              <a:rPr lang="en-US" dirty="0"/>
              <a:t>(available resources - 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lang="en-US" dirty="0"/>
              <a:t>maximum remaining that might be  </a:t>
            </a:r>
            <a:br>
              <a:rPr lang="en-US" dirty="0"/>
            </a:br>
            <a:r>
              <a:rPr lang="en-US" dirty="0"/>
              <a:t>                                                  needed by any thread</a:t>
            </a:r>
          </a:p>
          <a:p>
            <a:pPr lvl="1"/>
            <a:endParaRPr lang="en-US" dirty="0"/>
          </a:p>
          <a:p>
            <a:r>
              <a:rPr lang="en-US" dirty="0"/>
              <a:t>For Dining Philosophers, a request for a chopstick is allowed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the last chopstick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is the last chopstick but a philosopher will have two afterwards</a:t>
            </a:r>
          </a:p>
          <a:p>
            <a:endParaRPr lang="en-US" dirty="0"/>
          </a:p>
          <a:p>
            <a:r>
              <a:rPr lang="en-US" dirty="0"/>
              <a:t>See the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2B0-72A1-4718-B20D-7251939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dynamically delay resource requests so deadlock doesn’t happen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prevention</a:t>
            </a:r>
            <a:r>
              <a:rPr lang="en-US" b="1" dirty="0"/>
              <a:t>:</a:t>
            </a:r>
            <a:r>
              <a:rPr lang="en-US" dirty="0"/>
              <a:t> write your code in a way that it isn’t prone to 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Deadlocks: deadlock requires four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lvl="1"/>
            <a:r>
              <a:rPr lang="en-US" dirty="0"/>
              <a:t>Threads cannot access a critical section simultaneously.</a:t>
            </a:r>
          </a:p>
          <a:p>
            <a:pPr lvl="1"/>
            <a:r>
              <a:rPr lang="en-US" dirty="0"/>
              <a:t>In other words, we’re using locks so there is the potential for waiting.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Hold-and-wait</a:t>
            </a:r>
          </a:p>
          <a:p>
            <a:pPr lvl="1"/>
            <a:r>
              <a:rPr lang="en-US" dirty="0"/>
              <a:t> Threads do not release locks while waiting for additional 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lvl="1"/>
            <a:r>
              <a:rPr lang="en-US" dirty="0"/>
              <a:t>Locks are always held until released by the thread.</a:t>
            </a:r>
          </a:p>
          <a:p>
            <a:pPr lvl="2"/>
            <a:r>
              <a:rPr lang="en-US" dirty="0"/>
              <a:t>E.g., if there is no method to </a:t>
            </a:r>
            <a:r>
              <a:rPr lang="en-US" i="1" dirty="0"/>
              <a:t>cancel</a:t>
            </a:r>
            <a:r>
              <a:rPr lang="en-US" dirty="0"/>
              <a:t> a 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lvl="1"/>
            <a:r>
              <a:rPr lang="en-US" dirty="0"/>
              <a:t>Thread is waiting on a thread that is waiting on the original thread.</a:t>
            </a:r>
          </a:p>
          <a:p>
            <a:pPr lvl="1"/>
            <a:r>
              <a:rPr lang="en-US" dirty="0"/>
              <a:t>This can involve just two threads or a chain of many threads.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eliminate deadlock by eliminating one of these conditions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999FD25-5AE4-4F63-8621-ED7DEE7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0A1-09A1-4540-BDF3-A07184C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have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6A64-DFFD-42E2-8F04-E5EE34C0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/</a:t>
            </a:r>
            <a:r>
              <a:rPr lang="en-US" dirty="0" err="1"/>
              <a:t>waitfree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40F6-B345-4FA1-9835-684AA741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DC013C-BC9A-439A-A739-B62B4A3D840E}"/>
              </a:ext>
            </a:extLst>
          </p:cNvPr>
          <p:cNvSpPr txBox="1">
            <a:spLocks/>
          </p:cNvSpPr>
          <p:nvPr/>
        </p:nvSpPr>
        <p:spPr>
          <a:xfrm>
            <a:off x="607595" y="1730828"/>
            <a:ext cx="6168762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8FC07-54B9-4899-A9A3-DBD33652F7D2}"/>
              </a:ext>
            </a:extLst>
          </p:cNvPr>
          <p:cNvSpPr txBox="1">
            <a:spLocks/>
          </p:cNvSpPr>
          <p:nvPr/>
        </p:nvSpPr>
        <p:spPr>
          <a:xfrm>
            <a:off x="6445057" y="1730826"/>
            <a:ext cx="7788730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atomic_fetch_and_add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&amp;counter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5994E1AA-70B6-40A6-9EF3-7BDEB5BA490C}"/>
              </a:ext>
            </a:extLst>
          </p:cNvPr>
          <p:cNvSpPr/>
          <p:nvPr/>
        </p:nvSpPr>
        <p:spPr>
          <a:xfrm flipH="1" flipV="1">
            <a:off x="1293533" y="2757513"/>
            <a:ext cx="4802466" cy="1242986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7C470F6-220A-44AB-AA0E-F798252D9BF3}"/>
              </a:ext>
            </a:extLst>
          </p:cNvPr>
          <p:cNvSpPr/>
          <p:nvPr/>
        </p:nvSpPr>
        <p:spPr>
          <a:xfrm flipH="1" flipV="1">
            <a:off x="6777928" y="2669418"/>
            <a:ext cx="4802466" cy="873881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657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Synchronization bugs</a:t>
            </a:r>
          </a:p>
          <a:p>
            <a:endParaRPr lang="en-US" dirty="0"/>
          </a:p>
          <a:p>
            <a:r>
              <a:rPr lang="en-US" dirty="0"/>
              <a:t>Deadlock</a:t>
            </a:r>
          </a:p>
          <a:p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4613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CC1-2432-460C-9DC9-5ACC7C0F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48C-1508-4508-8F28-E635503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5DF76D-6317-4301-9710-196CB53D435A}"/>
              </a:ext>
            </a:extLst>
          </p:cNvPr>
          <p:cNvSpPr txBox="1">
            <a:spLocks/>
          </p:cNvSpPr>
          <p:nvPr/>
        </p:nvSpPr>
        <p:spPr>
          <a:xfrm>
            <a:off x="607595" y="914401"/>
            <a:ext cx="5254362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acquire(&amp;m);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head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release(&amp;m);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894F6A5-4ED1-4745-B912-CD88D5ED5A25}"/>
              </a:ext>
            </a:extLst>
          </p:cNvPr>
          <p:cNvSpPr/>
          <p:nvPr/>
        </p:nvSpPr>
        <p:spPr>
          <a:xfrm flipH="1" flipV="1">
            <a:off x="607595" y="2703638"/>
            <a:ext cx="3311262" cy="1770390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5761F6-AB06-41F1-BFAA-C28449B7589D}"/>
              </a:ext>
            </a:extLst>
          </p:cNvPr>
          <p:cNvSpPr txBox="1">
            <a:spLocks/>
          </p:cNvSpPr>
          <p:nvPr/>
        </p:nvSpPr>
        <p:spPr>
          <a:xfrm>
            <a:off x="5645964" y="914400"/>
            <a:ext cx="6546036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do {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} while (!</a:t>
            </a:r>
            <a:r>
              <a:rPr lang="en-US" sz="2400" i="1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cas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(&amp;head, n-&gt;next, 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89B-1487-4F3A-A61E-FB0CFB3C666A}"/>
              </a:ext>
            </a:extLst>
          </p:cNvPr>
          <p:cNvSpPr txBox="1"/>
          <p:nvPr/>
        </p:nvSpPr>
        <p:spPr>
          <a:xfrm>
            <a:off x="607595" y="4963887"/>
            <a:ext cx="1097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atomic_compare_and_swap</a:t>
            </a:r>
            <a:r>
              <a:rPr lang="en-US" sz="2800" dirty="0"/>
              <a:t>(</a:t>
            </a:r>
            <a:r>
              <a:rPr lang="en-US" sz="2800" dirty="0" err="1"/>
              <a:t>destptr</a:t>
            </a:r>
            <a:r>
              <a:rPr lang="en-US" sz="2800" dirty="0"/>
              <a:t>, </a:t>
            </a:r>
            <a:r>
              <a:rPr lang="en-US" sz="2800" dirty="0" err="1"/>
              <a:t>oldval</a:t>
            </a:r>
            <a:r>
              <a:rPr lang="en-US" sz="2800" dirty="0"/>
              <a:t>, </a:t>
            </a:r>
            <a:r>
              <a:rPr lang="en-US" sz="2800" dirty="0" err="1"/>
              <a:t>newval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If *</a:t>
            </a:r>
            <a:r>
              <a:rPr lang="en-US" sz="2800" dirty="0" err="1"/>
              <a:t>destptr</a:t>
            </a:r>
            <a:r>
              <a:rPr lang="en-US" sz="2800" dirty="0"/>
              <a:t> == </a:t>
            </a:r>
            <a:r>
              <a:rPr lang="en-US" sz="2800" dirty="0" err="1"/>
              <a:t>oldval</a:t>
            </a:r>
            <a:r>
              <a:rPr lang="en-US" sz="2800" dirty="0"/>
              <a:t> { *</a:t>
            </a:r>
            <a:r>
              <a:rPr lang="en-US" sz="2800" dirty="0" err="1"/>
              <a:t>destptr</a:t>
            </a:r>
            <a:r>
              <a:rPr lang="en-US" sz="2800" dirty="0"/>
              <a:t> = </a:t>
            </a:r>
            <a:r>
              <a:rPr lang="en-US" sz="2800" dirty="0" err="1"/>
              <a:t>newval</a:t>
            </a:r>
            <a:r>
              <a:rPr lang="en-US" sz="2800" dirty="0"/>
              <a:t>, return True 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Else { return false }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F356A7C-BA2F-43E7-A5B2-99557277EAE8}"/>
              </a:ext>
            </a:extLst>
          </p:cNvPr>
          <p:cNvSpPr/>
          <p:nvPr/>
        </p:nvSpPr>
        <p:spPr>
          <a:xfrm flipH="1" flipV="1">
            <a:off x="5933433" y="2745036"/>
            <a:ext cx="5921110" cy="1402417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EE0AE-5C09-4C3A-A32F-9DC0166E29AF}"/>
              </a:ext>
            </a:extLst>
          </p:cNvPr>
          <p:cNvCxnSpPr>
            <a:cxnSpLocks/>
          </p:cNvCxnSpPr>
          <p:nvPr/>
        </p:nvCxnSpPr>
        <p:spPr>
          <a:xfrm flipV="1">
            <a:off x="5159829" y="4082143"/>
            <a:ext cx="2579914" cy="881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4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Avoid hold and wait with </a:t>
            </a:r>
            <a:r>
              <a:rPr lang="en-US" dirty="0" err="1"/>
              <a:t>trylock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avoid deadlock if we release the first lock after noticing that the second lock is unavailable.</a:t>
            </a:r>
          </a:p>
          <a:p>
            <a:r>
              <a:rPr lang="en-US" b="1" i="1" dirty="0" err="1"/>
              <a:t>Trylock</a:t>
            </a:r>
            <a:r>
              <a:rPr lang="en-US" b="1" i="1" dirty="0"/>
              <a:t>()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tries to acquire a lock, but returns a failure code instead of waiting if the lock is taken:</a:t>
            </a:r>
          </a:p>
          <a:p>
            <a:r>
              <a:rPr lang="en-US" dirty="0"/>
              <a:t>This code </a:t>
            </a:r>
            <a:r>
              <a:rPr lang="en-US" i="1" dirty="0"/>
              <a:t>cannot deadlock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even if another thread does</a:t>
            </a:r>
            <a:br>
              <a:rPr lang="en-US" dirty="0"/>
            </a:br>
            <a:r>
              <a:rPr lang="en-US" dirty="0"/>
              <a:t>the same with L2 first, then L1.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can </a:t>
            </a:r>
            <a:r>
              <a:rPr lang="en-US" i="1" dirty="0" err="1"/>
              <a:t>livelock</a:t>
            </a:r>
            <a:r>
              <a:rPr lang="en-US" dirty="0"/>
              <a:t>… we’ll come back to this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664199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9F5A-26F5-43F7-9789-28A1628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90FA-2681-4647-8008-CBB2DFF0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</a:t>
            </a:r>
            <a:r>
              <a:rPr lang="en-US" i="1" dirty="0"/>
              <a:t>could</a:t>
            </a:r>
            <a:r>
              <a:rPr lang="en-US" dirty="0"/>
              <a:t> take away the lock from a blocked thread and give it back before the thread resumes</a:t>
            </a:r>
          </a:p>
          <a:p>
            <a:pPr lvl="1"/>
            <a:r>
              <a:rPr lang="en-US" dirty="0"/>
              <a:t>This sounds pretty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Non-lock resources are easier here</a:t>
            </a:r>
          </a:p>
          <a:p>
            <a:pPr lvl="1"/>
            <a:r>
              <a:rPr lang="en-US" dirty="0"/>
              <a:t>Temporarily take away memory from a thread by swapping it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E22A-6406-4701-A4F7-F8CF6E1F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Avoiding 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practical way to avoid deadlock.</a:t>
            </a:r>
          </a:p>
          <a:p>
            <a:r>
              <a:rPr lang="en-US" dirty="0"/>
              <a:t>The simplest solution is to always acquire locks in the same order.</a:t>
            </a:r>
          </a:p>
          <a:p>
            <a:pPr lvl="1"/>
            <a:r>
              <a:rPr lang="en-US" dirty="0"/>
              <a:t>If you hold lock X and are waiting for lock Y,</a:t>
            </a:r>
          </a:p>
          <a:p>
            <a:pPr lvl="1"/>
            <a:r>
              <a:rPr lang="en-US" dirty="0"/>
              <a:t>Then holder of Y cannot be waiting on you,</a:t>
            </a:r>
          </a:p>
          <a:p>
            <a:pPr lvl="1"/>
            <a:r>
              <a:rPr lang="en-US" dirty="0"/>
              <a:t>Because they would have already acquired X before acquiring Y.</a:t>
            </a:r>
          </a:p>
          <a:p>
            <a:pPr lvl="1"/>
            <a:endParaRPr lang="en-US" dirty="0"/>
          </a:p>
          <a:p>
            <a:r>
              <a:rPr lang="en-US" dirty="0"/>
              <a:t>However, in practice it can be difficult to know when locks will be acquired because they can be buried in subroutines.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1B3789D-1452-4674-BD7A-1BB75B0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locking for dining philosophers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145" y="2060293"/>
            <a:ext cx="3764756" cy="33323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2987" y="1270862"/>
            <a:ext cx="7429712" cy="5439903"/>
          </a:xfrm>
        </p:spPr>
        <p:txBody>
          <a:bodyPr>
            <a:normAutofit/>
          </a:bodyPr>
          <a:lstStyle/>
          <a:p>
            <a:r>
              <a:rPr lang="en-US" dirty="0"/>
              <a:t>The chopsticks are shared resources, like locks</a:t>
            </a:r>
          </a:p>
          <a:p>
            <a:r>
              <a:rPr lang="en-US" dirty="0"/>
              <a:t>If we require the </a:t>
            </a:r>
            <a:r>
              <a:rPr lang="en-US" b="1" dirty="0"/>
              <a:t>lower-numbered chopstick to be grabbed first</a:t>
            </a:r>
            <a:r>
              <a:rPr lang="en-US" dirty="0"/>
              <a:t>, this eliminates circular waiting.</a:t>
            </a:r>
          </a:p>
          <a:p>
            <a:pPr lvl="1"/>
            <a:r>
              <a:rPr lang="en-US" dirty="0"/>
              <a:t>Philosophers A, B, C grab </a:t>
            </a:r>
            <a:r>
              <a:rPr lang="en-US" i="1" dirty="0"/>
              <a:t>left then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 philosopher D will grab</a:t>
            </a:r>
            <a:br>
              <a:rPr lang="en-US" dirty="0"/>
            </a:br>
            <a:r>
              <a:rPr lang="en-US" i="1" dirty="0"/>
              <a:t>right then left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everyone tries to start at once, A &amp; D race to grab chopstick 0 first, and the winner eats first.</a:t>
            </a:r>
          </a:p>
          <a:p>
            <a:pPr lvl="1"/>
            <a:r>
              <a:rPr lang="en-US" dirty="0"/>
              <a:t>While one is waiting to grab its first chopstick a neighbor will be able to grab two chopsticks.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903" y="4861740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8176" y="4751203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6357" y="2182785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960" y="2213636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3246" y="4567836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6292" y="3365824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083" y="2456571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695" y="3530247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9959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6767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  <a:p>
            <a:pPr lvl="1"/>
            <a:r>
              <a:rPr lang="en-US" dirty="0"/>
              <a:t>The same order!! (at least y first, for the two-thread case)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44119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recovery</a:t>
            </a:r>
            <a:r>
              <a:rPr lang="en-US" b="1" dirty="0"/>
              <a:t>:</a:t>
            </a:r>
            <a:r>
              <a:rPr lang="en-US" dirty="0"/>
              <a:t>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AC9-89EC-421C-BB8F-F2C1B5B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Recovery: how to deal with a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3830-4C4D-4711-972A-BFFD310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Terminate thread, force it to give up resources</a:t>
            </a:r>
          </a:p>
          <a:p>
            <a:pPr lvl="1"/>
            <a:r>
              <a:rPr lang="en-US" dirty="0"/>
              <a:t>Dining Philosophers Example: Remove a dining philosopher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/>
              <a:t> example, OS kills a process to free up some memory</a:t>
            </a:r>
          </a:p>
          <a:p>
            <a:pPr lvl="1"/>
            <a:r>
              <a:rPr lang="en-US" dirty="0"/>
              <a:t>Not always possible—killing a thread holding a lock leaves world inconsistent</a:t>
            </a:r>
          </a:p>
          <a:p>
            <a:r>
              <a:rPr lang="en-US" dirty="0"/>
              <a:t>Roll back actions of deadlocked threads</a:t>
            </a:r>
          </a:p>
          <a:p>
            <a:pPr lvl="1"/>
            <a:r>
              <a:rPr lang="en-US" dirty="0"/>
              <a:t>Common techniques in databases (transactions)</a:t>
            </a:r>
          </a:p>
          <a:p>
            <a:pPr lvl="1"/>
            <a:r>
              <a:rPr lang="en-US" dirty="0"/>
              <a:t>Of course, if you restart in exactly the same way, may enter deadlock again</a:t>
            </a:r>
          </a:p>
          <a:p>
            <a:r>
              <a:rPr lang="en-US" dirty="0"/>
              <a:t>Preempt resources without killing off thread</a:t>
            </a:r>
          </a:p>
          <a:p>
            <a:pPr lvl="1"/>
            <a:r>
              <a:rPr lang="en-US" dirty="0"/>
              <a:t>Temporarily take resources away from a thread</a:t>
            </a:r>
          </a:p>
          <a:p>
            <a:pPr lvl="1"/>
            <a:r>
              <a:rPr lang="en-US" dirty="0"/>
              <a:t>Doesn’t always fit with semantics of 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5679-1D0F-4B16-AED7-0A36004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3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041-5169-424B-9677-9003E64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approach to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C8C-81C4-43B0-A9D7-213C4BDD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2"/>
            <a:r>
              <a:rPr lang="en-US" dirty="0"/>
              <a:t>Hopefully by prevention</a:t>
            </a:r>
          </a:p>
          <a:p>
            <a:pPr lvl="2"/>
            <a:endParaRPr lang="en-US" dirty="0"/>
          </a:p>
          <a:p>
            <a:r>
              <a:rPr lang="en-US" dirty="0"/>
              <a:t>Ignore deadlock in applications (“Ostrich Algorithm”)</a:t>
            </a:r>
          </a:p>
          <a:p>
            <a:pPr lvl="2"/>
            <a:r>
              <a:rPr lang="en-US" dirty="0"/>
              <a:t>User can just restart them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99C3-50C1-4A7C-B723-0558B7E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</a:t>
            </a:r>
          </a:p>
          <a:p>
            <a:pPr lvl="1"/>
            <a:r>
              <a:rPr lang="en-US" dirty="0"/>
              <a:t>If so, how could we fix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6031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solution: Global ordering of resources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usb</a:t>
            </a:r>
            <a:r>
              <a:rPr lang="en-US" dirty="0"/>
              <a:t>, then webcams, then printers always in that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strike="sngStrike" dirty="0" err="1">
                <a:latin typeface="Consolas" panose="020B0609020204030204" pitchFamily="49" charset="0"/>
              </a:rPr>
              <a:t>printer.Acquire</a:t>
            </a:r>
            <a:r>
              <a:rPr lang="en-US" sz="2400" strike="sngStrike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latin typeface="Consolas" panose="020B0609020204030204" pitchFamily="49" charset="0"/>
              </a:rPr>
              <a:t>usb.Acquire</a:t>
            </a:r>
            <a:r>
              <a:rPr lang="en-US" sz="2400" strike="sngStrike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strike="sngStrike" dirty="0" err="1">
                <a:latin typeface="Consolas" panose="020B0609020204030204" pitchFamily="49" charset="0"/>
              </a:rPr>
              <a:t>usb.Release</a:t>
            </a:r>
            <a:r>
              <a:rPr lang="en-US" sz="2400" strike="sngStrike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latin typeface="Consolas" panose="020B0609020204030204" pitchFamily="49" charset="0"/>
              </a:rPr>
              <a:t>printer.Release</a:t>
            </a:r>
            <a:r>
              <a:rPr lang="en-US" sz="2400" strike="sngStrike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8972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big lock still works too!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3143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endParaRPr lang="en-US" dirty="0"/>
          </a:p>
          <a:p>
            <a:r>
              <a:rPr lang="en-US" dirty="0"/>
              <a:t>Deadlock</a:t>
            </a:r>
          </a:p>
          <a:p>
            <a:endParaRPr lang="en-US" dirty="0"/>
          </a:p>
          <a:p>
            <a:r>
              <a:rPr lang="en-US" b="1" dirty="0" err="1"/>
              <a:t>Livelock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93183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DDF4-5FD3-48E8-BB20-5A5C4D18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while avoiding deadlock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3926A-C30F-4AD0-A68F-D8D17D5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getLocks12(lock1,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(lock2.locked())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896E-5DA4-4E94-888B-D0232D6F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47E0-5179-464C-B714-08AA8B37E6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getLocks21(lock1,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(lock1.locked())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23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hold and wait could lead to </a:t>
            </a:r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hold and wait can </a:t>
            </a:r>
            <a:r>
              <a:rPr lang="en-US" i="1" dirty="0" err="1"/>
              <a:t>livelock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Two threads </a:t>
            </a:r>
            <a:r>
              <a:rPr lang="en-US" i="1" dirty="0"/>
              <a:t>could</a:t>
            </a:r>
            <a:r>
              <a:rPr lang="en-US" dirty="0"/>
              <a:t> get stuck in this loop forever</a:t>
            </a:r>
          </a:p>
          <a:p>
            <a:pPr lvl="1"/>
            <a:r>
              <a:rPr lang="en-US" dirty="0"/>
              <a:t>Unlikely to occur for any length in personal computing setting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51" y="3284074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4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B3ACC9-1CDA-4096-8AFC-3EE7769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in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E2EB8-6B8B-4CB3-BC8F-7B45DC86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more common in agent-based programs</a:t>
            </a:r>
          </a:p>
          <a:p>
            <a:pPr lvl="1"/>
            <a:r>
              <a:rPr lang="en-US" dirty="0"/>
              <a:t>All of agent’s options lead to a lack of forward progress</a:t>
            </a:r>
          </a:p>
          <a:p>
            <a:pPr lvl="1"/>
            <a:endParaRPr lang="en-US" dirty="0"/>
          </a:p>
          <a:p>
            <a:r>
              <a:rPr lang="en-US" dirty="0"/>
              <a:t>One example: video games</a:t>
            </a:r>
          </a:p>
          <a:p>
            <a:pPr lvl="1"/>
            <a:r>
              <a:rPr lang="en-US" dirty="0"/>
              <a:t>The character can still move and take actions</a:t>
            </a:r>
          </a:p>
          <a:p>
            <a:pPr lvl="1"/>
            <a:r>
              <a:rPr lang="en-US" dirty="0"/>
              <a:t>But cannot complete the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BB08-71B4-4839-9896-428F954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DFC47-F1BC-4BDE-8068-ABABA2E5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68" y="3854326"/>
            <a:ext cx="5671104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versus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a condition where</a:t>
            </a:r>
            <a:br>
              <a:rPr lang="en-US" dirty="0"/>
            </a:br>
            <a:r>
              <a:rPr lang="en-US" dirty="0"/>
              <a:t>two threads repeatedly take action,</a:t>
            </a:r>
            <a:br>
              <a:rPr lang="en-US" dirty="0"/>
            </a:br>
            <a:r>
              <a:rPr lang="en-US" dirty="0"/>
              <a:t>but still don’t make progress.</a:t>
            </a:r>
          </a:p>
          <a:p>
            <a:r>
              <a:rPr lang="en-US" dirty="0"/>
              <a:t>Differs from deadlock because deadlock is always permanent.</a:t>
            </a:r>
          </a:p>
          <a:p>
            <a:r>
              <a:rPr lang="en-US" dirty="0" err="1"/>
              <a:t>Livelock</a:t>
            </a:r>
            <a:r>
              <a:rPr lang="en-US" dirty="0"/>
              <a:t> involves retries that </a:t>
            </a:r>
            <a:r>
              <a:rPr lang="en-US" b="1" i="1" dirty="0"/>
              <a:t>may</a:t>
            </a:r>
            <a:r>
              <a:rPr lang="en-US" dirty="0"/>
              <a:t> lead to progress,</a:t>
            </a:r>
            <a:br>
              <a:rPr lang="en-US" dirty="0"/>
            </a:br>
            <a:r>
              <a:rPr lang="en-US" dirty="0"/>
              <a:t>but there is no</a:t>
            </a:r>
            <a:r>
              <a:rPr lang="en-US" b="1" i="1" dirty="0"/>
              <a:t> guarantee</a:t>
            </a:r>
            <a:r>
              <a:rPr lang="en-US" b="1" i="1" dirty="0">
                <a:solidFill>
                  <a:schemeClr val="accent4"/>
                </a:solidFill>
              </a:rPr>
              <a:t> </a:t>
            </a:r>
            <a:r>
              <a:rPr lang="en-US" dirty="0"/>
              <a:t>of progress.</a:t>
            </a:r>
          </a:p>
          <a:p>
            <a:pPr lvl="1"/>
            <a:r>
              <a:rPr lang="en-US" dirty="0"/>
              <a:t>A malicious scheduler can always keep the </a:t>
            </a:r>
            <a:r>
              <a:rPr lang="en-US" dirty="0" err="1"/>
              <a:t>livelock</a:t>
            </a:r>
            <a:r>
              <a:rPr lang="en-US" dirty="0"/>
              <a:t> stuck</a:t>
            </a:r>
          </a:p>
          <a:p>
            <a:r>
              <a:rPr lang="en-US" dirty="0"/>
              <a:t>Any randomness in the timing of retries will fix </a:t>
            </a:r>
            <a:r>
              <a:rPr lang="en-US" dirty="0" err="1"/>
              <a:t>livelock</a:t>
            </a:r>
            <a:r>
              <a:rPr lang="en-US" dirty="0"/>
              <a:t>.</a:t>
            </a:r>
          </a:p>
          <a:p>
            <a:r>
              <a:rPr lang="en-US" dirty="0"/>
              <a:t>In practice, </a:t>
            </a:r>
            <a:r>
              <a:rPr lang="en-US" dirty="0" err="1"/>
              <a:t>livelock</a:t>
            </a:r>
            <a:r>
              <a:rPr lang="en-US" dirty="0"/>
              <a:t> is a much less serious concern than deadlock.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20" y="422703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607391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(part of the </a:t>
            </a:r>
            <a:r>
              <a:rPr lang="en-US" dirty="0" err="1"/>
              <a:t>Valgrind</a:t>
            </a:r>
            <a:r>
              <a:rPr lang="en-US" dirty="0"/>
              <a:t> tool) detects many common errors when using the POSIX </a:t>
            </a:r>
            <a:r>
              <a:rPr lang="en-US" dirty="0" err="1"/>
              <a:t>pthreads</a:t>
            </a:r>
            <a:r>
              <a:rPr lang="en-US" dirty="0"/>
              <a:t> library in C &amp; C++, such as:</a:t>
            </a:r>
          </a:p>
          <a:p>
            <a:pPr lvl="1"/>
            <a:r>
              <a:rPr lang="en-US" dirty="0"/>
              <a:t>Race conditions (missing locks)</a:t>
            </a:r>
          </a:p>
          <a:p>
            <a:pPr lvl="1"/>
            <a:r>
              <a:rPr lang="en-US" dirty="0"/>
              <a:t>Lock ordering problems (leading to deadlock)</a:t>
            </a:r>
          </a:p>
          <a:p>
            <a:pPr lvl="1"/>
            <a:r>
              <a:rPr lang="en-US" dirty="0"/>
              <a:t>Double-unlocking</a:t>
            </a:r>
          </a:p>
          <a:p>
            <a:pPr lvl="1"/>
            <a:r>
              <a:rPr lang="en-US" dirty="0"/>
              <a:t>Freeing a locked lock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</a:t>
            </a:r>
            <a:r>
              <a:rPr lang="en-US" i="1" dirty="0"/>
              <a:t>much</a:t>
            </a:r>
            <a:r>
              <a:rPr lang="en-US" dirty="0"/>
              <a:t>, </a:t>
            </a:r>
            <a:r>
              <a:rPr lang="en-US" i="1" dirty="0"/>
              <a:t>much</a:t>
            </a:r>
            <a:r>
              <a:rPr lang="en-US" dirty="0"/>
              <a:t> more</a:t>
            </a:r>
          </a:p>
          <a:p>
            <a:pPr lvl="1"/>
            <a:r>
              <a:rPr lang="en-US" dirty="0">
                <a:hlinkClick r:id="rId2"/>
              </a:rPr>
              <a:t>http://valgrind.org/docs/manual/hg-manual.html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7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relatively easy to find and protect critical sections, </a:t>
            </a:r>
          </a:p>
          <a:p>
            <a:r>
              <a:rPr lang="en-US" dirty="0"/>
              <a:t>But often we forget to add locks around other uses of the shared data.</a:t>
            </a:r>
          </a:p>
          <a:p>
            <a:pPr lvl="1"/>
            <a:endParaRPr lang="en-US" dirty="0"/>
          </a:p>
          <a:p>
            <a:r>
              <a:rPr lang="en-US" dirty="0"/>
              <a:t>Obvious critical section is here:</a:t>
            </a:r>
          </a:p>
          <a:p>
            <a:pPr lvl="1"/>
            <a:r>
              <a:rPr lang="en-US" dirty="0"/>
              <a:t>Two threads should not enter this at once</a:t>
            </a:r>
          </a:p>
          <a:p>
            <a:r>
              <a:rPr lang="en-US" dirty="0"/>
              <a:t>But, we also have to make sure that </a:t>
            </a:r>
            <a:r>
              <a:rPr lang="en-US" i="1" dirty="0"/>
              <a:t>file</a:t>
            </a:r>
            <a:br>
              <a:rPr lang="en-US" i="1" dirty="0"/>
            </a:br>
            <a:r>
              <a:rPr lang="en-US" dirty="0"/>
              <a:t>is not modified elsewhere.</a:t>
            </a:r>
          </a:p>
          <a:p>
            <a:r>
              <a:rPr lang="en-US" dirty="0"/>
              <a:t>Even if this one-line </a:t>
            </a:r>
            <a:r>
              <a:rPr lang="en-US" i="1" dirty="0"/>
              <a:t>close</a:t>
            </a:r>
            <a:r>
              <a:rPr lang="en-US" dirty="0"/>
              <a:t> is atomic we</a:t>
            </a:r>
            <a:br>
              <a:rPr lang="en-US" dirty="0"/>
            </a:br>
            <a:r>
              <a:rPr lang="en-US" dirty="0"/>
              <a:t>have to make sure it doesn’t run during</a:t>
            </a:r>
            <a:br>
              <a:rPr lang="en-US" dirty="0"/>
            </a:br>
            <a:r>
              <a:rPr lang="en-US" dirty="0"/>
              <a:t>the above critical section.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6655" y="2662820"/>
            <a:ext cx="4376043" cy="31393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Main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if (file == NULL) {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file = open("~/</a:t>
            </a:r>
            <a:r>
              <a:rPr lang="en-US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myfile.txt</a:t>
            </a:r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write(file, "hello file");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Some Other Thread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whoops!!</a:t>
            </a:r>
          </a:p>
        </p:txBody>
      </p:sp>
      <p:sp>
        <p:nvSpPr>
          <p:cNvPr id="6" name="Left Brace 5"/>
          <p:cNvSpPr/>
          <p:nvPr/>
        </p:nvSpPr>
        <p:spPr>
          <a:xfrm>
            <a:off x="7176306" y="3176285"/>
            <a:ext cx="304049" cy="1064871"/>
          </a:xfrm>
          <a:prstGeom prst="leftBrace">
            <a:avLst>
              <a:gd name="adj1" fmla="val 33206"/>
              <a:gd name="adj2" fmla="val 29348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25835" y="5502797"/>
            <a:ext cx="466095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16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endParaRPr lang="en-US" dirty="0"/>
          </a:p>
          <a:p>
            <a:r>
              <a:rPr lang="en-US" dirty="0"/>
              <a:t>Deadlock</a:t>
            </a:r>
          </a:p>
          <a:p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62989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D6B-901E-44B9-9B7A-3EB8BE9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91E3-0E4C-43B7-B04E-8456B7EC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(in browsers) is strictly single-threaded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function will never be interrupted unless it makes an asynchronous call</a:t>
            </a:r>
          </a:p>
          <a:p>
            <a:pPr marL="914400" lvl="2" indent="0">
              <a:buNone/>
            </a:pPr>
            <a:r>
              <a:rPr lang="en-US" dirty="0"/>
              <a:t>console.log("1");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(function(){console.log("2");},0);</a:t>
            </a:r>
          </a:p>
          <a:p>
            <a:pPr marL="914400" lvl="2" indent="0">
              <a:buNone/>
            </a:pPr>
            <a:r>
              <a:rPr lang="en-US" dirty="0"/>
              <a:t>console.log("3");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(function(){console.log("4");},1000);</a:t>
            </a:r>
          </a:p>
          <a:p>
            <a:pPr lvl="1"/>
            <a:r>
              <a:rPr lang="en-US" dirty="0"/>
              <a:t>Will always output: </a:t>
            </a:r>
            <a:r>
              <a:rPr lang="en-US" b="1" dirty="0"/>
              <a:t>1 3 2 4</a:t>
            </a:r>
            <a:r>
              <a:rPr lang="en-US" dirty="0"/>
              <a:t> in that order</a:t>
            </a:r>
          </a:p>
          <a:p>
            <a:pPr lvl="1"/>
            <a:r>
              <a:rPr lang="en-US" dirty="0"/>
              <a:t>Even timers only trigger whenever the current code is finished</a:t>
            </a:r>
          </a:p>
          <a:p>
            <a:pPr lvl="1"/>
            <a:r>
              <a:rPr lang="en-US" dirty="0"/>
              <a:t>Therefore, no data races!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0B75-79BF-49A0-A97B-2A2AC58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6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same primitives we discussed!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https://docs.python.org/3/library/concurrency.html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03F6-0E88-4582-BA0F-A7BBB521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53"/>
          <a:stretch/>
        </p:blipFill>
        <p:spPr>
          <a:xfrm>
            <a:off x="607595" y="2218919"/>
            <a:ext cx="7697798" cy="339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0EFB2-FF0F-48CC-8DF4-D77B939CAA88}"/>
              </a:ext>
            </a:extLst>
          </p:cNvPr>
          <p:cNvSpPr txBox="1"/>
          <p:nvPr/>
        </p:nvSpPr>
        <p:spPr>
          <a:xfrm>
            <a:off x="6158294" y="2386032"/>
            <a:ext cx="378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some nicer things</a:t>
            </a:r>
          </a:p>
          <a:p>
            <a:endParaRPr lang="en-US" sz="2000" dirty="0"/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</a:rPr>
              <a:t>some_lock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endParaRPr lang="en-US" sz="2000" dirty="0"/>
          </a:p>
          <a:p>
            <a:r>
              <a:rPr lang="en-US" sz="2400" dirty="0"/>
              <a:t>Is equivalent to</a:t>
            </a:r>
          </a:p>
          <a:p>
            <a:endParaRPr lang="en-US" sz="2000" dirty="0"/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some_lock.acquire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try: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finally: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some_lock.release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742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threads are concurrent but not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uses one big lock technique for thread safety</a:t>
            </a:r>
          </a:p>
          <a:p>
            <a:pPr lvl="1"/>
            <a:r>
              <a:rPr lang="en-US" dirty="0"/>
              <a:t>Global Interpreter Lock (GIL)</a:t>
            </a:r>
          </a:p>
          <a:p>
            <a:pPr lvl="1"/>
            <a:r>
              <a:rPr lang="en-US" dirty="0"/>
              <a:t>Threads that are I/O bound still</a:t>
            </a:r>
            <a:br>
              <a:rPr lang="en-US" dirty="0"/>
            </a:br>
            <a:r>
              <a:rPr lang="en-US" dirty="0"/>
              <a:t>get a performance boost</a:t>
            </a:r>
          </a:p>
          <a:p>
            <a:pPr lvl="1"/>
            <a:r>
              <a:rPr lang="en-US" dirty="0"/>
              <a:t>Threads that are CPU bound do</a:t>
            </a:r>
            <a:br>
              <a:rPr lang="en-US" dirty="0"/>
            </a:br>
            <a:r>
              <a:rPr lang="en-US" dirty="0"/>
              <a:t>not increase performance</a:t>
            </a:r>
          </a:p>
          <a:p>
            <a:pPr lvl="1"/>
            <a:endParaRPr lang="en-US" dirty="0"/>
          </a:p>
          <a:p>
            <a:r>
              <a:rPr lang="en-US" i="1" dirty="0"/>
              <a:t>Multiprocessing</a:t>
            </a:r>
            <a:r>
              <a:rPr lang="en-US" dirty="0"/>
              <a:t> library does</a:t>
            </a:r>
            <a:br>
              <a:rPr lang="en-US" dirty="0"/>
            </a:br>
            <a:r>
              <a:rPr lang="en-US" dirty="0"/>
              <a:t>employ parallelism by spawning</a:t>
            </a:r>
            <a:br>
              <a:rPr lang="en-US" dirty="0"/>
            </a:br>
            <a:r>
              <a:rPr lang="en-US" dirty="0"/>
              <a:t>entirely new processes</a:t>
            </a:r>
          </a:p>
          <a:p>
            <a:pPr lvl="1"/>
            <a:r>
              <a:rPr lang="en-US" dirty="0"/>
              <a:t>Each with their own python interpreter</a:t>
            </a: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https://hackernoon.com/concurrent-programming-in-python-is-not-what-you-think-it-is-b6439c3f3e6a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8FDFF-7B94-4C27-BCF8-AEFD462B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66" y="1804987"/>
            <a:ext cx="458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85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</a:t>
            </a:r>
            <a:r>
              <a:rPr lang="en-US" b="1" i="1" dirty="0">
                <a:solidFill>
                  <a:schemeClr val="accent4"/>
                </a:solidFill>
              </a:rPr>
              <a:t>synchronized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keyword for surrounding critical sections</a:t>
            </a:r>
          </a:p>
          <a:p>
            <a:r>
              <a:rPr lang="en-US" dirty="0"/>
              <a:t>Automatically releases the lock when exiting early:</a:t>
            </a:r>
          </a:p>
          <a:p>
            <a:endParaRPr lang="en-US" dirty="0"/>
          </a:p>
          <a:p>
            <a:r>
              <a:rPr lang="en-US" dirty="0"/>
              <a:t>Similar to</a:t>
            </a:r>
          </a:p>
          <a:p>
            <a:r>
              <a:rPr lang="en-US" dirty="0"/>
              <a:t>Python: “</a:t>
            </a:r>
            <a:r>
              <a:rPr lang="en-US" sz="24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with </a:t>
            </a:r>
            <a:r>
              <a:rPr lang="en-US" sz="2400" b="1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self.lock</a:t>
            </a:r>
            <a:r>
              <a:rPr lang="en-US" sz="24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:</a:t>
            </a:r>
            <a:r>
              <a:rPr lang="en-US" dirty="0"/>
              <a:t>”</a:t>
            </a:r>
          </a:p>
          <a:p>
            <a:r>
              <a:rPr lang="en-US" dirty="0"/>
              <a:t>Objective-C: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“</a:t>
            </a:r>
            <a:r>
              <a:rPr lang="en-US" sz="24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@synchronized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6188" y="1412875"/>
            <a:ext cx="5257800" cy="4489450"/>
          </a:xfrm>
        </p:spPr>
      </p:pic>
      <p:sp>
        <p:nvSpPr>
          <p:cNvPr id="7" name="Rounded Rectangle 6"/>
          <p:cNvSpPr/>
          <p:nvPr/>
        </p:nvSpPr>
        <p:spPr>
          <a:xfrm flipH="1" flipV="1">
            <a:off x="7230942" y="1999604"/>
            <a:ext cx="1314681" cy="26147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7072132" y="3592432"/>
            <a:ext cx="1926213" cy="23776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Freeform 16"/>
          <p:cNvSpPr/>
          <p:nvPr/>
        </p:nvSpPr>
        <p:spPr>
          <a:xfrm>
            <a:off x="3718777" y="2825227"/>
            <a:ext cx="3977423" cy="1772174"/>
          </a:xfrm>
          <a:custGeom>
            <a:avLst/>
            <a:gdLst>
              <a:gd name="connsiteX0" fmla="*/ 0 w 4053016"/>
              <a:gd name="connsiteY0" fmla="*/ 27682 h 2062428"/>
              <a:gd name="connsiteX1" fmla="*/ 1812324 w 4053016"/>
              <a:gd name="connsiteY1" fmla="*/ 208915 h 2062428"/>
              <a:gd name="connsiteX2" fmla="*/ 2479589 w 4053016"/>
              <a:gd name="connsiteY2" fmla="*/ 1576396 h 2062428"/>
              <a:gd name="connsiteX3" fmla="*/ 4053016 w 4053016"/>
              <a:gd name="connsiteY3" fmla="*/ 2062428 h 2062428"/>
              <a:gd name="connsiteX0" fmla="*/ 0 w 4053016"/>
              <a:gd name="connsiteY0" fmla="*/ 5939 h 2040685"/>
              <a:gd name="connsiteX1" fmla="*/ 1581664 w 4053016"/>
              <a:gd name="connsiteY1" fmla="*/ 376642 h 2040685"/>
              <a:gd name="connsiteX2" fmla="*/ 2479589 w 4053016"/>
              <a:gd name="connsiteY2" fmla="*/ 1554653 h 2040685"/>
              <a:gd name="connsiteX3" fmla="*/ 4053016 w 4053016"/>
              <a:gd name="connsiteY3" fmla="*/ 2040685 h 2040685"/>
              <a:gd name="connsiteX0" fmla="*/ 0 w 4053016"/>
              <a:gd name="connsiteY0" fmla="*/ 2804 h 2037550"/>
              <a:gd name="connsiteX1" fmla="*/ 1548713 w 4053016"/>
              <a:gd name="connsiteY1" fmla="*/ 587691 h 2037550"/>
              <a:gd name="connsiteX2" fmla="*/ 2479589 w 4053016"/>
              <a:gd name="connsiteY2" fmla="*/ 1551518 h 2037550"/>
              <a:gd name="connsiteX3" fmla="*/ 4053016 w 4053016"/>
              <a:gd name="connsiteY3" fmla="*/ 2037550 h 2037550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016" h="2034746">
                <a:moveTo>
                  <a:pt x="0" y="0"/>
                </a:moveTo>
                <a:cubicBezTo>
                  <a:pt x="847811" y="85125"/>
                  <a:pt x="1291967" y="367957"/>
                  <a:pt x="1548713" y="584887"/>
                </a:cubicBezTo>
                <a:cubicBezTo>
                  <a:pt x="1805459" y="801817"/>
                  <a:pt x="2062205" y="1307071"/>
                  <a:pt x="2479589" y="1548714"/>
                </a:cubicBezTo>
                <a:cubicBezTo>
                  <a:pt x="2896973" y="1790357"/>
                  <a:pt x="4053016" y="2034746"/>
                  <a:pt x="4053016" y="2034746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2BA0F0-E151-41BD-BB4A-7995A6F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Rust’s opinion on sharing memory is amusingly to refer to Go’s opinion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Rust has a strong concept of ownership</a:t>
            </a:r>
          </a:p>
          <a:p>
            <a:pPr lvl="1"/>
            <a:r>
              <a:rPr lang="en-US" dirty="0"/>
              <a:t>A writeable (mutable) reference to an object can only be held in one place</a:t>
            </a:r>
          </a:p>
          <a:p>
            <a:pPr lvl="1"/>
            <a:r>
              <a:rPr lang="en-US" dirty="0"/>
              <a:t>Once an object is passed to another thread, the passer no longer has access</a:t>
            </a:r>
          </a:p>
          <a:p>
            <a:r>
              <a:rPr lang="en-US" dirty="0"/>
              <a:t>Rust locks have lifetimes enforced by the compiler</a:t>
            </a:r>
          </a:p>
          <a:p>
            <a:pPr lvl="1"/>
            <a:r>
              <a:rPr lang="en-US" dirty="0"/>
              <a:t>Lock goes out-of-scope at the end of the function, relocking automatically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https://blog.rust-lang.org/2015/04/10/Fearless-Concurrency.html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5FBA-F263-440E-9DB5-F36DD857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00" y="1714500"/>
            <a:ext cx="84734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42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C3D7-5219-4B62-8110-3EBA38C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F45D-5607-4AFA-BFA9-43FE7946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aware of issues when writing multithreaded code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threadsafe</a:t>
            </a:r>
            <a:r>
              <a:rPr lang="en-US" dirty="0"/>
              <a:t> data structures when possible</a:t>
            </a:r>
          </a:p>
          <a:p>
            <a:pPr lvl="1"/>
            <a:r>
              <a:rPr lang="en-US" dirty="0"/>
              <a:t>In languages that provide them…</a:t>
            </a:r>
          </a:p>
          <a:p>
            <a:endParaRPr lang="en-US" dirty="0"/>
          </a:p>
          <a:p>
            <a:r>
              <a:rPr lang="en-US" dirty="0"/>
              <a:t>Map your problem onto a classical concurrency problem</a:t>
            </a:r>
          </a:p>
          <a:p>
            <a:pPr lvl="1"/>
            <a:r>
              <a:rPr lang="en-US" dirty="0"/>
              <a:t>Producer/Consumer</a:t>
            </a:r>
          </a:p>
          <a:p>
            <a:pPr lvl="1"/>
            <a:r>
              <a:rPr lang="en-US" dirty="0"/>
              <a:t>Readers/Writers</a:t>
            </a:r>
          </a:p>
          <a:p>
            <a:endParaRPr lang="en-US" dirty="0"/>
          </a:p>
          <a:p>
            <a:r>
              <a:rPr lang="en-US" dirty="0"/>
              <a:t>One big lock for </a:t>
            </a:r>
            <a:r>
              <a:rPr lang="en-US" i="1" dirty="0"/>
              <a:t>correctness</a:t>
            </a:r>
            <a:r>
              <a:rPr lang="en-US" dirty="0"/>
              <a:t> isn’t the worst idea ever</a:t>
            </a:r>
          </a:p>
          <a:p>
            <a:pPr lvl="1"/>
            <a:r>
              <a:rPr lang="en-US" dirty="0"/>
              <a:t>But with some care (possibly a lot of care) we can do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4920-C1A0-4345-9B7D-D887AA29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7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endParaRPr lang="en-US" dirty="0"/>
          </a:p>
          <a:p>
            <a:r>
              <a:rPr lang="en-US" dirty="0"/>
              <a:t>Deadlock</a:t>
            </a:r>
          </a:p>
          <a:p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055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often requires a certain ordering of operations, especially:</a:t>
            </a:r>
          </a:p>
          <a:p>
            <a:pPr lvl="1"/>
            <a:r>
              <a:rPr lang="en-US" dirty="0"/>
              <a:t>Objects must be initialized before they’re used</a:t>
            </a:r>
          </a:p>
          <a:p>
            <a:pPr lvl="1"/>
            <a:r>
              <a:rPr lang="en-US" dirty="0"/>
              <a:t>Objects cannot be freed while they are still in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63195" y="2713038"/>
            <a:ext cx="5341938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Parent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open("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file.dat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thread_create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work</a:t>
            </a:r>
          </a:p>
          <a:p>
            <a:pPr marL="0" indent="0">
              <a:buNone/>
            </a:pPr>
            <a:r>
              <a:rPr lang="mr-IN" sz="2400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sz="2400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03669" y="2922405"/>
            <a:ext cx="4459631" cy="26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Child Thread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write(file, "hello");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135" y="4415099"/>
            <a:ext cx="3102016" cy="86810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2482" y="5385834"/>
            <a:ext cx="36878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Close</a:t>
            </a:r>
            <a:r>
              <a:rPr lang="en-US" sz="2400" dirty="0"/>
              <a:t> must happen after </a:t>
            </a:r>
            <a:r>
              <a:rPr lang="en-US" sz="2400" i="1" dirty="0"/>
              <a:t>write</a:t>
            </a:r>
            <a:r>
              <a:rPr lang="en-US" sz="2400" dirty="0"/>
              <a:t>, but code does not enforce this ordering.</a:t>
            </a:r>
          </a:p>
        </p:txBody>
      </p:sp>
    </p:spTree>
    <p:extLst>
      <p:ext uri="{BB962C8B-B14F-4D97-AF65-F5344CB8AC3E}">
        <p14:creationId xmlns:p14="http://schemas.microsoft.com/office/powerpoint/2010/main" val="7006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like we can just add lots of locks and CVs to be safe, right?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Wrong! </a:t>
            </a:r>
            <a:r>
              <a:rPr lang="en-US" dirty="0"/>
              <a:t>Too many locks can cause </a:t>
            </a:r>
            <a:r>
              <a:rPr lang="en-US" b="1" i="1" dirty="0">
                <a:solidFill>
                  <a:schemeClr val="accent4"/>
                </a:solidFill>
              </a:rPr>
              <a:t>deadlock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mr-IN" dirty="0"/>
              <a:t>–</a:t>
            </a:r>
            <a:r>
              <a:rPr lang="en-US" dirty="0"/>
              <a:t> indefinite waiting.</a:t>
            </a:r>
          </a:p>
          <a:p>
            <a:r>
              <a:rPr lang="en-US" dirty="0"/>
              <a:t>How about just one big lock?</a:t>
            </a:r>
          </a:p>
          <a:p>
            <a:pPr lvl="1"/>
            <a:r>
              <a:rPr lang="en-US" dirty="0"/>
              <a:t>(+) Cannot deadlock with one lock.</a:t>
            </a:r>
          </a:p>
          <a:p>
            <a:pPr lvl="1"/>
            <a:r>
              <a:rPr lang="en-US" dirty="0"/>
              <a:t>(</a:t>
            </a:r>
            <a:r>
              <a:rPr lang="mr-IN" dirty="0"/>
              <a:t>–</a:t>
            </a:r>
            <a:r>
              <a:rPr lang="en-US" dirty="0"/>
              <a:t>) However, this would </a:t>
            </a:r>
            <a:r>
              <a:rPr lang="en-US" b="1" i="1" dirty="0">
                <a:solidFill>
                  <a:schemeClr val="accent4"/>
                </a:solidFill>
              </a:rPr>
              <a:t>limit concurrency</a:t>
            </a:r>
          </a:p>
          <a:p>
            <a:pPr lvl="2"/>
            <a:r>
              <a:rPr lang="en-US" dirty="0"/>
              <a:t>If every task requires the same lock, then unrelated tasks cannot proceed in parallel.</a:t>
            </a:r>
          </a:p>
          <a:p>
            <a:r>
              <a:rPr lang="en-US" dirty="0"/>
              <a:t>Concurrent code is always difficult to write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pPr lvl="1"/>
            <a:r>
              <a:rPr lang="en-US" dirty="0"/>
              <a:t>although somewhat easier with </a:t>
            </a:r>
            <a:r>
              <a:rPr lang="en-US" i="1" dirty="0"/>
              <a:t>some</a:t>
            </a:r>
            <a:r>
              <a:rPr lang="en-US" dirty="0"/>
              <a:t> higher-level languages</a:t>
            </a:r>
          </a:p>
        </p:txBody>
      </p:sp>
    </p:spTree>
    <p:extLst>
      <p:ext uri="{BB962C8B-B14F-4D97-AF65-F5344CB8AC3E}">
        <p14:creationId xmlns:p14="http://schemas.microsoft.com/office/powerpoint/2010/main" val="119599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Coarse grained lock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one (or a few) locks to protect all (or large chunks of) shared state</a:t>
            </a:r>
          </a:p>
          <a:p>
            <a:pPr lvl="1"/>
            <a:r>
              <a:rPr lang="en-US" dirty="0"/>
              <a:t>Linux kernel &lt; version </a:t>
            </a:r>
            <a:r>
              <a:rPr lang="hr-HR" dirty="0"/>
              <a:t>2.6.39 </a:t>
            </a:r>
            <a:r>
              <a:rPr lang="hr-HR" dirty="0" err="1"/>
              <a:t>used</a:t>
            </a:r>
            <a:r>
              <a:rPr lang="hr-HR" dirty="0"/>
              <a:t> one “Big </a:t>
            </a:r>
            <a:r>
              <a:rPr lang="hr-HR" dirty="0" err="1"/>
              <a:t>Kernel</a:t>
            </a:r>
            <a:r>
              <a:rPr lang="hr-HR" dirty="0"/>
              <a:t> </a:t>
            </a:r>
            <a:r>
              <a:rPr lang="hr-HR" dirty="0" err="1"/>
              <a:t>Lock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en-US" dirty="0"/>
              <a:t>Essentially only one thread (CPU core) could run kernel code</a:t>
            </a:r>
          </a:p>
          <a:p>
            <a:pPr lvl="1"/>
            <a:r>
              <a:rPr lang="en-US" dirty="0"/>
              <a:t>It’s simple but there is much contention for this lock, and concurrency is limited</a:t>
            </a:r>
          </a:p>
          <a:p>
            <a:r>
              <a:rPr lang="en-US" b="1" i="1" dirty="0"/>
              <a:t>Fine grained locks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many locks, each protecting small chunks of related shared state</a:t>
            </a:r>
          </a:p>
          <a:p>
            <a:pPr lvl="1"/>
            <a:r>
              <a:rPr lang="en-US" dirty="0"/>
              <a:t>Leads to more concurrency and better performance</a:t>
            </a:r>
          </a:p>
          <a:p>
            <a:pPr lvl="1"/>
            <a:r>
              <a:rPr lang="en-US" dirty="0"/>
              <a:t>However, there is greater risk of </a:t>
            </a:r>
            <a:r>
              <a:rPr lang="en-US" b="1" i="1" dirty="0"/>
              <a:t>deadlock</a:t>
            </a:r>
            <a:endParaRPr lang="hr-HR" b="1" i="1" dirty="0"/>
          </a:p>
        </p:txBody>
      </p:sp>
    </p:spTree>
    <p:extLst>
      <p:ext uri="{BB962C8B-B14F-4D97-AF65-F5344CB8AC3E}">
        <p14:creationId xmlns:p14="http://schemas.microsoft.com/office/powerpoint/2010/main" val="100587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endParaRPr lang="en-US" dirty="0"/>
          </a:p>
          <a:p>
            <a:r>
              <a:rPr lang="en-US" b="1" dirty="0"/>
              <a:t>Deadlock</a:t>
            </a:r>
          </a:p>
          <a:p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774900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516</TotalTime>
  <Words>3810</Words>
  <Application>Microsoft Office PowerPoint</Application>
  <PresentationFormat>Widescreen</PresentationFormat>
  <Paragraphs>723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Andale Mono</vt:lpstr>
      <vt:lpstr>Arial</vt:lpstr>
      <vt:lpstr>Arial Black</vt:lpstr>
      <vt:lpstr>Calibri</vt:lpstr>
      <vt:lpstr>Consolas</vt:lpstr>
      <vt:lpstr>Courier New</vt:lpstr>
      <vt:lpstr>Garamond</vt:lpstr>
      <vt:lpstr>Gill Sans</vt:lpstr>
      <vt:lpstr>Tahoma</vt:lpstr>
      <vt:lpstr>Class Slides</vt:lpstr>
      <vt:lpstr>Lecture 06: Concurrency Wrapup</vt:lpstr>
      <vt:lpstr>Today’s Goals</vt:lpstr>
      <vt:lpstr>Outline</vt:lpstr>
      <vt:lpstr>Common synchronization bugs</vt:lpstr>
      <vt:lpstr>Atomicity violation</vt:lpstr>
      <vt:lpstr>Order violation</vt:lpstr>
      <vt:lpstr>Why is this difficult?</vt:lpstr>
      <vt:lpstr>Locking granularity</vt:lpstr>
      <vt:lpstr>Outline</vt:lpstr>
      <vt:lpstr>PowerPoint Presentation</vt:lpstr>
      <vt:lpstr>Deadlock</vt:lpstr>
      <vt:lpstr>Deadlock versus starvation</vt:lpstr>
      <vt:lpstr>Simple example: four-way stop</vt:lpstr>
      <vt:lpstr>Dining philosophers</vt:lpstr>
      <vt:lpstr>Deadlock with locks</vt:lpstr>
      <vt:lpstr>No deadlock in the lucky case</vt:lpstr>
      <vt:lpstr>But deadlock can still occur</vt:lpstr>
      <vt:lpstr>Deadlocks involve circular dependencies</vt:lpstr>
      <vt:lpstr>Deadlock can occur on any shared resource</vt:lpstr>
      <vt:lpstr>Interrupts can cause deadlocks too</vt:lpstr>
      <vt:lpstr>Check your understanding</vt:lpstr>
      <vt:lpstr>Check your understanding</vt:lpstr>
      <vt:lpstr>Reentrant library functions</vt:lpstr>
      <vt:lpstr>How Should a System Deal With Deadlock?</vt:lpstr>
      <vt:lpstr>Deadlock avoidance</vt:lpstr>
      <vt:lpstr>Banker’s Algorithm for avoiding deadlock</vt:lpstr>
      <vt:lpstr>How Should a System Deal With Deadlock?</vt:lpstr>
      <vt:lpstr>Preventing Deadlocks: deadlock requires four conditions</vt:lpstr>
      <vt:lpstr>1. Do not have mutual exclusion</vt:lpstr>
      <vt:lpstr>Lockfree data structures</vt:lpstr>
      <vt:lpstr>2. Avoid hold and wait with trylock()</vt:lpstr>
      <vt:lpstr>3. No preemption</vt:lpstr>
      <vt:lpstr>4. Avoiding Circular Wait</vt:lpstr>
      <vt:lpstr>Ordered locking for dining philosophers</vt:lpstr>
      <vt:lpstr>Check your understanding</vt:lpstr>
      <vt:lpstr>Check your understanding</vt:lpstr>
      <vt:lpstr>How Should a System Deal With Deadlock?</vt:lpstr>
      <vt:lpstr>Deadlock Recovery: how to deal with a deadlock?</vt:lpstr>
      <vt:lpstr>Modern OS approach to deadlocks</vt:lpstr>
      <vt:lpstr>Check your understanding</vt:lpstr>
      <vt:lpstr>Check your understanding</vt:lpstr>
      <vt:lpstr>Check your understanding</vt:lpstr>
      <vt:lpstr>Outline</vt:lpstr>
      <vt:lpstr>Common synchronization bugs</vt:lpstr>
      <vt:lpstr>Livelock while avoiding deadlock</vt:lpstr>
      <vt:lpstr>Avoiding hold and wait could lead to livelock</vt:lpstr>
      <vt:lpstr>Livelock in agents</vt:lpstr>
      <vt:lpstr>Livelock versus Deadlock</vt:lpstr>
      <vt:lpstr>Helgrind tool</vt:lpstr>
      <vt:lpstr>Outline</vt:lpstr>
      <vt:lpstr>Javascript</vt:lpstr>
      <vt:lpstr>Python</vt:lpstr>
      <vt:lpstr>Python threads are concurrent but not parallel</vt:lpstr>
      <vt:lpstr>Java</vt:lpstr>
      <vt:lpstr>Rust</vt:lpstr>
      <vt:lpstr>Advice for the future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Concurrency Wrapup</dc:title>
  <dc:creator>Branden Ghena</dc:creator>
  <cp:lastModifiedBy>Branden Ghena</cp:lastModifiedBy>
  <cp:revision>78</cp:revision>
  <dcterms:created xsi:type="dcterms:W3CDTF">2020-10-03T20:16:00Z</dcterms:created>
  <dcterms:modified xsi:type="dcterms:W3CDTF">2020-10-04T15:55:19Z</dcterms:modified>
</cp:coreProperties>
</file>