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68"/>
  </p:notesMasterIdLst>
  <p:sldIdLst>
    <p:sldId id="256" r:id="rId2"/>
    <p:sldId id="439" r:id="rId3"/>
    <p:sldId id="264" r:id="rId4"/>
    <p:sldId id="463" r:id="rId5"/>
    <p:sldId id="387" r:id="rId6"/>
    <p:sldId id="383" r:id="rId7"/>
    <p:sldId id="386" r:id="rId8"/>
    <p:sldId id="388" r:id="rId9"/>
    <p:sldId id="389" r:id="rId10"/>
    <p:sldId id="390" r:id="rId11"/>
    <p:sldId id="393" r:id="rId12"/>
    <p:sldId id="391" r:id="rId13"/>
    <p:sldId id="392" r:id="rId14"/>
    <p:sldId id="394" r:id="rId15"/>
    <p:sldId id="462" r:id="rId16"/>
    <p:sldId id="400" r:id="rId17"/>
    <p:sldId id="405" r:id="rId18"/>
    <p:sldId id="406" r:id="rId19"/>
    <p:sldId id="409" r:id="rId20"/>
    <p:sldId id="407" r:id="rId21"/>
    <p:sldId id="408" r:id="rId22"/>
    <p:sldId id="412" r:id="rId23"/>
    <p:sldId id="411" r:id="rId24"/>
    <p:sldId id="413" r:id="rId25"/>
    <p:sldId id="435" r:id="rId26"/>
    <p:sldId id="436" r:id="rId27"/>
    <p:sldId id="461" r:id="rId28"/>
    <p:sldId id="420" r:id="rId29"/>
    <p:sldId id="402" r:id="rId30"/>
    <p:sldId id="404" r:id="rId31"/>
    <p:sldId id="460" r:id="rId32"/>
    <p:sldId id="421" r:id="rId33"/>
    <p:sldId id="416" r:id="rId34"/>
    <p:sldId id="415" r:id="rId35"/>
    <p:sldId id="417" r:id="rId36"/>
    <p:sldId id="418" r:id="rId37"/>
    <p:sldId id="414" r:id="rId38"/>
    <p:sldId id="419" r:id="rId39"/>
    <p:sldId id="438" r:id="rId40"/>
    <p:sldId id="465" r:id="rId41"/>
    <p:sldId id="459" r:id="rId42"/>
    <p:sldId id="464" r:id="rId43"/>
    <p:sldId id="440" r:id="rId44"/>
    <p:sldId id="441" r:id="rId45"/>
    <p:sldId id="449" r:id="rId46"/>
    <p:sldId id="442" r:id="rId47"/>
    <p:sldId id="443" r:id="rId48"/>
    <p:sldId id="446" r:id="rId49"/>
    <p:sldId id="448" r:id="rId50"/>
    <p:sldId id="444" r:id="rId51"/>
    <p:sldId id="447" r:id="rId52"/>
    <p:sldId id="452" r:id="rId53"/>
    <p:sldId id="445" r:id="rId54"/>
    <p:sldId id="450" r:id="rId55"/>
    <p:sldId id="451" r:id="rId56"/>
    <p:sldId id="456" r:id="rId57"/>
    <p:sldId id="453" r:id="rId58"/>
    <p:sldId id="457" r:id="rId59"/>
    <p:sldId id="385" r:id="rId60"/>
    <p:sldId id="422" r:id="rId61"/>
    <p:sldId id="423" r:id="rId62"/>
    <p:sldId id="425" r:id="rId63"/>
    <p:sldId id="426" r:id="rId64"/>
    <p:sldId id="428" r:id="rId65"/>
    <p:sldId id="429" r:id="rId66"/>
    <p:sldId id="458" r:id="rId67"/>
  </p:sldIdLst>
  <p:sldSz cx="12192000" cy="6858000"/>
  <p:notesSz cx="6858000" cy="9144000"/>
  <p:embeddedFontLs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Tahoma" panose="020B0604030504040204" pitchFamily="34" charset="0"/>
      <p:regular r:id="rId73"/>
      <p:bold r:id="rId7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39"/>
            <p14:sldId id="264"/>
          </p14:sldIdLst>
        </p14:section>
        <p14:section name="Abstractions" id="{B55B8E8C-5EAB-4A1E-A4E9-AE5E896E46FA}">
          <p14:sldIdLst>
            <p14:sldId id="463"/>
            <p14:sldId id="387"/>
            <p14:sldId id="383"/>
            <p14:sldId id="386"/>
            <p14:sldId id="388"/>
            <p14:sldId id="389"/>
            <p14:sldId id="390"/>
            <p14:sldId id="393"/>
            <p14:sldId id="391"/>
            <p14:sldId id="392"/>
            <p14:sldId id="394"/>
          </p14:sldIdLst>
        </p14:section>
        <p14:section name="Application Layer" id="{29F99D9E-784F-4D1D-A3B4-E166BE526F0A}">
          <p14:sldIdLst>
            <p14:sldId id="462"/>
            <p14:sldId id="400"/>
            <p14:sldId id="405"/>
            <p14:sldId id="406"/>
            <p14:sldId id="409"/>
            <p14:sldId id="407"/>
            <p14:sldId id="408"/>
            <p14:sldId id="412"/>
            <p14:sldId id="411"/>
            <p14:sldId id="413"/>
            <p14:sldId id="435"/>
            <p14:sldId id="436"/>
          </p14:sldIdLst>
        </p14:section>
        <p14:section name="Kernel I/O Subsystem" id="{9C03B735-6A9B-4BB9-A0C0-C442F9919C33}">
          <p14:sldIdLst>
            <p14:sldId id="461"/>
            <p14:sldId id="420"/>
            <p14:sldId id="402"/>
            <p14:sldId id="404"/>
          </p14:sldIdLst>
        </p14:section>
        <p14:section name="Device Driver and Interrupt Handler" id="{DFD0F431-D9DB-420A-9366-265659DA6907}">
          <p14:sldIdLst>
            <p14:sldId id="460"/>
            <p14:sldId id="421"/>
            <p14:sldId id="416"/>
            <p14:sldId id="415"/>
            <p14:sldId id="417"/>
            <p14:sldId id="418"/>
            <p14:sldId id="414"/>
            <p14:sldId id="419"/>
            <p14:sldId id="438"/>
            <p14:sldId id="465"/>
          </p14:sldIdLst>
        </p14:section>
        <p14:section name="Nautilus Character device" id="{6E0FC405-474E-46F2-864A-D5A6691C1774}">
          <p14:sldIdLst>
            <p14:sldId id="459"/>
            <p14:sldId id="464"/>
            <p14:sldId id="440"/>
            <p14:sldId id="441"/>
            <p14:sldId id="449"/>
            <p14:sldId id="442"/>
            <p14:sldId id="443"/>
            <p14:sldId id="446"/>
            <p14:sldId id="448"/>
            <p14:sldId id="444"/>
            <p14:sldId id="447"/>
            <p14:sldId id="452"/>
            <p14:sldId id="445"/>
            <p14:sldId id="450"/>
            <p14:sldId id="451"/>
            <p14:sldId id="456"/>
            <p14:sldId id="453"/>
          </p14:sldIdLst>
        </p14:section>
        <p14:section name="Example Driver" id="{0A2C82C2-8C4B-46B5-A533-564706B5EDE6}">
          <p14:sldIdLst>
            <p14:sldId id="457"/>
            <p14:sldId id="385"/>
            <p14:sldId id="422"/>
            <p14:sldId id="423"/>
            <p14:sldId id="425"/>
            <p14:sldId id="426"/>
            <p14:sldId id="428"/>
            <p14:sldId id="429"/>
          </p14:sldIdLst>
        </p14:section>
        <p14:section name="Wrapup" id="{29A7F866-9DA9-446B-8359-CE426CB89C7A}">
          <p14:sldIdLst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2" d="100"/>
          <a:sy n="112" d="100"/>
        </p:scale>
        <p:origin x="126" y="12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AD64D-C5B7-404E-BDF2-269184480BE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4537B-C05E-4BE1-888C-F88749F26F7B}">
      <dgm:prSet phldrT="[Text]" custT="1"/>
      <dgm:spPr/>
      <dgm:t>
        <a:bodyPr/>
        <a:lstStyle/>
        <a:p>
          <a:r>
            <a:rPr lang="en-US" sz="1800" dirty="0"/>
            <a:t>dev</a:t>
          </a:r>
        </a:p>
      </dgm:t>
    </dgm:pt>
    <dgm:pt modelId="{FCFA05B9-098F-4267-BA14-EE0DF4EB6809}" type="parTrans" cxnId="{A0D2D65F-5921-46FC-BF00-BD0AE3D841F4}">
      <dgm:prSet/>
      <dgm:spPr/>
      <dgm:t>
        <a:bodyPr/>
        <a:lstStyle/>
        <a:p>
          <a:endParaRPr lang="en-US" sz="2400"/>
        </a:p>
      </dgm:t>
    </dgm:pt>
    <dgm:pt modelId="{6C81EF01-3A7E-47EA-A108-4A7D5956B9FD}" type="sibTrans" cxnId="{A0D2D65F-5921-46FC-BF00-BD0AE3D841F4}">
      <dgm:prSet/>
      <dgm:spPr/>
      <dgm:t>
        <a:bodyPr/>
        <a:lstStyle/>
        <a:p>
          <a:endParaRPr lang="en-US" sz="2400"/>
        </a:p>
      </dgm:t>
    </dgm:pt>
    <dgm:pt modelId="{8F0C3915-6F96-425F-AC75-7164242DE601}">
      <dgm:prSet phldrT="[Text]" custT="1"/>
      <dgm:spPr/>
      <dgm:t>
        <a:bodyPr/>
        <a:lstStyle/>
        <a:p>
          <a:r>
            <a:rPr lang="en-US" sz="1800" dirty="0"/>
            <a:t>char</a:t>
          </a:r>
        </a:p>
      </dgm:t>
    </dgm:pt>
    <dgm:pt modelId="{235680CE-307D-4B0D-AC21-577AC264A4FB}" type="parTrans" cxnId="{8E840489-210F-44C6-92FE-DAA8A3A93DA1}">
      <dgm:prSet/>
      <dgm:spPr/>
      <dgm:t>
        <a:bodyPr/>
        <a:lstStyle/>
        <a:p>
          <a:endParaRPr lang="en-US" sz="2400"/>
        </a:p>
      </dgm:t>
    </dgm:pt>
    <dgm:pt modelId="{5B76AF03-D7E4-4B9D-AE53-FA4DD89BF0BB}" type="sibTrans" cxnId="{8E840489-210F-44C6-92FE-DAA8A3A93DA1}">
      <dgm:prSet/>
      <dgm:spPr/>
      <dgm:t>
        <a:bodyPr/>
        <a:lstStyle/>
        <a:p>
          <a:endParaRPr lang="en-US" sz="2400"/>
        </a:p>
      </dgm:t>
    </dgm:pt>
    <dgm:pt modelId="{B0E2A74B-21FC-423D-B949-EB333878E384}">
      <dgm:prSet phldrT="[Text]" custT="1"/>
      <dgm:spPr/>
      <dgm:t>
        <a:bodyPr/>
        <a:lstStyle/>
        <a:p>
          <a:r>
            <a:rPr lang="en-US" sz="1800" dirty="0"/>
            <a:t>block</a:t>
          </a:r>
        </a:p>
      </dgm:t>
    </dgm:pt>
    <dgm:pt modelId="{561C9172-CB18-45C1-82DD-C22A489C1406}" type="parTrans" cxnId="{DBB88AFF-9654-4AD7-907E-10B31EFE4410}">
      <dgm:prSet/>
      <dgm:spPr/>
      <dgm:t>
        <a:bodyPr/>
        <a:lstStyle/>
        <a:p>
          <a:endParaRPr lang="en-US" sz="2400"/>
        </a:p>
      </dgm:t>
    </dgm:pt>
    <dgm:pt modelId="{DAB859CC-1C08-4AA2-9FDD-3C5385CBA163}" type="sibTrans" cxnId="{DBB88AFF-9654-4AD7-907E-10B31EFE4410}">
      <dgm:prSet/>
      <dgm:spPr/>
      <dgm:t>
        <a:bodyPr/>
        <a:lstStyle/>
        <a:p>
          <a:endParaRPr lang="en-US" sz="2400"/>
        </a:p>
      </dgm:t>
    </dgm:pt>
    <dgm:pt modelId="{8C2C167C-E6E5-45AE-8920-D898E2816079}">
      <dgm:prSet phldrT="[Text]" custT="1"/>
      <dgm:spPr/>
      <dgm:t>
        <a:bodyPr/>
        <a:lstStyle/>
        <a:p>
          <a:r>
            <a:rPr lang="en-US" sz="1800" dirty="0"/>
            <a:t>net</a:t>
          </a:r>
        </a:p>
      </dgm:t>
    </dgm:pt>
    <dgm:pt modelId="{A223B343-5A45-425F-94B6-81F2462BB312}" type="parTrans" cxnId="{FADCFEC0-28D7-4761-9A35-4B58DAF3CC69}">
      <dgm:prSet/>
      <dgm:spPr/>
      <dgm:t>
        <a:bodyPr/>
        <a:lstStyle/>
        <a:p>
          <a:endParaRPr lang="en-US" sz="2400"/>
        </a:p>
      </dgm:t>
    </dgm:pt>
    <dgm:pt modelId="{4E97F19E-79DA-41B5-8AAF-E68B07C2B0AA}" type="sibTrans" cxnId="{FADCFEC0-28D7-4761-9A35-4B58DAF3CC69}">
      <dgm:prSet/>
      <dgm:spPr/>
      <dgm:t>
        <a:bodyPr/>
        <a:lstStyle/>
        <a:p>
          <a:endParaRPr lang="en-US" sz="2400"/>
        </a:p>
      </dgm:t>
    </dgm:pt>
    <dgm:pt modelId="{665BD9C0-74B9-4C83-85E7-430F354F2BB6}">
      <dgm:prSet custT="1"/>
      <dgm:spPr/>
      <dgm:t>
        <a:bodyPr/>
        <a:lstStyle/>
        <a:p>
          <a:r>
            <a:rPr lang="en-US" sz="1800" dirty="0"/>
            <a:t>Serial</a:t>
          </a:r>
        </a:p>
      </dgm:t>
    </dgm:pt>
    <dgm:pt modelId="{3E36E08C-0469-4E4D-A0AA-585A1691815A}" type="parTrans" cxnId="{4A054A96-9DAE-4228-A73C-679E3B8518B9}">
      <dgm:prSet/>
      <dgm:spPr/>
      <dgm:t>
        <a:bodyPr/>
        <a:lstStyle/>
        <a:p>
          <a:endParaRPr lang="en-US" sz="2400"/>
        </a:p>
      </dgm:t>
    </dgm:pt>
    <dgm:pt modelId="{ED7B6A9A-7EF2-4845-8E90-CC013CEF0948}" type="sibTrans" cxnId="{4A054A96-9DAE-4228-A73C-679E3B8518B9}">
      <dgm:prSet/>
      <dgm:spPr/>
      <dgm:t>
        <a:bodyPr/>
        <a:lstStyle/>
        <a:p>
          <a:endParaRPr lang="en-US" sz="2400"/>
        </a:p>
      </dgm:t>
    </dgm:pt>
    <dgm:pt modelId="{2FD61C87-F534-4D2C-9975-D6F18D24D5E3}">
      <dgm:prSet custT="1"/>
      <dgm:spPr/>
      <dgm:t>
        <a:bodyPr/>
        <a:lstStyle/>
        <a:p>
          <a:r>
            <a:rPr lang="en-US" sz="1800" dirty="0"/>
            <a:t>Parallel</a:t>
          </a:r>
        </a:p>
      </dgm:t>
    </dgm:pt>
    <dgm:pt modelId="{7C51ED62-1CB4-41CC-940C-DCF2F99951DF}" type="parTrans" cxnId="{5C488F41-CFF2-46A7-AF78-61DA60607BE2}">
      <dgm:prSet/>
      <dgm:spPr/>
      <dgm:t>
        <a:bodyPr/>
        <a:lstStyle/>
        <a:p>
          <a:endParaRPr lang="en-US" sz="2400"/>
        </a:p>
      </dgm:t>
    </dgm:pt>
    <dgm:pt modelId="{B43A7351-A0CB-429A-BF47-907099FCA195}" type="sibTrans" cxnId="{5C488F41-CFF2-46A7-AF78-61DA60607BE2}">
      <dgm:prSet/>
      <dgm:spPr/>
      <dgm:t>
        <a:bodyPr/>
        <a:lstStyle/>
        <a:p>
          <a:endParaRPr lang="en-US" sz="2400"/>
        </a:p>
      </dgm:t>
    </dgm:pt>
    <dgm:pt modelId="{961D392C-1BF2-4633-9D02-52741784B9A6}">
      <dgm:prSet phldrT="[Text]" custT="1"/>
      <dgm:spPr/>
      <dgm:t>
        <a:bodyPr/>
        <a:lstStyle/>
        <a:p>
          <a:r>
            <a:rPr lang="en-US" sz="1800" dirty="0"/>
            <a:t>SATA</a:t>
          </a:r>
        </a:p>
      </dgm:t>
    </dgm:pt>
    <dgm:pt modelId="{BD62C9FB-4AC0-4FFF-A45A-6A440A77D0C1}" type="parTrans" cxnId="{7AE89193-F3C4-41A6-8607-0005CFD23F7D}">
      <dgm:prSet/>
      <dgm:spPr/>
      <dgm:t>
        <a:bodyPr/>
        <a:lstStyle/>
        <a:p>
          <a:endParaRPr lang="en-US" sz="2400"/>
        </a:p>
      </dgm:t>
    </dgm:pt>
    <dgm:pt modelId="{9FC5A254-E146-4B0C-9820-FE3D09F67C1D}" type="sibTrans" cxnId="{7AE89193-F3C4-41A6-8607-0005CFD23F7D}">
      <dgm:prSet/>
      <dgm:spPr/>
      <dgm:t>
        <a:bodyPr/>
        <a:lstStyle/>
        <a:p>
          <a:endParaRPr lang="en-US" sz="2400"/>
        </a:p>
      </dgm:t>
    </dgm:pt>
    <dgm:pt modelId="{D1C44B19-AA2F-4E79-8FCE-1C7B3BB4D3B1}">
      <dgm:prSet phldrT="[Text]" custT="1"/>
      <dgm:spPr/>
      <dgm:t>
        <a:bodyPr/>
        <a:lstStyle/>
        <a:p>
          <a:r>
            <a:rPr lang="en-US" sz="1800" dirty="0"/>
            <a:t>SCSI</a:t>
          </a:r>
        </a:p>
      </dgm:t>
    </dgm:pt>
    <dgm:pt modelId="{990D989C-898A-4827-8F38-28A69204FAB2}" type="parTrans" cxnId="{4B836EFE-BC67-4839-8811-3E0704424682}">
      <dgm:prSet/>
      <dgm:spPr/>
      <dgm:t>
        <a:bodyPr/>
        <a:lstStyle/>
        <a:p>
          <a:endParaRPr lang="en-US" sz="2400"/>
        </a:p>
      </dgm:t>
    </dgm:pt>
    <dgm:pt modelId="{E9F71D54-D503-44B9-A3A5-E74EBB5CBB16}" type="sibTrans" cxnId="{4B836EFE-BC67-4839-8811-3E0704424682}">
      <dgm:prSet/>
      <dgm:spPr/>
      <dgm:t>
        <a:bodyPr/>
        <a:lstStyle/>
        <a:p>
          <a:endParaRPr lang="en-US" sz="2400"/>
        </a:p>
      </dgm:t>
    </dgm:pt>
    <dgm:pt modelId="{D0E6DECF-1D69-498F-A669-E57D025652BC}">
      <dgm:prSet phldrT="[Text]" custT="1"/>
      <dgm:spPr/>
      <dgm:t>
        <a:bodyPr/>
        <a:lstStyle/>
        <a:p>
          <a:r>
            <a:rPr lang="en-US" sz="1400" dirty="0"/>
            <a:t>Ethernet</a:t>
          </a:r>
        </a:p>
      </dgm:t>
    </dgm:pt>
    <dgm:pt modelId="{43AA1F94-7889-4C7A-A4DD-04BBE9D804F0}" type="parTrans" cxnId="{744B40FD-2E26-4D01-BE52-52D0E1E0FA54}">
      <dgm:prSet/>
      <dgm:spPr/>
      <dgm:t>
        <a:bodyPr/>
        <a:lstStyle/>
        <a:p>
          <a:endParaRPr lang="en-US" sz="2400"/>
        </a:p>
      </dgm:t>
    </dgm:pt>
    <dgm:pt modelId="{A036AC60-925F-4183-B7AC-7A1CE232BC9B}" type="sibTrans" cxnId="{744B40FD-2E26-4D01-BE52-52D0E1E0FA54}">
      <dgm:prSet/>
      <dgm:spPr/>
      <dgm:t>
        <a:bodyPr/>
        <a:lstStyle/>
        <a:p>
          <a:endParaRPr lang="en-US" sz="2400"/>
        </a:p>
      </dgm:t>
    </dgm:pt>
    <dgm:pt modelId="{C59403B3-42CC-4E22-ACAD-883A56FF8051}">
      <dgm:prSet phldrT="[Text]" custT="1"/>
      <dgm:spPr/>
      <dgm:t>
        <a:bodyPr/>
        <a:lstStyle/>
        <a:p>
          <a:r>
            <a:rPr lang="en-US" sz="1800" dirty="0"/>
            <a:t>WiFi</a:t>
          </a:r>
        </a:p>
      </dgm:t>
    </dgm:pt>
    <dgm:pt modelId="{DF50A32B-F41F-41BB-964F-C122C4B8A9F2}" type="parTrans" cxnId="{116CFCC9-E664-4930-BC32-64397632990D}">
      <dgm:prSet/>
      <dgm:spPr/>
      <dgm:t>
        <a:bodyPr/>
        <a:lstStyle/>
        <a:p>
          <a:endParaRPr lang="en-US" sz="2400"/>
        </a:p>
      </dgm:t>
    </dgm:pt>
    <dgm:pt modelId="{6079E42F-87D6-4E82-83E2-C8C78677CE50}" type="sibTrans" cxnId="{116CFCC9-E664-4930-BC32-64397632990D}">
      <dgm:prSet/>
      <dgm:spPr/>
      <dgm:t>
        <a:bodyPr/>
        <a:lstStyle/>
        <a:p>
          <a:endParaRPr lang="en-US" sz="2400"/>
        </a:p>
      </dgm:t>
    </dgm:pt>
    <dgm:pt modelId="{BD2B154C-E935-4E83-919A-47D77829F6AE}">
      <dgm:prSet phldrT="[Text]" custT="1"/>
      <dgm:spPr/>
      <dgm:t>
        <a:bodyPr/>
        <a:lstStyle/>
        <a:p>
          <a:r>
            <a:rPr lang="en-US" sz="1800" dirty="0"/>
            <a:t>video</a:t>
          </a:r>
        </a:p>
      </dgm:t>
    </dgm:pt>
    <dgm:pt modelId="{C4986E95-D4A4-443F-A6D6-A4EC71434F9E}" type="parTrans" cxnId="{06CA34D4-170A-4E7E-9156-7ED772F3D2C8}">
      <dgm:prSet/>
      <dgm:spPr/>
      <dgm:t>
        <a:bodyPr/>
        <a:lstStyle/>
        <a:p>
          <a:endParaRPr lang="en-US" sz="2400"/>
        </a:p>
      </dgm:t>
    </dgm:pt>
    <dgm:pt modelId="{817D5DA7-79DC-40A2-80A6-23CAF999E70D}" type="sibTrans" cxnId="{06CA34D4-170A-4E7E-9156-7ED772F3D2C8}">
      <dgm:prSet/>
      <dgm:spPr/>
      <dgm:t>
        <a:bodyPr/>
        <a:lstStyle/>
        <a:p>
          <a:endParaRPr lang="en-US" sz="2400"/>
        </a:p>
      </dgm:t>
    </dgm:pt>
    <dgm:pt modelId="{7890004D-674B-420F-939B-63D9716CAF4E}">
      <dgm:prSet phldrT="[Text]" custT="1"/>
      <dgm:spPr/>
      <dgm:t>
        <a:bodyPr/>
        <a:lstStyle/>
        <a:p>
          <a:r>
            <a:rPr lang="en-US" sz="1800" dirty="0"/>
            <a:t>2D</a:t>
          </a:r>
        </a:p>
      </dgm:t>
    </dgm:pt>
    <dgm:pt modelId="{917BE299-4D3F-4012-AF4C-1854DD3F79BC}" type="parTrans" cxnId="{AEAE2C90-185A-49BE-BE0A-96E22E232AAF}">
      <dgm:prSet/>
      <dgm:spPr/>
      <dgm:t>
        <a:bodyPr/>
        <a:lstStyle/>
        <a:p>
          <a:endParaRPr lang="en-US" sz="2400"/>
        </a:p>
      </dgm:t>
    </dgm:pt>
    <dgm:pt modelId="{C962FE2A-D219-410A-B8B2-D0351E0F6D18}" type="sibTrans" cxnId="{AEAE2C90-185A-49BE-BE0A-96E22E232AAF}">
      <dgm:prSet/>
      <dgm:spPr/>
      <dgm:t>
        <a:bodyPr/>
        <a:lstStyle/>
        <a:p>
          <a:endParaRPr lang="en-US" sz="2400"/>
        </a:p>
      </dgm:t>
    </dgm:pt>
    <dgm:pt modelId="{E7DCC1D1-35F6-4AC4-A5A5-5F409CAE2A09}">
      <dgm:prSet phldrT="[Text]" custT="1"/>
      <dgm:spPr/>
      <dgm:t>
        <a:bodyPr/>
        <a:lstStyle/>
        <a:p>
          <a:r>
            <a:rPr lang="en-US" sz="1800" dirty="0"/>
            <a:t>3D</a:t>
          </a:r>
        </a:p>
      </dgm:t>
    </dgm:pt>
    <dgm:pt modelId="{C8C316DB-96BA-4F6D-B6E4-DF14C52B5661}" type="parTrans" cxnId="{E120D129-478C-42D9-88E1-D8531EC0736B}">
      <dgm:prSet/>
      <dgm:spPr/>
      <dgm:t>
        <a:bodyPr/>
        <a:lstStyle/>
        <a:p>
          <a:endParaRPr lang="en-US" sz="2400"/>
        </a:p>
      </dgm:t>
    </dgm:pt>
    <dgm:pt modelId="{3E5DFEB3-88EF-46AC-B1DF-CF4600786DE6}" type="sibTrans" cxnId="{E120D129-478C-42D9-88E1-D8531EC0736B}">
      <dgm:prSet/>
      <dgm:spPr/>
      <dgm:t>
        <a:bodyPr/>
        <a:lstStyle/>
        <a:p>
          <a:endParaRPr lang="en-US" sz="2400"/>
        </a:p>
      </dgm:t>
    </dgm:pt>
    <dgm:pt modelId="{D301162A-3151-4E07-8376-F5CE2B7090D9}" type="pres">
      <dgm:prSet presAssocID="{208AD64D-C5B7-404E-BDF2-269184480BE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15B415-647A-401A-AD1C-F3781C4D0BE9}" type="pres">
      <dgm:prSet presAssocID="{82B4537B-C05E-4BE1-888C-F88749F26F7B}" presName="hierRoot1" presStyleCnt="0">
        <dgm:presLayoutVars>
          <dgm:hierBranch val="init"/>
        </dgm:presLayoutVars>
      </dgm:prSet>
      <dgm:spPr/>
    </dgm:pt>
    <dgm:pt modelId="{37809426-7E67-43FF-B2FD-434BF15F46D9}" type="pres">
      <dgm:prSet presAssocID="{82B4537B-C05E-4BE1-888C-F88749F26F7B}" presName="rootComposite1" presStyleCnt="0"/>
      <dgm:spPr/>
    </dgm:pt>
    <dgm:pt modelId="{9D881EAB-2E23-41C2-BA1A-2EEBE332BAFE}" type="pres">
      <dgm:prSet presAssocID="{82B4537B-C05E-4BE1-888C-F88749F26F7B}" presName="rootText1" presStyleLbl="alignAcc1" presStyleIdx="0" presStyleCnt="0">
        <dgm:presLayoutVars>
          <dgm:chPref val="3"/>
        </dgm:presLayoutVars>
      </dgm:prSet>
      <dgm:spPr/>
    </dgm:pt>
    <dgm:pt modelId="{62ACD0D4-FA6D-4502-B944-E85AC644347A}" type="pres">
      <dgm:prSet presAssocID="{82B4537B-C05E-4BE1-888C-F88749F26F7B}" presName="topArc1" presStyleLbl="parChTrans1D1" presStyleIdx="0" presStyleCnt="26"/>
      <dgm:spPr/>
    </dgm:pt>
    <dgm:pt modelId="{B4F6D351-39FA-4F1C-AD7A-62C7F6A92E93}" type="pres">
      <dgm:prSet presAssocID="{82B4537B-C05E-4BE1-888C-F88749F26F7B}" presName="bottomArc1" presStyleLbl="parChTrans1D1" presStyleIdx="1" presStyleCnt="26"/>
      <dgm:spPr/>
    </dgm:pt>
    <dgm:pt modelId="{B7D824E9-C092-49E6-8E8C-6F088BC54DAE}" type="pres">
      <dgm:prSet presAssocID="{82B4537B-C05E-4BE1-888C-F88749F26F7B}" presName="topConnNode1" presStyleLbl="node1" presStyleIdx="0" presStyleCnt="0"/>
      <dgm:spPr/>
    </dgm:pt>
    <dgm:pt modelId="{6234D609-00FD-4D10-A304-FC83995B5B32}" type="pres">
      <dgm:prSet presAssocID="{82B4537B-C05E-4BE1-888C-F88749F26F7B}" presName="hierChild2" presStyleCnt="0"/>
      <dgm:spPr/>
    </dgm:pt>
    <dgm:pt modelId="{DED46E69-0258-4ED9-B802-1DA15EAFD1F5}" type="pres">
      <dgm:prSet presAssocID="{235680CE-307D-4B0D-AC21-577AC264A4FB}" presName="Name28" presStyleLbl="parChTrans1D2" presStyleIdx="0" presStyleCnt="4"/>
      <dgm:spPr/>
    </dgm:pt>
    <dgm:pt modelId="{A5A42EDA-8FE5-4FD8-BBD3-1876104710DB}" type="pres">
      <dgm:prSet presAssocID="{8F0C3915-6F96-425F-AC75-7164242DE601}" presName="hierRoot2" presStyleCnt="0">
        <dgm:presLayoutVars>
          <dgm:hierBranch val="init"/>
        </dgm:presLayoutVars>
      </dgm:prSet>
      <dgm:spPr/>
    </dgm:pt>
    <dgm:pt modelId="{4A2951ED-5146-45AF-B7FD-46487EFDF67D}" type="pres">
      <dgm:prSet presAssocID="{8F0C3915-6F96-425F-AC75-7164242DE601}" presName="rootComposite2" presStyleCnt="0"/>
      <dgm:spPr/>
    </dgm:pt>
    <dgm:pt modelId="{7611E006-6106-4AA9-8AE7-357F248F6F59}" type="pres">
      <dgm:prSet presAssocID="{8F0C3915-6F96-425F-AC75-7164242DE601}" presName="rootText2" presStyleLbl="alignAcc1" presStyleIdx="0" presStyleCnt="0">
        <dgm:presLayoutVars>
          <dgm:chPref val="3"/>
        </dgm:presLayoutVars>
      </dgm:prSet>
      <dgm:spPr/>
    </dgm:pt>
    <dgm:pt modelId="{33542B9E-E678-4E6E-972A-37EB1613A653}" type="pres">
      <dgm:prSet presAssocID="{8F0C3915-6F96-425F-AC75-7164242DE601}" presName="topArc2" presStyleLbl="parChTrans1D1" presStyleIdx="2" presStyleCnt="26"/>
      <dgm:spPr/>
    </dgm:pt>
    <dgm:pt modelId="{6D11D327-931F-4AE1-98B2-C83861F81EDB}" type="pres">
      <dgm:prSet presAssocID="{8F0C3915-6F96-425F-AC75-7164242DE601}" presName="bottomArc2" presStyleLbl="parChTrans1D1" presStyleIdx="3" presStyleCnt="26"/>
      <dgm:spPr/>
    </dgm:pt>
    <dgm:pt modelId="{D607516E-D859-44E6-B573-70C921F9EC45}" type="pres">
      <dgm:prSet presAssocID="{8F0C3915-6F96-425F-AC75-7164242DE601}" presName="topConnNode2" presStyleLbl="node2" presStyleIdx="0" presStyleCnt="0"/>
      <dgm:spPr/>
    </dgm:pt>
    <dgm:pt modelId="{C7839D0A-2DC1-480C-9E95-12FFA015EF13}" type="pres">
      <dgm:prSet presAssocID="{8F0C3915-6F96-425F-AC75-7164242DE601}" presName="hierChild4" presStyleCnt="0"/>
      <dgm:spPr/>
    </dgm:pt>
    <dgm:pt modelId="{3F08EFFF-7E89-4A7A-BA40-70E010CEE4BF}" type="pres">
      <dgm:prSet presAssocID="{3E36E08C-0469-4E4D-A0AA-585A1691815A}" presName="Name28" presStyleLbl="parChTrans1D3" presStyleIdx="0" presStyleCnt="8"/>
      <dgm:spPr/>
    </dgm:pt>
    <dgm:pt modelId="{66DAF9A0-C18C-48BC-A001-99D55F63558E}" type="pres">
      <dgm:prSet presAssocID="{665BD9C0-74B9-4C83-85E7-430F354F2BB6}" presName="hierRoot2" presStyleCnt="0">
        <dgm:presLayoutVars>
          <dgm:hierBranch val="init"/>
        </dgm:presLayoutVars>
      </dgm:prSet>
      <dgm:spPr/>
    </dgm:pt>
    <dgm:pt modelId="{285AB702-9732-40E5-BDD2-2023DB3EA59A}" type="pres">
      <dgm:prSet presAssocID="{665BD9C0-74B9-4C83-85E7-430F354F2BB6}" presName="rootComposite2" presStyleCnt="0"/>
      <dgm:spPr/>
    </dgm:pt>
    <dgm:pt modelId="{1F9A0E78-0E94-4545-9A2A-A8B164FE530E}" type="pres">
      <dgm:prSet presAssocID="{665BD9C0-74B9-4C83-85E7-430F354F2BB6}" presName="rootText2" presStyleLbl="alignAcc1" presStyleIdx="0" presStyleCnt="0">
        <dgm:presLayoutVars>
          <dgm:chPref val="3"/>
        </dgm:presLayoutVars>
      </dgm:prSet>
      <dgm:spPr/>
    </dgm:pt>
    <dgm:pt modelId="{6D9A1A37-104D-4A23-AFF6-9194F8777282}" type="pres">
      <dgm:prSet presAssocID="{665BD9C0-74B9-4C83-85E7-430F354F2BB6}" presName="topArc2" presStyleLbl="parChTrans1D1" presStyleIdx="4" presStyleCnt="26"/>
      <dgm:spPr/>
    </dgm:pt>
    <dgm:pt modelId="{783998C5-BB50-476F-9EC6-9CCB1DC7A3AF}" type="pres">
      <dgm:prSet presAssocID="{665BD9C0-74B9-4C83-85E7-430F354F2BB6}" presName="bottomArc2" presStyleLbl="parChTrans1D1" presStyleIdx="5" presStyleCnt="26"/>
      <dgm:spPr/>
    </dgm:pt>
    <dgm:pt modelId="{01E167F7-E2C6-4626-B71A-E733136C026A}" type="pres">
      <dgm:prSet presAssocID="{665BD9C0-74B9-4C83-85E7-430F354F2BB6}" presName="topConnNode2" presStyleLbl="node3" presStyleIdx="0" presStyleCnt="0"/>
      <dgm:spPr/>
    </dgm:pt>
    <dgm:pt modelId="{39188451-0260-4BDB-8993-1FBD0EBC9981}" type="pres">
      <dgm:prSet presAssocID="{665BD9C0-74B9-4C83-85E7-430F354F2BB6}" presName="hierChild4" presStyleCnt="0"/>
      <dgm:spPr/>
    </dgm:pt>
    <dgm:pt modelId="{CA799B3B-5257-4D11-BEC1-509EB98475DA}" type="pres">
      <dgm:prSet presAssocID="{665BD9C0-74B9-4C83-85E7-430F354F2BB6}" presName="hierChild5" presStyleCnt="0"/>
      <dgm:spPr/>
    </dgm:pt>
    <dgm:pt modelId="{A04AF1A1-B785-4EE4-BAA3-1CEE50E9E6B0}" type="pres">
      <dgm:prSet presAssocID="{7C51ED62-1CB4-41CC-940C-DCF2F99951DF}" presName="Name28" presStyleLbl="parChTrans1D3" presStyleIdx="1" presStyleCnt="8"/>
      <dgm:spPr/>
    </dgm:pt>
    <dgm:pt modelId="{B5E56B17-56BC-45CF-922D-D803F1553215}" type="pres">
      <dgm:prSet presAssocID="{2FD61C87-F534-4D2C-9975-D6F18D24D5E3}" presName="hierRoot2" presStyleCnt="0">
        <dgm:presLayoutVars>
          <dgm:hierBranch val="init"/>
        </dgm:presLayoutVars>
      </dgm:prSet>
      <dgm:spPr/>
    </dgm:pt>
    <dgm:pt modelId="{BE3C5004-F1F4-4122-92C4-E91D231366C0}" type="pres">
      <dgm:prSet presAssocID="{2FD61C87-F534-4D2C-9975-D6F18D24D5E3}" presName="rootComposite2" presStyleCnt="0"/>
      <dgm:spPr/>
    </dgm:pt>
    <dgm:pt modelId="{5E6CB1D5-6064-458D-BFEB-F914FC6AB856}" type="pres">
      <dgm:prSet presAssocID="{2FD61C87-F534-4D2C-9975-D6F18D24D5E3}" presName="rootText2" presStyleLbl="alignAcc1" presStyleIdx="0" presStyleCnt="0">
        <dgm:presLayoutVars>
          <dgm:chPref val="3"/>
        </dgm:presLayoutVars>
      </dgm:prSet>
      <dgm:spPr/>
    </dgm:pt>
    <dgm:pt modelId="{4C06FB7C-4916-4001-A235-EF2CA3EF53E8}" type="pres">
      <dgm:prSet presAssocID="{2FD61C87-F534-4D2C-9975-D6F18D24D5E3}" presName="topArc2" presStyleLbl="parChTrans1D1" presStyleIdx="6" presStyleCnt="26"/>
      <dgm:spPr/>
    </dgm:pt>
    <dgm:pt modelId="{0548301F-B6A2-4F18-82F8-F53A6B8DFBE1}" type="pres">
      <dgm:prSet presAssocID="{2FD61C87-F534-4D2C-9975-D6F18D24D5E3}" presName="bottomArc2" presStyleLbl="parChTrans1D1" presStyleIdx="7" presStyleCnt="26"/>
      <dgm:spPr/>
    </dgm:pt>
    <dgm:pt modelId="{093057C8-056B-4ACA-9C06-1A565BBFF009}" type="pres">
      <dgm:prSet presAssocID="{2FD61C87-F534-4D2C-9975-D6F18D24D5E3}" presName="topConnNode2" presStyleLbl="node3" presStyleIdx="0" presStyleCnt="0"/>
      <dgm:spPr/>
    </dgm:pt>
    <dgm:pt modelId="{677A5240-C8F8-481C-84A1-CCCB98AA079E}" type="pres">
      <dgm:prSet presAssocID="{2FD61C87-F534-4D2C-9975-D6F18D24D5E3}" presName="hierChild4" presStyleCnt="0"/>
      <dgm:spPr/>
    </dgm:pt>
    <dgm:pt modelId="{3621174E-5373-45D8-BAFC-01F61D66FBD0}" type="pres">
      <dgm:prSet presAssocID="{2FD61C87-F534-4D2C-9975-D6F18D24D5E3}" presName="hierChild5" presStyleCnt="0"/>
      <dgm:spPr/>
    </dgm:pt>
    <dgm:pt modelId="{45E3EA25-8DAE-4EC1-AD0D-62C79B7C9BCE}" type="pres">
      <dgm:prSet presAssocID="{8F0C3915-6F96-425F-AC75-7164242DE601}" presName="hierChild5" presStyleCnt="0"/>
      <dgm:spPr/>
    </dgm:pt>
    <dgm:pt modelId="{040B6966-E334-49F8-ABCF-4A1A921A45E4}" type="pres">
      <dgm:prSet presAssocID="{561C9172-CB18-45C1-82DD-C22A489C1406}" presName="Name28" presStyleLbl="parChTrans1D2" presStyleIdx="1" presStyleCnt="4"/>
      <dgm:spPr/>
    </dgm:pt>
    <dgm:pt modelId="{3C722B72-6051-4362-BDAD-804A62E5E0A6}" type="pres">
      <dgm:prSet presAssocID="{B0E2A74B-21FC-423D-B949-EB333878E384}" presName="hierRoot2" presStyleCnt="0">
        <dgm:presLayoutVars>
          <dgm:hierBranch val="init"/>
        </dgm:presLayoutVars>
      </dgm:prSet>
      <dgm:spPr/>
    </dgm:pt>
    <dgm:pt modelId="{D9493F8B-CC1A-49A6-A3EA-B088074A3CBB}" type="pres">
      <dgm:prSet presAssocID="{B0E2A74B-21FC-423D-B949-EB333878E384}" presName="rootComposite2" presStyleCnt="0"/>
      <dgm:spPr/>
    </dgm:pt>
    <dgm:pt modelId="{B0D5ED97-C756-406F-997F-E649AA4B5D27}" type="pres">
      <dgm:prSet presAssocID="{B0E2A74B-21FC-423D-B949-EB333878E384}" presName="rootText2" presStyleLbl="alignAcc1" presStyleIdx="0" presStyleCnt="0">
        <dgm:presLayoutVars>
          <dgm:chPref val="3"/>
        </dgm:presLayoutVars>
      </dgm:prSet>
      <dgm:spPr/>
    </dgm:pt>
    <dgm:pt modelId="{43ED9E18-6F0E-4CA8-B681-11C7BBBCFFED}" type="pres">
      <dgm:prSet presAssocID="{B0E2A74B-21FC-423D-B949-EB333878E384}" presName="topArc2" presStyleLbl="parChTrans1D1" presStyleIdx="8" presStyleCnt="26"/>
      <dgm:spPr/>
    </dgm:pt>
    <dgm:pt modelId="{6FFFE830-89A9-49BA-8F60-12752DF1AEDD}" type="pres">
      <dgm:prSet presAssocID="{B0E2A74B-21FC-423D-B949-EB333878E384}" presName="bottomArc2" presStyleLbl="parChTrans1D1" presStyleIdx="9" presStyleCnt="26"/>
      <dgm:spPr/>
    </dgm:pt>
    <dgm:pt modelId="{51C8913F-5686-43A8-8732-538EBA765EDB}" type="pres">
      <dgm:prSet presAssocID="{B0E2A74B-21FC-423D-B949-EB333878E384}" presName="topConnNode2" presStyleLbl="node2" presStyleIdx="0" presStyleCnt="0"/>
      <dgm:spPr/>
    </dgm:pt>
    <dgm:pt modelId="{64BF37CF-A180-4DF6-BA0A-BEA568486AD0}" type="pres">
      <dgm:prSet presAssocID="{B0E2A74B-21FC-423D-B949-EB333878E384}" presName="hierChild4" presStyleCnt="0"/>
      <dgm:spPr/>
    </dgm:pt>
    <dgm:pt modelId="{E0E3481B-A8C1-4047-99EA-75FE06D458EB}" type="pres">
      <dgm:prSet presAssocID="{BD62C9FB-4AC0-4FFF-A45A-6A440A77D0C1}" presName="Name28" presStyleLbl="parChTrans1D3" presStyleIdx="2" presStyleCnt="8"/>
      <dgm:spPr/>
    </dgm:pt>
    <dgm:pt modelId="{79923DD9-2FCC-45B1-AAC7-CA6CA3C4B358}" type="pres">
      <dgm:prSet presAssocID="{961D392C-1BF2-4633-9D02-52741784B9A6}" presName="hierRoot2" presStyleCnt="0">
        <dgm:presLayoutVars>
          <dgm:hierBranch val="init"/>
        </dgm:presLayoutVars>
      </dgm:prSet>
      <dgm:spPr/>
    </dgm:pt>
    <dgm:pt modelId="{89C3EA48-B1A3-44E8-8190-EC44525B7385}" type="pres">
      <dgm:prSet presAssocID="{961D392C-1BF2-4633-9D02-52741784B9A6}" presName="rootComposite2" presStyleCnt="0"/>
      <dgm:spPr/>
    </dgm:pt>
    <dgm:pt modelId="{6ADF6DE7-54D3-4213-9061-63256A71342E}" type="pres">
      <dgm:prSet presAssocID="{961D392C-1BF2-4633-9D02-52741784B9A6}" presName="rootText2" presStyleLbl="alignAcc1" presStyleIdx="0" presStyleCnt="0">
        <dgm:presLayoutVars>
          <dgm:chPref val="3"/>
        </dgm:presLayoutVars>
      </dgm:prSet>
      <dgm:spPr/>
    </dgm:pt>
    <dgm:pt modelId="{2D3732BB-8C41-4003-80D8-05898F074E05}" type="pres">
      <dgm:prSet presAssocID="{961D392C-1BF2-4633-9D02-52741784B9A6}" presName="topArc2" presStyleLbl="parChTrans1D1" presStyleIdx="10" presStyleCnt="26"/>
      <dgm:spPr/>
    </dgm:pt>
    <dgm:pt modelId="{8CE2936B-6900-45D9-995A-E2262943BAD4}" type="pres">
      <dgm:prSet presAssocID="{961D392C-1BF2-4633-9D02-52741784B9A6}" presName="bottomArc2" presStyleLbl="parChTrans1D1" presStyleIdx="11" presStyleCnt="26"/>
      <dgm:spPr/>
    </dgm:pt>
    <dgm:pt modelId="{D9A15FA9-3C4D-4348-AE1F-7259E8C17369}" type="pres">
      <dgm:prSet presAssocID="{961D392C-1BF2-4633-9D02-52741784B9A6}" presName="topConnNode2" presStyleLbl="node3" presStyleIdx="0" presStyleCnt="0"/>
      <dgm:spPr/>
    </dgm:pt>
    <dgm:pt modelId="{AF8C8C81-3BEA-40A0-9C90-C5B0100CDDB6}" type="pres">
      <dgm:prSet presAssocID="{961D392C-1BF2-4633-9D02-52741784B9A6}" presName="hierChild4" presStyleCnt="0"/>
      <dgm:spPr/>
    </dgm:pt>
    <dgm:pt modelId="{50E8CD5E-E810-4CE5-9F37-C0FCED2E239D}" type="pres">
      <dgm:prSet presAssocID="{961D392C-1BF2-4633-9D02-52741784B9A6}" presName="hierChild5" presStyleCnt="0"/>
      <dgm:spPr/>
    </dgm:pt>
    <dgm:pt modelId="{A4EF25A5-F84B-4CEC-9F42-EEB9B207BEB3}" type="pres">
      <dgm:prSet presAssocID="{990D989C-898A-4827-8F38-28A69204FAB2}" presName="Name28" presStyleLbl="parChTrans1D3" presStyleIdx="3" presStyleCnt="8"/>
      <dgm:spPr/>
    </dgm:pt>
    <dgm:pt modelId="{E634CCD3-7BF0-42F8-B5A4-1EC7B95E4BD0}" type="pres">
      <dgm:prSet presAssocID="{D1C44B19-AA2F-4E79-8FCE-1C7B3BB4D3B1}" presName="hierRoot2" presStyleCnt="0">
        <dgm:presLayoutVars>
          <dgm:hierBranch val="init"/>
        </dgm:presLayoutVars>
      </dgm:prSet>
      <dgm:spPr/>
    </dgm:pt>
    <dgm:pt modelId="{D97780BB-1883-491B-8925-59732891CF6E}" type="pres">
      <dgm:prSet presAssocID="{D1C44B19-AA2F-4E79-8FCE-1C7B3BB4D3B1}" presName="rootComposite2" presStyleCnt="0"/>
      <dgm:spPr/>
    </dgm:pt>
    <dgm:pt modelId="{6016B297-82D6-44CA-92BE-01D260A9339D}" type="pres">
      <dgm:prSet presAssocID="{D1C44B19-AA2F-4E79-8FCE-1C7B3BB4D3B1}" presName="rootText2" presStyleLbl="alignAcc1" presStyleIdx="0" presStyleCnt="0">
        <dgm:presLayoutVars>
          <dgm:chPref val="3"/>
        </dgm:presLayoutVars>
      </dgm:prSet>
      <dgm:spPr/>
    </dgm:pt>
    <dgm:pt modelId="{B24C5F49-42BD-4AE9-BE57-5AFB8DCD5841}" type="pres">
      <dgm:prSet presAssocID="{D1C44B19-AA2F-4E79-8FCE-1C7B3BB4D3B1}" presName="topArc2" presStyleLbl="parChTrans1D1" presStyleIdx="12" presStyleCnt="26"/>
      <dgm:spPr/>
    </dgm:pt>
    <dgm:pt modelId="{72AF09EE-4D0F-4E5F-9148-EEE83B7BF5F7}" type="pres">
      <dgm:prSet presAssocID="{D1C44B19-AA2F-4E79-8FCE-1C7B3BB4D3B1}" presName="bottomArc2" presStyleLbl="parChTrans1D1" presStyleIdx="13" presStyleCnt="26"/>
      <dgm:spPr/>
    </dgm:pt>
    <dgm:pt modelId="{9F4A0731-5F41-429F-B26F-15CD43AE54F3}" type="pres">
      <dgm:prSet presAssocID="{D1C44B19-AA2F-4E79-8FCE-1C7B3BB4D3B1}" presName="topConnNode2" presStyleLbl="node3" presStyleIdx="0" presStyleCnt="0"/>
      <dgm:spPr/>
    </dgm:pt>
    <dgm:pt modelId="{0B9E2915-AFAF-4B1B-9860-7B6FF24BD478}" type="pres">
      <dgm:prSet presAssocID="{D1C44B19-AA2F-4E79-8FCE-1C7B3BB4D3B1}" presName="hierChild4" presStyleCnt="0"/>
      <dgm:spPr/>
    </dgm:pt>
    <dgm:pt modelId="{90006CF2-E486-4353-B4CE-1ECD386D8CED}" type="pres">
      <dgm:prSet presAssocID="{D1C44B19-AA2F-4E79-8FCE-1C7B3BB4D3B1}" presName="hierChild5" presStyleCnt="0"/>
      <dgm:spPr/>
    </dgm:pt>
    <dgm:pt modelId="{919F0E1A-7AAA-41F1-A8BD-3684815273C4}" type="pres">
      <dgm:prSet presAssocID="{B0E2A74B-21FC-423D-B949-EB333878E384}" presName="hierChild5" presStyleCnt="0"/>
      <dgm:spPr/>
    </dgm:pt>
    <dgm:pt modelId="{1B4F493B-C923-42E9-AF43-BDDC85C3C91B}" type="pres">
      <dgm:prSet presAssocID="{A223B343-5A45-425F-94B6-81F2462BB312}" presName="Name28" presStyleLbl="parChTrans1D2" presStyleIdx="2" presStyleCnt="4"/>
      <dgm:spPr/>
    </dgm:pt>
    <dgm:pt modelId="{5B173315-BE6A-4A92-8A91-F28CA9BF0E01}" type="pres">
      <dgm:prSet presAssocID="{8C2C167C-E6E5-45AE-8920-D898E2816079}" presName="hierRoot2" presStyleCnt="0">
        <dgm:presLayoutVars>
          <dgm:hierBranch val="init"/>
        </dgm:presLayoutVars>
      </dgm:prSet>
      <dgm:spPr/>
    </dgm:pt>
    <dgm:pt modelId="{C02688ED-5D59-44F0-93AF-B3CB392337DA}" type="pres">
      <dgm:prSet presAssocID="{8C2C167C-E6E5-45AE-8920-D898E2816079}" presName="rootComposite2" presStyleCnt="0"/>
      <dgm:spPr/>
    </dgm:pt>
    <dgm:pt modelId="{5DDB3F8B-1237-495D-A779-E8A2C974FFEA}" type="pres">
      <dgm:prSet presAssocID="{8C2C167C-E6E5-45AE-8920-D898E2816079}" presName="rootText2" presStyleLbl="alignAcc1" presStyleIdx="0" presStyleCnt="0">
        <dgm:presLayoutVars>
          <dgm:chPref val="3"/>
        </dgm:presLayoutVars>
      </dgm:prSet>
      <dgm:spPr/>
    </dgm:pt>
    <dgm:pt modelId="{4A86A1A0-480C-46B4-B53C-9ACE67F89E15}" type="pres">
      <dgm:prSet presAssocID="{8C2C167C-E6E5-45AE-8920-D898E2816079}" presName="topArc2" presStyleLbl="parChTrans1D1" presStyleIdx="14" presStyleCnt="26"/>
      <dgm:spPr/>
    </dgm:pt>
    <dgm:pt modelId="{CCA132C5-3F80-48AB-8B94-6B0C79547BEF}" type="pres">
      <dgm:prSet presAssocID="{8C2C167C-E6E5-45AE-8920-D898E2816079}" presName="bottomArc2" presStyleLbl="parChTrans1D1" presStyleIdx="15" presStyleCnt="26"/>
      <dgm:spPr/>
    </dgm:pt>
    <dgm:pt modelId="{377ADC1F-A022-45A4-9321-82B13162C6B6}" type="pres">
      <dgm:prSet presAssocID="{8C2C167C-E6E5-45AE-8920-D898E2816079}" presName="topConnNode2" presStyleLbl="node2" presStyleIdx="0" presStyleCnt="0"/>
      <dgm:spPr/>
    </dgm:pt>
    <dgm:pt modelId="{833802B7-157B-4434-BBDF-287DA92A48DD}" type="pres">
      <dgm:prSet presAssocID="{8C2C167C-E6E5-45AE-8920-D898E2816079}" presName="hierChild4" presStyleCnt="0"/>
      <dgm:spPr/>
    </dgm:pt>
    <dgm:pt modelId="{51F6532E-4E8C-43D2-AA5E-259B5AE5E83D}" type="pres">
      <dgm:prSet presAssocID="{43AA1F94-7889-4C7A-A4DD-04BBE9D804F0}" presName="Name28" presStyleLbl="parChTrans1D3" presStyleIdx="4" presStyleCnt="8"/>
      <dgm:spPr/>
    </dgm:pt>
    <dgm:pt modelId="{0B88AE71-3BCC-4C53-8928-ACCF2D13491E}" type="pres">
      <dgm:prSet presAssocID="{D0E6DECF-1D69-498F-A669-E57D025652BC}" presName="hierRoot2" presStyleCnt="0">
        <dgm:presLayoutVars>
          <dgm:hierBranch val="init"/>
        </dgm:presLayoutVars>
      </dgm:prSet>
      <dgm:spPr/>
    </dgm:pt>
    <dgm:pt modelId="{7621D3D7-DFD0-4A5D-B54F-FA16A47CD649}" type="pres">
      <dgm:prSet presAssocID="{D0E6DECF-1D69-498F-A669-E57D025652BC}" presName="rootComposite2" presStyleCnt="0"/>
      <dgm:spPr/>
    </dgm:pt>
    <dgm:pt modelId="{97F03F4C-48DA-45E5-BB90-4A178802128B}" type="pres">
      <dgm:prSet presAssocID="{D0E6DECF-1D69-498F-A669-E57D025652BC}" presName="rootText2" presStyleLbl="alignAcc1" presStyleIdx="0" presStyleCnt="0">
        <dgm:presLayoutVars>
          <dgm:chPref val="3"/>
        </dgm:presLayoutVars>
      </dgm:prSet>
      <dgm:spPr/>
    </dgm:pt>
    <dgm:pt modelId="{F593364F-1CFD-4E8A-9E45-5265C48B7944}" type="pres">
      <dgm:prSet presAssocID="{D0E6DECF-1D69-498F-A669-E57D025652BC}" presName="topArc2" presStyleLbl="parChTrans1D1" presStyleIdx="16" presStyleCnt="26"/>
      <dgm:spPr/>
    </dgm:pt>
    <dgm:pt modelId="{31D79905-B899-419C-BF91-CD776EC32EAF}" type="pres">
      <dgm:prSet presAssocID="{D0E6DECF-1D69-498F-A669-E57D025652BC}" presName="bottomArc2" presStyleLbl="parChTrans1D1" presStyleIdx="17" presStyleCnt="26"/>
      <dgm:spPr/>
    </dgm:pt>
    <dgm:pt modelId="{894B6BB1-66F4-4192-B470-66235FD45946}" type="pres">
      <dgm:prSet presAssocID="{D0E6DECF-1D69-498F-A669-E57D025652BC}" presName="topConnNode2" presStyleLbl="node3" presStyleIdx="0" presStyleCnt="0"/>
      <dgm:spPr/>
    </dgm:pt>
    <dgm:pt modelId="{8556F162-DD66-4D95-A2D3-980AD5B51B48}" type="pres">
      <dgm:prSet presAssocID="{D0E6DECF-1D69-498F-A669-E57D025652BC}" presName="hierChild4" presStyleCnt="0"/>
      <dgm:spPr/>
    </dgm:pt>
    <dgm:pt modelId="{02C2313D-EB88-4C04-AAD8-7037E1212A3B}" type="pres">
      <dgm:prSet presAssocID="{D0E6DECF-1D69-498F-A669-E57D025652BC}" presName="hierChild5" presStyleCnt="0"/>
      <dgm:spPr/>
    </dgm:pt>
    <dgm:pt modelId="{DE0608F4-5522-4481-8194-E145588A9B5F}" type="pres">
      <dgm:prSet presAssocID="{DF50A32B-F41F-41BB-964F-C122C4B8A9F2}" presName="Name28" presStyleLbl="parChTrans1D3" presStyleIdx="5" presStyleCnt="8"/>
      <dgm:spPr/>
    </dgm:pt>
    <dgm:pt modelId="{50002BCE-CB34-475C-ABCA-476AFF9FC34D}" type="pres">
      <dgm:prSet presAssocID="{C59403B3-42CC-4E22-ACAD-883A56FF8051}" presName="hierRoot2" presStyleCnt="0">
        <dgm:presLayoutVars>
          <dgm:hierBranch val="init"/>
        </dgm:presLayoutVars>
      </dgm:prSet>
      <dgm:spPr/>
    </dgm:pt>
    <dgm:pt modelId="{B427FEFF-8EA5-40F9-9BC9-D72B5A278944}" type="pres">
      <dgm:prSet presAssocID="{C59403B3-42CC-4E22-ACAD-883A56FF8051}" presName="rootComposite2" presStyleCnt="0"/>
      <dgm:spPr/>
    </dgm:pt>
    <dgm:pt modelId="{045F6E4A-85E6-454C-95E1-6E1387308CBD}" type="pres">
      <dgm:prSet presAssocID="{C59403B3-42CC-4E22-ACAD-883A56FF8051}" presName="rootText2" presStyleLbl="alignAcc1" presStyleIdx="0" presStyleCnt="0">
        <dgm:presLayoutVars>
          <dgm:chPref val="3"/>
        </dgm:presLayoutVars>
      </dgm:prSet>
      <dgm:spPr/>
    </dgm:pt>
    <dgm:pt modelId="{D55226D0-DDC9-4FD3-A308-245308DF99DF}" type="pres">
      <dgm:prSet presAssocID="{C59403B3-42CC-4E22-ACAD-883A56FF8051}" presName="topArc2" presStyleLbl="parChTrans1D1" presStyleIdx="18" presStyleCnt="26"/>
      <dgm:spPr/>
    </dgm:pt>
    <dgm:pt modelId="{12CA7949-4C8B-4FAA-9370-EB151E4356A0}" type="pres">
      <dgm:prSet presAssocID="{C59403B3-42CC-4E22-ACAD-883A56FF8051}" presName="bottomArc2" presStyleLbl="parChTrans1D1" presStyleIdx="19" presStyleCnt="26"/>
      <dgm:spPr/>
    </dgm:pt>
    <dgm:pt modelId="{F4E6EDD1-B290-42B3-BE06-A995313ECA46}" type="pres">
      <dgm:prSet presAssocID="{C59403B3-42CC-4E22-ACAD-883A56FF8051}" presName="topConnNode2" presStyleLbl="node3" presStyleIdx="0" presStyleCnt="0"/>
      <dgm:spPr/>
    </dgm:pt>
    <dgm:pt modelId="{395F6AFE-9B6D-44BA-8F1A-010DD06BE7CC}" type="pres">
      <dgm:prSet presAssocID="{C59403B3-42CC-4E22-ACAD-883A56FF8051}" presName="hierChild4" presStyleCnt="0"/>
      <dgm:spPr/>
    </dgm:pt>
    <dgm:pt modelId="{5ED52F80-3F73-4E1E-925C-518D090A6DC5}" type="pres">
      <dgm:prSet presAssocID="{C59403B3-42CC-4E22-ACAD-883A56FF8051}" presName="hierChild5" presStyleCnt="0"/>
      <dgm:spPr/>
    </dgm:pt>
    <dgm:pt modelId="{32D2A0C0-B235-4330-B4F7-9EE21F5ECC43}" type="pres">
      <dgm:prSet presAssocID="{8C2C167C-E6E5-45AE-8920-D898E2816079}" presName="hierChild5" presStyleCnt="0"/>
      <dgm:spPr/>
    </dgm:pt>
    <dgm:pt modelId="{AEB57660-FEF2-4F7E-A0BD-095560FEF003}" type="pres">
      <dgm:prSet presAssocID="{C4986E95-D4A4-443F-A6D6-A4EC71434F9E}" presName="Name28" presStyleLbl="parChTrans1D2" presStyleIdx="3" presStyleCnt="4"/>
      <dgm:spPr/>
    </dgm:pt>
    <dgm:pt modelId="{1C35ED85-2570-4E71-BC3D-2E0FCE5ECFFA}" type="pres">
      <dgm:prSet presAssocID="{BD2B154C-E935-4E83-919A-47D77829F6AE}" presName="hierRoot2" presStyleCnt="0">
        <dgm:presLayoutVars>
          <dgm:hierBranch val="init"/>
        </dgm:presLayoutVars>
      </dgm:prSet>
      <dgm:spPr/>
    </dgm:pt>
    <dgm:pt modelId="{C0371119-9E63-4E94-A595-84328F03628F}" type="pres">
      <dgm:prSet presAssocID="{BD2B154C-E935-4E83-919A-47D77829F6AE}" presName="rootComposite2" presStyleCnt="0"/>
      <dgm:spPr/>
    </dgm:pt>
    <dgm:pt modelId="{67F3E280-58C5-442C-812F-6419E8560F45}" type="pres">
      <dgm:prSet presAssocID="{BD2B154C-E935-4E83-919A-47D77829F6AE}" presName="rootText2" presStyleLbl="alignAcc1" presStyleIdx="0" presStyleCnt="0">
        <dgm:presLayoutVars>
          <dgm:chPref val="3"/>
        </dgm:presLayoutVars>
      </dgm:prSet>
      <dgm:spPr/>
    </dgm:pt>
    <dgm:pt modelId="{D7806336-21F3-4338-B1F2-51ED1F566989}" type="pres">
      <dgm:prSet presAssocID="{BD2B154C-E935-4E83-919A-47D77829F6AE}" presName="topArc2" presStyleLbl="parChTrans1D1" presStyleIdx="20" presStyleCnt="26"/>
      <dgm:spPr/>
    </dgm:pt>
    <dgm:pt modelId="{1AB008AC-B673-44EF-8CFB-B0EE4D216E09}" type="pres">
      <dgm:prSet presAssocID="{BD2B154C-E935-4E83-919A-47D77829F6AE}" presName="bottomArc2" presStyleLbl="parChTrans1D1" presStyleIdx="21" presStyleCnt="26"/>
      <dgm:spPr/>
    </dgm:pt>
    <dgm:pt modelId="{FB7A7DC2-EC94-423E-8AE9-639AFC063C32}" type="pres">
      <dgm:prSet presAssocID="{BD2B154C-E935-4E83-919A-47D77829F6AE}" presName="topConnNode2" presStyleLbl="node2" presStyleIdx="0" presStyleCnt="0"/>
      <dgm:spPr/>
    </dgm:pt>
    <dgm:pt modelId="{CC4126E0-55BB-4E74-9E99-B36FA60F3118}" type="pres">
      <dgm:prSet presAssocID="{BD2B154C-E935-4E83-919A-47D77829F6AE}" presName="hierChild4" presStyleCnt="0"/>
      <dgm:spPr/>
    </dgm:pt>
    <dgm:pt modelId="{057D951A-43D4-4F66-B149-6844F104B352}" type="pres">
      <dgm:prSet presAssocID="{917BE299-4D3F-4012-AF4C-1854DD3F79BC}" presName="Name28" presStyleLbl="parChTrans1D3" presStyleIdx="6" presStyleCnt="8"/>
      <dgm:spPr/>
    </dgm:pt>
    <dgm:pt modelId="{58237F7E-31BF-44B2-A6FA-63579A8449C6}" type="pres">
      <dgm:prSet presAssocID="{7890004D-674B-420F-939B-63D9716CAF4E}" presName="hierRoot2" presStyleCnt="0">
        <dgm:presLayoutVars>
          <dgm:hierBranch val="init"/>
        </dgm:presLayoutVars>
      </dgm:prSet>
      <dgm:spPr/>
    </dgm:pt>
    <dgm:pt modelId="{3EC5623E-7B0F-49AE-924E-FF0807F328F1}" type="pres">
      <dgm:prSet presAssocID="{7890004D-674B-420F-939B-63D9716CAF4E}" presName="rootComposite2" presStyleCnt="0"/>
      <dgm:spPr/>
    </dgm:pt>
    <dgm:pt modelId="{51D86B3F-30CA-4A77-8869-788205C71FD6}" type="pres">
      <dgm:prSet presAssocID="{7890004D-674B-420F-939B-63D9716CAF4E}" presName="rootText2" presStyleLbl="alignAcc1" presStyleIdx="0" presStyleCnt="0">
        <dgm:presLayoutVars>
          <dgm:chPref val="3"/>
        </dgm:presLayoutVars>
      </dgm:prSet>
      <dgm:spPr/>
    </dgm:pt>
    <dgm:pt modelId="{C94F7794-5B6F-4F2C-9614-EEE4C3D583D4}" type="pres">
      <dgm:prSet presAssocID="{7890004D-674B-420F-939B-63D9716CAF4E}" presName="topArc2" presStyleLbl="parChTrans1D1" presStyleIdx="22" presStyleCnt="26"/>
      <dgm:spPr/>
    </dgm:pt>
    <dgm:pt modelId="{F67AB742-125C-40A4-AFC8-5CEE21DC1792}" type="pres">
      <dgm:prSet presAssocID="{7890004D-674B-420F-939B-63D9716CAF4E}" presName="bottomArc2" presStyleLbl="parChTrans1D1" presStyleIdx="23" presStyleCnt="26"/>
      <dgm:spPr/>
    </dgm:pt>
    <dgm:pt modelId="{64B4F710-37EF-459C-8561-2F39BC554077}" type="pres">
      <dgm:prSet presAssocID="{7890004D-674B-420F-939B-63D9716CAF4E}" presName="topConnNode2" presStyleLbl="node3" presStyleIdx="0" presStyleCnt="0"/>
      <dgm:spPr/>
    </dgm:pt>
    <dgm:pt modelId="{925CD3C5-4A76-4A6D-AA7C-14A9A5A94482}" type="pres">
      <dgm:prSet presAssocID="{7890004D-674B-420F-939B-63D9716CAF4E}" presName="hierChild4" presStyleCnt="0"/>
      <dgm:spPr/>
    </dgm:pt>
    <dgm:pt modelId="{4A01B5C2-6674-4A5C-B80C-A5805D727481}" type="pres">
      <dgm:prSet presAssocID="{7890004D-674B-420F-939B-63D9716CAF4E}" presName="hierChild5" presStyleCnt="0"/>
      <dgm:spPr/>
    </dgm:pt>
    <dgm:pt modelId="{4603EDF0-09C3-4145-8F14-24949980EF46}" type="pres">
      <dgm:prSet presAssocID="{C8C316DB-96BA-4F6D-B6E4-DF14C52B5661}" presName="Name28" presStyleLbl="parChTrans1D3" presStyleIdx="7" presStyleCnt="8"/>
      <dgm:spPr/>
    </dgm:pt>
    <dgm:pt modelId="{E67A79A4-6007-49F6-9413-3035AF2098B3}" type="pres">
      <dgm:prSet presAssocID="{E7DCC1D1-35F6-4AC4-A5A5-5F409CAE2A09}" presName="hierRoot2" presStyleCnt="0">
        <dgm:presLayoutVars>
          <dgm:hierBranch val="init"/>
        </dgm:presLayoutVars>
      </dgm:prSet>
      <dgm:spPr/>
    </dgm:pt>
    <dgm:pt modelId="{A68B1954-3299-49C2-BB1B-DAD83A796932}" type="pres">
      <dgm:prSet presAssocID="{E7DCC1D1-35F6-4AC4-A5A5-5F409CAE2A09}" presName="rootComposite2" presStyleCnt="0"/>
      <dgm:spPr/>
    </dgm:pt>
    <dgm:pt modelId="{0645D1A1-9E8A-4241-BB54-0F2DDFED8669}" type="pres">
      <dgm:prSet presAssocID="{E7DCC1D1-35F6-4AC4-A5A5-5F409CAE2A09}" presName="rootText2" presStyleLbl="alignAcc1" presStyleIdx="0" presStyleCnt="0">
        <dgm:presLayoutVars>
          <dgm:chPref val="3"/>
        </dgm:presLayoutVars>
      </dgm:prSet>
      <dgm:spPr/>
    </dgm:pt>
    <dgm:pt modelId="{F59850DE-E736-45BF-B52A-B29CFA6EF048}" type="pres">
      <dgm:prSet presAssocID="{E7DCC1D1-35F6-4AC4-A5A5-5F409CAE2A09}" presName="topArc2" presStyleLbl="parChTrans1D1" presStyleIdx="24" presStyleCnt="26"/>
      <dgm:spPr/>
    </dgm:pt>
    <dgm:pt modelId="{1CD8BD1E-66AB-4F6F-B073-D7B0D6C293CE}" type="pres">
      <dgm:prSet presAssocID="{E7DCC1D1-35F6-4AC4-A5A5-5F409CAE2A09}" presName="bottomArc2" presStyleLbl="parChTrans1D1" presStyleIdx="25" presStyleCnt="26"/>
      <dgm:spPr/>
    </dgm:pt>
    <dgm:pt modelId="{AF7B10BA-AAEF-415B-AA19-603750BB0CC2}" type="pres">
      <dgm:prSet presAssocID="{E7DCC1D1-35F6-4AC4-A5A5-5F409CAE2A09}" presName="topConnNode2" presStyleLbl="node3" presStyleIdx="0" presStyleCnt="0"/>
      <dgm:spPr/>
    </dgm:pt>
    <dgm:pt modelId="{E4176931-6001-4083-B13A-A403BDA89CFD}" type="pres">
      <dgm:prSet presAssocID="{E7DCC1D1-35F6-4AC4-A5A5-5F409CAE2A09}" presName="hierChild4" presStyleCnt="0"/>
      <dgm:spPr/>
    </dgm:pt>
    <dgm:pt modelId="{B22E4E10-3B58-40DA-B12B-648392B16BE9}" type="pres">
      <dgm:prSet presAssocID="{E7DCC1D1-35F6-4AC4-A5A5-5F409CAE2A09}" presName="hierChild5" presStyleCnt="0"/>
      <dgm:spPr/>
    </dgm:pt>
    <dgm:pt modelId="{95691DF4-4D2D-41DA-85B3-F4BE0DBB7C40}" type="pres">
      <dgm:prSet presAssocID="{BD2B154C-E935-4E83-919A-47D77829F6AE}" presName="hierChild5" presStyleCnt="0"/>
      <dgm:spPr/>
    </dgm:pt>
    <dgm:pt modelId="{E7050648-3014-4904-A982-D97A0A24B834}" type="pres">
      <dgm:prSet presAssocID="{82B4537B-C05E-4BE1-888C-F88749F26F7B}" presName="hierChild3" presStyleCnt="0"/>
      <dgm:spPr/>
    </dgm:pt>
  </dgm:ptLst>
  <dgm:cxnLst>
    <dgm:cxn modelId="{AC20B403-2106-4718-876C-459FB4EAEE14}" type="presOf" srcId="{961D392C-1BF2-4633-9D02-52741784B9A6}" destId="{D9A15FA9-3C4D-4348-AE1F-7259E8C17369}" srcOrd="1" destOrd="0" presId="urn:microsoft.com/office/officeart/2008/layout/HalfCircleOrganizationChart"/>
    <dgm:cxn modelId="{4813A715-B496-4AAA-9899-3C1C47E82B68}" type="presOf" srcId="{3E36E08C-0469-4E4D-A0AA-585A1691815A}" destId="{3F08EFFF-7E89-4A7A-BA40-70E010CEE4BF}" srcOrd="0" destOrd="0" presId="urn:microsoft.com/office/officeart/2008/layout/HalfCircleOrganizationChart"/>
    <dgm:cxn modelId="{99859425-621B-47B6-9BB0-A8CFD0E29B53}" type="presOf" srcId="{82B4537B-C05E-4BE1-888C-F88749F26F7B}" destId="{9D881EAB-2E23-41C2-BA1A-2EEBE332BAFE}" srcOrd="0" destOrd="0" presId="urn:microsoft.com/office/officeart/2008/layout/HalfCircleOrganizationChart"/>
    <dgm:cxn modelId="{BF310A28-4143-4D8A-A35B-6E8C3D719896}" type="presOf" srcId="{D1C44B19-AA2F-4E79-8FCE-1C7B3BB4D3B1}" destId="{9F4A0731-5F41-429F-B26F-15CD43AE54F3}" srcOrd="1" destOrd="0" presId="urn:microsoft.com/office/officeart/2008/layout/HalfCircleOrganizationChart"/>
    <dgm:cxn modelId="{E120D129-478C-42D9-88E1-D8531EC0736B}" srcId="{BD2B154C-E935-4E83-919A-47D77829F6AE}" destId="{E7DCC1D1-35F6-4AC4-A5A5-5F409CAE2A09}" srcOrd="1" destOrd="0" parTransId="{C8C316DB-96BA-4F6D-B6E4-DF14C52B5661}" sibTransId="{3E5DFEB3-88EF-46AC-B1DF-CF4600786DE6}"/>
    <dgm:cxn modelId="{D387C732-6BAD-43A0-B635-27BDE06B3BE6}" type="presOf" srcId="{7C51ED62-1CB4-41CC-940C-DCF2F99951DF}" destId="{A04AF1A1-B785-4EE4-BAA3-1CEE50E9E6B0}" srcOrd="0" destOrd="0" presId="urn:microsoft.com/office/officeart/2008/layout/HalfCircleOrganizationChart"/>
    <dgm:cxn modelId="{8C17AE37-9BDD-4272-AFE0-CBD2064A9617}" type="presOf" srcId="{C4986E95-D4A4-443F-A6D6-A4EC71434F9E}" destId="{AEB57660-FEF2-4F7E-A0BD-095560FEF003}" srcOrd="0" destOrd="0" presId="urn:microsoft.com/office/officeart/2008/layout/HalfCircleOrganizationChart"/>
    <dgm:cxn modelId="{BE6D2E39-D788-4F62-A02B-A1B12A0C7ABD}" type="presOf" srcId="{235680CE-307D-4B0D-AC21-577AC264A4FB}" destId="{DED46E69-0258-4ED9-B802-1DA15EAFD1F5}" srcOrd="0" destOrd="0" presId="urn:microsoft.com/office/officeart/2008/layout/HalfCircleOrganizationChart"/>
    <dgm:cxn modelId="{A0D2D65F-5921-46FC-BF00-BD0AE3D841F4}" srcId="{208AD64D-C5B7-404E-BDF2-269184480BE6}" destId="{82B4537B-C05E-4BE1-888C-F88749F26F7B}" srcOrd="0" destOrd="0" parTransId="{FCFA05B9-098F-4267-BA14-EE0DF4EB6809}" sibTransId="{6C81EF01-3A7E-47EA-A108-4A7D5956B9FD}"/>
    <dgm:cxn modelId="{5C488F41-CFF2-46A7-AF78-61DA60607BE2}" srcId="{8F0C3915-6F96-425F-AC75-7164242DE601}" destId="{2FD61C87-F534-4D2C-9975-D6F18D24D5E3}" srcOrd="1" destOrd="0" parTransId="{7C51ED62-1CB4-41CC-940C-DCF2F99951DF}" sibTransId="{B43A7351-A0CB-429A-BF47-907099FCA195}"/>
    <dgm:cxn modelId="{5F75DE62-7993-4DC4-8A9C-1DDA2C8A16B6}" type="presOf" srcId="{990D989C-898A-4827-8F38-28A69204FAB2}" destId="{A4EF25A5-F84B-4CEC-9F42-EEB9B207BEB3}" srcOrd="0" destOrd="0" presId="urn:microsoft.com/office/officeart/2008/layout/HalfCircleOrganizationChart"/>
    <dgm:cxn modelId="{62589044-797E-45E1-8BF5-6BB9DAE9215F}" type="presOf" srcId="{2FD61C87-F534-4D2C-9975-D6F18D24D5E3}" destId="{5E6CB1D5-6064-458D-BFEB-F914FC6AB856}" srcOrd="0" destOrd="0" presId="urn:microsoft.com/office/officeart/2008/layout/HalfCircleOrganizationChart"/>
    <dgm:cxn modelId="{75C94F47-F92C-42DD-8D80-FC5C117EF03A}" type="presOf" srcId="{E7DCC1D1-35F6-4AC4-A5A5-5F409CAE2A09}" destId="{0645D1A1-9E8A-4241-BB54-0F2DDFED8669}" srcOrd="0" destOrd="0" presId="urn:microsoft.com/office/officeart/2008/layout/HalfCircleOrganizationChart"/>
    <dgm:cxn modelId="{54F53948-3F36-46BC-B536-2F2CECAD1AB4}" type="presOf" srcId="{A223B343-5A45-425F-94B6-81F2462BB312}" destId="{1B4F493B-C923-42E9-AF43-BDDC85C3C91B}" srcOrd="0" destOrd="0" presId="urn:microsoft.com/office/officeart/2008/layout/HalfCircleOrganizationChart"/>
    <dgm:cxn modelId="{CE43894D-CB4D-4CE2-8052-2332280D764E}" type="presOf" srcId="{C59403B3-42CC-4E22-ACAD-883A56FF8051}" destId="{F4E6EDD1-B290-42B3-BE06-A995313ECA46}" srcOrd="1" destOrd="0" presId="urn:microsoft.com/office/officeart/2008/layout/HalfCircleOrganizationChart"/>
    <dgm:cxn modelId="{8D3F686F-55E1-45F7-B7F3-C55AD0D54878}" type="presOf" srcId="{D0E6DECF-1D69-498F-A669-E57D025652BC}" destId="{97F03F4C-48DA-45E5-BB90-4A178802128B}" srcOrd="0" destOrd="0" presId="urn:microsoft.com/office/officeart/2008/layout/HalfCircleOrganizationChart"/>
    <dgm:cxn modelId="{2B5D2456-E426-4583-AAD3-4F80D85E04DB}" type="presOf" srcId="{C8C316DB-96BA-4F6D-B6E4-DF14C52B5661}" destId="{4603EDF0-09C3-4145-8F14-24949980EF46}" srcOrd="0" destOrd="0" presId="urn:microsoft.com/office/officeart/2008/layout/HalfCircleOrganizationChart"/>
    <dgm:cxn modelId="{8A22E657-BB4C-4B06-955C-6A1B432A420E}" type="presOf" srcId="{665BD9C0-74B9-4C83-85E7-430F354F2BB6}" destId="{1F9A0E78-0E94-4545-9A2A-A8B164FE530E}" srcOrd="0" destOrd="0" presId="urn:microsoft.com/office/officeart/2008/layout/HalfCircleOrganizationChart"/>
    <dgm:cxn modelId="{8E840489-210F-44C6-92FE-DAA8A3A93DA1}" srcId="{82B4537B-C05E-4BE1-888C-F88749F26F7B}" destId="{8F0C3915-6F96-425F-AC75-7164242DE601}" srcOrd="0" destOrd="0" parTransId="{235680CE-307D-4B0D-AC21-577AC264A4FB}" sibTransId="{5B76AF03-D7E4-4B9D-AE53-FA4DD89BF0BB}"/>
    <dgm:cxn modelId="{E4FB6E8D-538E-45B8-B185-34A8EC61584C}" type="presOf" srcId="{2FD61C87-F534-4D2C-9975-D6F18D24D5E3}" destId="{093057C8-056B-4ACA-9C06-1A565BBFF009}" srcOrd="1" destOrd="0" presId="urn:microsoft.com/office/officeart/2008/layout/HalfCircleOrganizationChart"/>
    <dgm:cxn modelId="{AEAE2C90-185A-49BE-BE0A-96E22E232AAF}" srcId="{BD2B154C-E935-4E83-919A-47D77829F6AE}" destId="{7890004D-674B-420F-939B-63D9716CAF4E}" srcOrd="0" destOrd="0" parTransId="{917BE299-4D3F-4012-AF4C-1854DD3F79BC}" sibTransId="{C962FE2A-D219-410A-B8B2-D0351E0F6D18}"/>
    <dgm:cxn modelId="{140C3390-87DC-4492-B459-DF5BE959AAB7}" type="presOf" srcId="{7890004D-674B-420F-939B-63D9716CAF4E}" destId="{51D86B3F-30CA-4A77-8869-788205C71FD6}" srcOrd="0" destOrd="0" presId="urn:microsoft.com/office/officeart/2008/layout/HalfCircleOrganizationChart"/>
    <dgm:cxn modelId="{B1F43D91-7B76-4992-A365-EFDF77FA4C69}" type="presOf" srcId="{7890004D-674B-420F-939B-63D9716CAF4E}" destId="{64B4F710-37EF-459C-8561-2F39BC554077}" srcOrd="1" destOrd="0" presId="urn:microsoft.com/office/officeart/2008/layout/HalfCircleOrganizationChart"/>
    <dgm:cxn modelId="{FE99D092-41F3-45E7-AF63-501BD2904E3C}" type="presOf" srcId="{8C2C167C-E6E5-45AE-8920-D898E2816079}" destId="{377ADC1F-A022-45A4-9321-82B13162C6B6}" srcOrd="1" destOrd="0" presId="urn:microsoft.com/office/officeart/2008/layout/HalfCircleOrganizationChart"/>
    <dgm:cxn modelId="{6A372293-76E9-436A-9936-75B523780EDD}" type="presOf" srcId="{BD62C9FB-4AC0-4FFF-A45A-6A440A77D0C1}" destId="{E0E3481B-A8C1-4047-99EA-75FE06D458EB}" srcOrd="0" destOrd="0" presId="urn:microsoft.com/office/officeart/2008/layout/HalfCircleOrganizationChart"/>
    <dgm:cxn modelId="{7AE89193-F3C4-41A6-8607-0005CFD23F7D}" srcId="{B0E2A74B-21FC-423D-B949-EB333878E384}" destId="{961D392C-1BF2-4633-9D02-52741784B9A6}" srcOrd="0" destOrd="0" parTransId="{BD62C9FB-4AC0-4FFF-A45A-6A440A77D0C1}" sibTransId="{9FC5A254-E146-4B0C-9820-FE3D09F67C1D}"/>
    <dgm:cxn modelId="{4DBFBF93-9FE7-4D62-96D0-87A423ED0456}" type="presOf" srcId="{8C2C167C-E6E5-45AE-8920-D898E2816079}" destId="{5DDB3F8B-1237-495D-A779-E8A2C974FFEA}" srcOrd="0" destOrd="0" presId="urn:microsoft.com/office/officeart/2008/layout/HalfCircleOrganizationChart"/>
    <dgm:cxn modelId="{38B7F093-C7BA-428F-8841-F173E0ED9B0A}" type="presOf" srcId="{DF50A32B-F41F-41BB-964F-C122C4B8A9F2}" destId="{DE0608F4-5522-4481-8194-E145588A9B5F}" srcOrd="0" destOrd="0" presId="urn:microsoft.com/office/officeart/2008/layout/HalfCircleOrganizationChart"/>
    <dgm:cxn modelId="{AD4D1095-7B68-438A-A99A-BBEFCBB10219}" type="presOf" srcId="{D0E6DECF-1D69-498F-A669-E57D025652BC}" destId="{894B6BB1-66F4-4192-B470-66235FD45946}" srcOrd="1" destOrd="0" presId="urn:microsoft.com/office/officeart/2008/layout/HalfCircleOrganizationChart"/>
    <dgm:cxn modelId="{4A054A96-9DAE-4228-A73C-679E3B8518B9}" srcId="{8F0C3915-6F96-425F-AC75-7164242DE601}" destId="{665BD9C0-74B9-4C83-85E7-430F354F2BB6}" srcOrd="0" destOrd="0" parTransId="{3E36E08C-0469-4E4D-A0AA-585A1691815A}" sibTransId="{ED7B6A9A-7EF2-4845-8E90-CC013CEF0948}"/>
    <dgm:cxn modelId="{10969196-C9F2-4EF7-AE16-EF31CA671949}" type="presOf" srcId="{961D392C-1BF2-4633-9D02-52741784B9A6}" destId="{6ADF6DE7-54D3-4213-9061-63256A71342E}" srcOrd="0" destOrd="0" presId="urn:microsoft.com/office/officeart/2008/layout/HalfCircleOrganizationChart"/>
    <dgm:cxn modelId="{A2DAECAD-F33B-4B4C-81AA-F12CDE738ED7}" type="presOf" srcId="{8F0C3915-6F96-425F-AC75-7164242DE601}" destId="{7611E006-6106-4AA9-8AE7-357F248F6F59}" srcOrd="0" destOrd="0" presId="urn:microsoft.com/office/officeart/2008/layout/HalfCircleOrganizationChart"/>
    <dgm:cxn modelId="{392CD9B3-A3F4-481A-9FDF-752663459576}" type="presOf" srcId="{E7DCC1D1-35F6-4AC4-A5A5-5F409CAE2A09}" destId="{AF7B10BA-AAEF-415B-AA19-603750BB0CC2}" srcOrd="1" destOrd="0" presId="urn:microsoft.com/office/officeart/2008/layout/HalfCircleOrganizationChart"/>
    <dgm:cxn modelId="{F021B1B5-F32B-469B-BED8-0FF4523E9DA4}" type="presOf" srcId="{561C9172-CB18-45C1-82DD-C22A489C1406}" destId="{040B6966-E334-49F8-ABCF-4A1A921A45E4}" srcOrd="0" destOrd="0" presId="urn:microsoft.com/office/officeart/2008/layout/HalfCircleOrganizationChart"/>
    <dgm:cxn modelId="{B8E40BB6-9440-4C30-AF1A-C870F7BC3C8F}" type="presOf" srcId="{8F0C3915-6F96-425F-AC75-7164242DE601}" destId="{D607516E-D859-44E6-B573-70C921F9EC45}" srcOrd="1" destOrd="0" presId="urn:microsoft.com/office/officeart/2008/layout/HalfCircleOrganizationChart"/>
    <dgm:cxn modelId="{B9A991BE-9434-4A68-A9C4-52E57DB6BB15}" type="presOf" srcId="{C59403B3-42CC-4E22-ACAD-883A56FF8051}" destId="{045F6E4A-85E6-454C-95E1-6E1387308CBD}" srcOrd="0" destOrd="0" presId="urn:microsoft.com/office/officeart/2008/layout/HalfCircleOrganizationChart"/>
    <dgm:cxn modelId="{FADCFEC0-28D7-4761-9A35-4B58DAF3CC69}" srcId="{82B4537B-C05E-4BE1-888C-F88749F26F7B}" destId="{8C2C167C-E6E5-45AE-8920-D898E2816079}" srcOrd="2" destOrd="0" parTransId="{A223B343-5A45-425F-94B6-81F2462BB312}" sibTransId="{4E97F19E-79DA-41B5-8AAF-E68B07C2B0AA}"/>
    <dgm:cxn modelId="{491E16C5-8C0E-4097-88B0-C06904E860C2}" type="presOf" srcId="{917BE299-4D3F-4012-AF4C-1854DD3F79BC}" destId="{057D951A-43D4-4F66-B149-6844F104B352}" srcOrd="0" destOrd="0" presId="urn:microsoft.com/office/officeart/2008/layout/HalfCircleOrganizationChart"/>
    <dgm:cxn modelId="{9EFBBAC5-EE03-453E-83AA-117B2473CAA3}" type="presOf" srcId="{D1C44B19-AA2F-4E79-8FCE-1C7B3BB4D3B1}" destId="{6016B297-82D6-44CA-92BE-01D260A9339D}" srcOrd="0" destOrd="0" presId="urn:microsoft.com/office/officeart/2008/layout/HalfCircleOrganizationChart"/>
    <dgm:cxn modelId="{501BA4C6-F896-4642-B90E-83B213530027}" type="presOf" srcId="{BD2B154C-E935-4E83-919A-47D77829F6AE}" destId="{FB7A7DC2-EC94-423E-8AE9-639AFC063C32}" srcOrd="1" destOrd="0" presId="urn:microsoft.com/office/officeart/2008/layout/HalfCircleOrganizationChart"/>
    <dgm:cxn modelId="{116CFCC9-E664-4930-BC32-64397632990D}" srcId="{8C2C167C-E6E5-45AE-8920-D898E2816079}" destId="{C59403B3-42CC-4E22-ACAD-883A56FF8051}" srcOrd="1" destOrd="0" parTransId="{DF50A32B-F41F-41BB-964F-C122C4B8A9F2}" sibTransId="{6079E42F-87D6-4E82-83E2-C8C78677CE50}"/>
    <dgm:cxn modelId="{5081F8CD-22F3-4899-AFC7-CFC0D719DB1A}" type="presOf" srcId="{BD2B154C-E935-4E83-919A-47D77829F6AE}" destId="{67F3E280-58C5-442C-812F-6419E8560F45}" srcOrd="0" destOrd="0" presId="urn:microsoft.com/office/officeart/2008/layout/HalfCircleOrganizationChart"/>
    <dgm:cxn modelId="{06CA34D4-170A-4E7E-9156-7ED772F3D2C8}" srcId="{82B4537B-C05E-4BE1-888C-F88749F26F7B}" destId="{BD2B154C-E935-4E83-919A-47D77829F6AE}" srcOrd="3" destOrd="0" parTransId="{C4986E95-D4A4-443F-A6D6-A4EC71434F9E}" sibTransId="{817D5DA7-79DC-40A2-80A6-23CAF999E70D}"/>
    <dgm:cxn modelId="{5581ACDA-DA06-4FDC-83C0-E504BE102ADA}" type="presOf" srcId="{665BD9C0-74B9-4C83-85E7-430F354F2BB6}" destId="{01E167F7-E2C6-4626-B71A-E733136C026A}" srcOrd="1" destOrd="0" presId="urn:microsoft.com/office/officeart/2008/layout/HalfCircleOrganizationChart"/>
    <dgm:cxn modelId="{2BD78CF6-931E-4DDC-A9ED-BE9A25024A5A}" type="presOf" srcId="{B0E2A74B-21FC-423D-B949-EB333878E384}" destId="{51C8913F-5686-43A8-8732-538EBA765EDB}" srcOrd="1" destOrd="0" presId="urn:microsoft.com/office/officeart/2008/layout/HalfCircleOrganizationChart"/>
    <dgm:cxn modelId="{3B02A0F9-9E27-473E-A18F-CAD4F8D47139}" type="presOf" srcId="{43AA1F94-7889-4C7A-A4DD-04BBE9D804F0}" destId="{51F6532E-4E8C-43D2-AA5E-259B5AE5E83D}" srcOrd="0" destOrd="0" presId="urn:microsoft.com/office/officeart/2008/layout/HalfCircleOrganizationChart"/>
    <dgm:cxn modelId="{10B892FA-1ECD-4219-AAEE-9BB0D179E133}" type="presOf" srcId="{208AD64D-C5B7-404E-BDF2-269184480BE6}" destId="{D301162A-3151-4E07-8376-F5CE2B7090D9}" srcOrd="0" destOrd="0" presId="urn:microsoft.com/office/officeart/2008/layout/HalfCircleOrganizationChart"/>
    <dgm:cxn modelId="{9E6661FC-721B-4280-A7EC-6D4716EF92D8}" type="presOf" srcId="{82B4537B-C05E-4BE1-888C-F88749F26F7B}" destId="{B7D824E9-C092-49E6-8E8C-6F088BC54DAE}" srcOrd="1" destOrd="0" presId="urn:microsoft.com/office/officeart/2008/layout/HalfCircleOrganizationChart"/>
    <dgm:cxn modelId="{744B40FD-2E26-4D01-BE52-52D0E1E0FA54}" srcId="{8C2C167C-E6E5-45AE-8920-D898E2816079}" destId="{D0E6DECF-1D69-498F-A669-E57D025652BC}" srcOrd="0" destOrd="0" parTransId="{43AA1F94-7889-4C7A-A4DD-04BBE9D804F0}" sibTransId="{A036AC60-925F-4183-B7AC-7A1CE232BC9B}"/>
    <dgm:cxn modelId="{4B836EFE-BC67-4839-8811-3E0704424682}" srcId="{B0E2A74B-21FC-423D-B949-EB333878E384}" destId="{D1C44B19-AA2F-4E79-8FCE-1C7B3BB4D3B1}" srcOrd="1" destOrd="0" parTransId="{990D989C-898A-4827-8F38-28A69204FAB2}" sibTransId="{E9F71D54-D503-44B9-A3A5-E74EBB5CBB16}"/>
    <dgm:cxn modelId="{B3D47BFF-BADB-4F0C-AB39-631A8F327696}" type="presOf" srcId="{B0E2A74B-21FC-423D-B949-EB333878E384}" destId="{B0D5ED97-C756-406F-997F-E649AA4B5D27}" srcOrd="0" destOrd="0" presId="urn:microsoft.com/office/officeart/2008/layout/HalfCircleOrganizationChart"/>
    <dgm:cxn modelId="{DBB88AFF-9654-4AD7-907E-10B31EFE4410}" srcId="{82B4537B-C05E-4BE1-888C-F88749F26F7B}" destId="{B0E2A74B-21FC-423D-B949-EB333878E384}" srcOrd="1" destOrd="0" parTransId="{561C9172-CB18-45C1-82DD-C22A489C1406}" sibTransId="{DAB859CC-1C08-4AA2-9FDD-3C5385CBA163}"/>
    <dgm:cxn modelId="{D479B93C-0DD3-4A38-9DDE-6188C57B504F}" type="presParOf" srcId="{D301162A-3151-4E07-8376-F5CE2B7090D9}" destId="{BE15B415-647A-401A-AD1C-F3781C4D0BE9}" srcOrd="0" destOrd="0" presId="urn:microsoft.com/office/officeart/2008/layout/HalfCircleOrganizationChart"/>
    <dgm:cxn modelId="{A09A9FB3-E6D8-432F-BB7F-3ACBFC0B0A52}" type="presParOf" srcId="{BE15B415-647A-401A-AD1C-F3781C4D0BE9}" destId="{37809426-7E67-43FF-B2FD-434BF15F46D9}" srcOrd="0" destOrd="0" presId="urn:microsoft.com/office/officeart/2008/layout/HalfCircleOrganizationChart"/>
    <dgm:cxn modelId="{D4A05630-C86A-4796-A7F0-2B26354BCA80}" type="presParOf" srcId="{37809426-7E67-43FF-B2FD-434BF15F46D9}" destId="{9D881EAB-2E23-41C2-BA1A-2EEBE332BAFE}" srcOrd="0" destOrd="0" presId="urn:microsoft.com/office/officeart/2008/layout/HalfCircleOrganizationChart"/>
    <dgm:cxn modelId="{70C7BCE1-DB85-4DB9-8C6A-2CE1235F0733}" type="presParOf" srcId="{37809426-7E67-43FF-B2FD-434BF15F46D9}" destId="{62ACD0D4-FA6D-4502-B944-E85AC644347A}" srcOrd="1" destOrd="0" presId="urn:microsoft.com/office/officeart/2008/layout/HalfCircleOrganizationChart"/>
    <dgm:cxn modelId="{427FEA58-5F24-4017-A85A-36C5365D20F9}" type="presParOf" srcId="{37809426-7E67-43FF-B2FD-434BF15F46D9}" destId="{B4F6D351-39FA-4F1C-AD7A-62C7F6A92E93}" srcOrd="2" destOrd="0" presId="urn:microsoft.com/office/officeart/2008/layout/HalfCircleOrganizationChart"/>
    <dgm:cxn modelId="{52CBA4CD-D554-43E2-9E88-CAD82AED1DDC}" type="presParOf" srcId="{37809426-7E67-43FF-B2FD-434BF15F46D9}" destId="{B7D824E9-C092-49E6-8E8C-6F088BC54DAE}" srcOrd="3" destOrd="0" presId="urn:microsoft.com/office/officeart/2008/layout/HalfCircleOrganizationChart"/>
    <dgm:cxn modelId="{A4627BAB-60CE-42A9-87E9-3433763838A1}" type="presParOf" srcId="{BE15B415-647A-401A-AD1C-F3781C4D0BE9}" destId="{6234D609-00FD-4D10-A304-FC83995B5B32}" srcOrd="1" destOrd="0" presId="urn:microsoft.com/office/officeart/2008/layout/HalfCircleOrganizationChart"/>
    <dgm:cxn modelId="{854BACE0-0C21-4B76-A175-94A2BC093A77}" type="presParOf" srcId="{6234D609-00FD-4D10-A304-FC83995B5B32}" destId="{DED46E69-0258-4ED9-B802-1DA15EAFD1F5}" srcOrd="0" destOrd="0" presId="urn:microsoft.com/office/officeart/2008/layout/HalfCircleOrganizationChart"/>
    <dgm:cxn modelId="{233E7A4E-BEC7-4FBC-BDC9-4E6E73BE96D4}" type="presParOf" srcId="{6234D609-00FD-4D10-A304-FC83995B5B32}" destId="{A5A42EDA-8FE5-4FD8-BBD3-1876104710DB}" srcOrd="1" destOrd="0" presId="urn:microsoft.com/office/officeart/2008/layout/HalfCircleOrganizationChart"/>
    <dgm:cxn modelId="{2392DECC-32FC-4281-A2A4-19CEB983F252}" type="presParOf" srcId="{A5A42EDA-8FE5-4FD8-BBD3-1876104710DB}" destId="{4A2951ED-5146-45AF-B7FD-46487EFDF67D}" srcOrd="0" destOrd="0" presId="urn:microsoft.com/office/officeart/2008/layout/HalfCircleOrganizationChart"/>
    <dgm:cxn modelId="{4949D5E3-474C-4E0D-A202-AF62B0A2E76E}" type="presParOf" srcId="{4A2951ED-5146-45AF-B7FD-46487EFDF67D}" destId="{7611E006-6106-4AA9-8AE7-357F248F6F59}" srcOrd="0" destOrd="0" presId="urn:microsoft.com/office/officeart/2008/layout/HalfCircleOrganizationChart"/>
    <dgm:cxn modelId="{7B42B6EF-A984-4A33-BF42-1081100E0CC1}" type="presParOf" srcId="{4A2951ED-5146-45AF-B7FD-46487EFDF67D}" destId="{33542B9E-E678-4E6E-972A-37EB1613A653}" srcOrd="1" destOrd="0" presId="urn:microsoft.com/office/officeart/2008/layout/HalfCircleOrganizationChart"/>
    <dgm:cxn modelId="{9CAF8E29-BA68-4DFB-A64B-7B1E684B421F}" type="presParOf" srcId="{4A2951ED-5146-45AF-B7FD-46487EFDF67D}" destId="{6D11D327-931F-4AE1-98B2-C83861F81EDB}" srcOrd="2" destOrd="0" presId="urn:microsoft.com/office/officeart/2008/layout/HalfCircleOrganizationChart"/>
    <dgm:cxn modelId="{111EF92E-5C9C-4188-BDA3-62646422F7CD}" type="presParOf" srcId="{4A2951ED-5146-45AF-B7FD-46487EFDF67D}" destId="{D607516E-D859-44E6-B573-70C921F9EC45}" srcOrd="3" destOrd="0" presId="urn:microsoft.com/office/officeart/2008/layout/HalfCircleOrganizationChart"/>
    <dgm:cxn modelId="{34AC80F9-EA8F-46CA-99AF-500CEC571094}" type="presParOf" srcId="{A5A42EDA-8FE5-4FD8-BBD3-1876104710DB}" destId="{C7839D0A-2DC1-480C-9E95-12FFA015EF13}" srcOrd="1" destOrd="0" presId="urn:microsoft.com/office/officeart/2008/layout/HalfCircleOrganizationChart"/>
    <dgm:cxn modelId="{FDB8EED2-F9A3-46C5-98BE-015D4C5202A1}" type="presParOf" srcId="{C7839D0A-2DC1-480C-9E95-12FFA015EF13}" destId="{3F08EFFF-7E89-4A7A-BA40-70E010CEE4BF}" srcOrd="0" destOrd="0" presId="urn:microsoft.com/office/officeart/2008/layout/HalfCircleOrganizationChart"/>
    <dgm:cxn modelId="{6562959A-3844-413C-A52B-CBD0530FF1BF}" type="presParOf" srcId="{C7839D0A-2DC1-480C-9E95-12FFA015EF13}" destId="{66DAF9A0-C18C-48BC-A001-99D55F63558E}" srcOrd="1" destOrd="0" presId="urn:microsoft.com/office/officeart/2008/layout/HalfCircleOrganizationChart"/>
    <dgm:cxn modelId="{674C57C2-BDF6-4A20-8AB4-44A2B5A79527}" type="presParOf" srcId="{66DAF9A0-C18C-48BC-A001-99D55F63558E}" destId="{285AB702-9732-40E5-BDD2-2023DB3EA59A}" srcOrd="0" destOrd="0" presId="urn:microsoft.com/office/officeart/2008/layout/HalfCircleOrganizationChart"/>
    <dgm:cxn modelId="{4B62D26C-A834-4EFA-AE47-E4CFCF776C33}" type="presParOf" srcId="{285AB702-9732-40E5-BDD2-2023DB3EA59A}" destId="{1F9A0E78-0E94-4545-9A2A-A8B164FE530E}" srcOrd="0" destOrd="0" presId="urn:microsoft.com/office/officeart/2008/layout/HalfCircleOrganizationChart"/>
    <dgm:cxn modelId="{5FA51D61-1083-4FBC-9466-CBACAF5496B2}" type="presParOf" srcId="{285AB702-9732-40E5-BDD2-2023DB3EA59A}" destId="{6D9A1A37-104D-4A23-AFF6-9194F8777282}" srcOrd="1" destOrd="0" presId="urn:microsoft.com/office/officeart/2008/layout/HalfCircleOrganizationChart"/>
    <dgm:cxn modelId="{0B814A2F-AA0B-4D59-98F4-D71E651AA15C}" type="presParOf" srcId="{285AB702-9732-40E5-BDD2-2023DB3EA59A}" destId="{783998C5-BB50-476F-9EC6-9CCB1DC7A3AF}" srcOrd="2" destOrd="0" presId="urn:microsoft.com/office/officeart/2008/layout/HalfCircleOrganizationChart"/>
    <dgm:cxn modelId="{8DEAAFD9-ABB0-4A6B-8C92-23F9FD72FDA7}" type="presParOf" srcId="{285AB702-9732-40E5-BDD2-2023DB3EA59A}" destId="{01E167F7-E2C6-4626-B71A-E733136C026A}" srcOrd="3" destOrd="0" presId="urn:microsoft.com/office/officeart/2008/layout/HalfCircleOrganizationChart"/>
    <dgm:cxn modelId="{358E744F-E724-4A37-A1AC-F4761551D169}" type="presParOf" srcId="{66DAF9A0-C18C-48BC-A001-99D55F63558E}" destId="{39188451-0260-4BDB-8993-1FBD0EBC9981}" srcOrd="1" destOrd="0" presId="urn:microsoft.com/office/officeart/2008/layout/HalfCircleOrganizationChart"/>
    <dgm:cxn modelId="{F46F26FD-2F77-4E85-ABC9-B2F09676B8C7}" type="presParOf" srcId="{66DAF9A0-C18C-48BC-A001-99D55F63558E}" destId="{CA799B3B-5257-4D11-BEC1-509EB98475DA}" srcOrd="2" destOrd="0" presId="urn:microsoft.com/office/officeart/2008/layout/HalfCircleOrganizationChart"/>
    <dgm:cxn modelId="{45F336A4-89CC-4129-B1FD-FCE152DDB0B8}" type="presParOf" srcId="{C7839D0A-2DC1-480C-9E95-12FFA015EF13}" destId="{A04AF1A1-B785-4EE4-BAA3-1CEE50E9E6B0}" srcOrd="2" destOrd="0" presId="urn:microsoft.com/office/officeart/2008/layout/HalfCircleOrganizationChart"/>
    <dgm:cxn modelId="{D506BAFD-276F-482D-8786-36D663EE6F72}" type="presParOf" srcId="{C7839D0A-2DC1-480C-9E95-12FFA015EF13}" destId="{B5E56B17-56BC-45CF-922D-D803F1553215}" srcOrd="3" destOrd="0" presId="urn:microsoft.com/office/officeart/2008/layout/HalfCircleOrganizationChart"/>
    <dgm:cxn modelId="{6B8D5236-9CFD-4538-BA71-3F6849475A69}" type="presParOf" srcId="{B5E56B17-56BC-45CF-922D-D803F1553215}" destId="{BE3C5004-F1F4-4122-92C4-E91D231366C0}" srcOrd="0" destOrd="0" presId="urn:microsoft.com/office/officeart/2008/layout/HalfCircleOrganizationChart"/>
    <dgm:cxn modelId="{95B25885-7033-49DE-9228-57AECE790E4D}" type="presParOf" srcId="{BE3C5004-F1F4-4122-92C4-E91D231366C0}" destId="{5E6CB1D5-6064-458D-BFEB-F914FC6AB856}" srcOrd="0" destOrd="0" presId="urn:microsoft.com/office/officeart/2008/layout/HalfCircleOrganizationChart"/>
    <dgm:cxn modelId="{BC906CF3-B288-430E-81CB-A7FF79881F3C}" type="presParOf" srcId="{BE3C5004-F1F4-4122-92C4-E91D231366C0}" destId="{4C06FB7C-4916-4001-A235-EF2CA3EF53E8}" srcOrd="1" destOrd="0" presId="urn:microsoft.com/office/officeart/2008/layout/HalfCircleOrganizationChart"/>
    <dgm:cxn modelId="{1F1C3D51-E9B8-4FE8-BD58-E70988DA56F9}" type="presParOf" srcId="{BE3C5004-F1F4-4122-92C4-E91D231366C0}" destId="{0548301F-B6A2-4F18-82F8-F53A6B8DFBE1}" srcOrd="2" destOrd="0" presId="urn:microsoft.com/office/officeart/2008/layout/HalfCircleOrganizationChart"/>
    <dgm:cxn modelId="{375C24D8-09DE-499B-939E-3CCE5B408B46}" type="presParOf" srcId="{BE3C5004-F1F4-4122-92C4-E91D231366C0}" destId="{093057C8-056B-4ACA-9C06-1A565BBFF009}" srcOrd="3" destOrd="0" presId="urn:microsoft.com/office/officeart/2008/layout/HalfCircleOrganizationChart"/>
    <dgm:cxn modelId="{3CCF6BAE-9D08-4960-B79B-6455C2BE38BE}" type="presParOf" srcId="{B5E56B17-56BC-45CF-922D-D803F1553215}" destId="{677A5240-C8F8-481C-84A1-CCCB98AA079E}" srcOrd="1" destOrd="0" presId="urn:microsoft.com/office/officeart/2008/layout/HalfCircleOrganizationChart"/>
    <dgm:cxn modelId="{F5C43343-148B-4250-8B25-8562C1DB1683}" type="presParOf" srcId="{B5E56B17-56BC-45CF-922D-D803F1553215}" destId="{3621174E-5373-45D8-BAFC-01F61D66FBD0}" srcOrd="2" destOrd="0" presId="urn:microsoft.com/office/officeart/2008/layout/HalfCircleOrganizationChart"/>
    <dgm:cxn modelId="{97526C6E-1182-49CC-AC05-56B88280A203}" type="presParOf" srcId="{A5A42EDA-8FE5-4FD8-BBD3-1876104710DB}" destId="{45E3EA25-8DAE-4EC1-AD0D-62C79B7C9BCE}" srcOrd="2" destOrd="0" presId="urn:microsoft.com/office/officeart/2008/layout/HalfCircleOrganizationChart"/>
    <dgm:cxn modelId="{F6A8D59A-00DA-49CD-8913-39302F574ADA}" type="presParOf" srcId="{6234D609-00FD-4D10-A304-FC83995B5B32}" destId="{040B6966-E334-49F8-ABCF-4A1A921A45E4}" srcOrd="2" destOrd="0" presId="urn:microsoft.com/office/officeart/2008/layout/HalfCircleOrganizationChart"/>
    <dgm:cxn modelId="{9BA54CF8-6C57-41E6-93AD-088C0C48C8B8}" type="presParOf" srcId="{6234D609-00FD-4D10-A304-FC83995B5B32}" destId="{3C722B72-6051-4362-BDAD-804A62E5E0A6}" srcOrd="3" destOrd="0" presId="urn:microsoft.com/office/officeart/2008/layout/HalfCircleOrganizationChart"/>
    <dgm:cxn modelId="{AADD6336-9BAD-4660-A518-2B1313134FF6}" type="presParOf" srcId="{3C722B72-6051-4362-BDAD-804A62E5E0A6}" destId="{D9493F8B-CC1A-49A6-A3EA-B088074A3CBB}" srcOrd="0" destOrd="0" presId="urn:microsoft.com/office/officeart/2008/layout/HalfCircleOrganizationChart"/>
    <dgm:cxn modelId="{EF7B63DE-6997-4759-8023-5D3B2156A3F9}" type="presParOf" srcId="{D9493F8B-CC1A-49A6-A3EA-B088074A3CBB}" destId="{B0D5ED97-C756-406F-997F-E649AA4B5D27}" srcOrd="0" destOrd="0" presId="urn:microsoft.com/office/officeart/2008/layout/HalfCircleOrganizationChart"/>
    <dgm:cxn modelId="{F36F7B40-FEF2-4421-93A6-E0F062A220C3}" type="presParOf" srcId="{D9493F8B-CC1A-49A6-A3EA-B088074A3CBB}" destId="{43ED9E18-6F0E-4CA8-B681-11C7BBBCFFED}" srcOrd="1" destOrd="0" presId="urn:microsoft.com/office/officeart/2008/layout/HalfCircleOrganizationChart"/>
    <dgm:cxn modelId="{8B57AE4B-44A3-4C1B-9E50-9FEDFA18E4A8}" type="presParOf" srcId="{D9493F8B-CC1A-49A6-A3EA-B088074A3CBB}" destId="{6FFFE830-89A9-49BA-8F60-12752DF1AEDD}" srcOrd="2" destOrd="0" presId="urn:microsoft.com/office/officeart/2008/layout/HalfCircleOrganizationChart"/>
    <dgm:cxn modelId="{7C8270C1-D72C-490F-8775-7062D9DA35FD}" type="presParOf" srcId="{D9493F8B-CC1A-49A6-A3EA-B088074A3CBB}" destId="{51C8913F-5686-43A8-8732-538EBA765EDB}" srcOrd="3" destOrd="0" presId="urn:microsoft.com/office/officeart/2008/layout/HalfCircleOrganizationChart"/>
    <dgm:cxn modelId="{5C85CB7B-7E70-4EB4-8D1E-9404D5F65904}" type="presParOf" srcId="{3C722B72-6051-4362-BDAD-804A62E5E0A6}" destId="{64BF37CF-A180-4DF6-BA0A-BEA568486AD0}" srcOrd="1" destOrd="0" presId="urn:microsoft.com/office/officeart/2008/layout/HalfCircleOrganizationChart"/>
    <dgm:cxn modelId="{CC6E3686-B180-4123-8339-8392D2D2855F}" type="presParOf" srcId="{64BF37CF-A180-4DF6-BA0A-BEA568486AD0}" destId="{E0E3481B-A8C1-4047-99EA-75FE06D458EB}" srcOrd="0" destOrd="0" presId="urn:microsoft.com/office/officeart/2008/layout/HalfCircleOrganizationChart"/>
    <dgm:cxn modelId="{F2C6B74D-C4CF-4543-A296-512211B0969B}" type="presParOf" srcId="{64BF37CF-A180-4DF6-BA0A-BEA568486AD0}" destId="{79923DD9-2FCC-45B1-AAC7-CA6CA3C4B358}" srcOrd="1" destOrd="0" presId="urn:microsoft.com/office/officeart/2008/layout/HalfCircleOrganizationChart"/>
    <dgm:cxn modelId="{77A26F2E-D14A-439A-BC05-C4B12D5ECBD3}" type="presParOf" srcId="{79923DD9-2FCC-45B1-AAC7-CA6CA3C4B358}" destId="{89C3EA48-B1A3-44E8-8190-EC44525B7385}" srcOrd="0" destOrd="0" presId="urn:microsoft.com/office/officeart/2008/layout/HalfCircleOrganizationChart"/>
    <dgm:cxn modelId="{6B89FD20-98C6-4AED-A831-FEA20A629403}" type="presParOf" srcId="{89C3EA48-B1A3-44E8-8190-EC44525B7385}" destId="{6ADF6DE7-54D3-4213-9061-63256A71342E}" srcOrd="0" destOrd="0" presId="urn:microsoft.com/office/officeart/2008/layout/HalfCircleOrganizationChart"/>
    <dgm:cxn modelId="{4421A3D9-E442-4E67-A6B6-CCCF2F30F72D}" type="presParOf" srcId="{89C3EA48-B1A3-44E8-8190-EC44525B7385}" destId="{2D3732BB-8C41-4003-80D8-05898F074E05}" srcOrd="1" destOrd="0" presId="urn:microsoft.com/office/officeart/2008/layout/HalfCircleOrganizationChart"/>
    <dgm:cxn modelId="{E5275F5A-49CE-4315-A4A2-020E48DDF6EE}" type="presParOf" srcId="{89C3EA48-B1A3-44E8-8190-EC44525B7385}" destId="{8CE2936B-6900-45D9-995A-E2262943BAD4}" srcOrd="2" destOrd="0" presId="urn:microsoft.com/office/officeart/2008/layout/HalfCircleOrganizationChart"/>
    <dgm:cxn modelId="{9237DCA3-883D-48B4-8A34-3A51ED232BCC}" type="presParOf" srcId="{89C3EA48-B1A3-44E8-8190-EC44525B7385}" destId="{D9A15FA9-3C4D-4348-AE1F-7259E8C17369}" srcOrd="3" destOrd="0" presId="urn:microsoft.com/office/officeart/2008/layout/HalfCircleOrganizationChart"/>
    <dgm:cxn modelId="{7BA0EF34-66E8-479B-AA6C-21E8E855ABE3}" type="presParOf" srcId="{79923DD9-2FCC-45B1-AAC7-CA6CA3C4B358}" destId="{AF8C8C81-3BEA-40A0-9C90-C5B0100CDDB6}" srcOrd="1" destOrd="0" presId="urn:microsoft.com/office/officeart/2008/layout/HalfCircleOrganizationChart"/>
    <dgm:cxn modelId="{A63DEE6E-3B18-4B36-B901-45053694FEA1}" type="presParOf" srcId="{79923DD9-2FCC-45B1-AAC7-CA6CA3C4B358}" destId="{50E8CD5E-E810-4CE5-9F37-C0FCED2E239D}" srcOrd="2" destOrd="0" presId="urn:microsoft.com/office/officeart/2008/layout/HalfCircleOrganizationChart"/>
    <dgm:cxn modelId="{67B07E1F-9892-4862-8837-C866C7E291F4}" type="presParOf" srcId="{64BF37CF-A180-4DF6-BA0A-BEA568486AD0}" destId="{A4EF25A5-F84B-4CEC-9F42-EEB9B207BEB3}" srcOrd="2" destOrd="0" presId="urn:microsoft.com/office/officeart/2008/layout/HalfCircleOrganizationChart"/>
    <dgm:cxn modelId="{F2B739EB-7C63-41A6-B43D-85F26E8C30D1}" type="presParOf" srcId="{64BF37CF-A180-4DF6-BA0A-BEA568486AD0}" destId="{E634CCD3-7BF0-42F8-B5A4-1EC7B95E4BD0}" srcOrd="3" destOrd="0" presId="urn:microsoft.com/office/officeart/2008/layout/HalfCircleOrganizationChart"/>
    <dgm:cxn modelId="{509FA992-9C65-4AC5-A4C4-98682C60A46B}" type="presParOf" srcId="{E634CCD3-7BF0-42F8-B5A4-1EC7B95E4BD0}" destId="{D97780BB-1883-491B-8925-59732891CF6E}" srcOrd="0" destOrd="0" presId="urn:microsoft.com/office/officeart/2008/layout/HalfCircleOrganizationChart"/>
    <dgm:cxn modelId="{DF461236-A8E5-4226-9E31-D65A526EA57F}" type="presParOf" srcId="{D97780BB-1883-491B-8925-59732891CF6E}" destId="{6016B297-82D6-44CA-92BE-01D260A9339D}" srcOrd="0" destOrd="0" presId="urn:microsoft.com/office/officeart/2008/layout/HalfCircleOrganizationChart"/>
    <dgm:cxn modelId="{200C1058-6638-465A-9CAF-01EA5EF17C69}" type="presParOf" srcId="{D97780BB-1883-491B-8925-59732891CF6E}" destId="{B24C5F49-42BD-4AE9-BE57-5AFB8DCD5841}" srcOrd="1" destOrd="0" presId="urn:microsoft.com/office/officeart/2008/layout/HalfCircleOrganizationChart"/>
    <dgm:cxn modelId="{B7AFF9CF-BDF0-42AC-92F0-4926E12D04A6}" type="presParOf" srcId="{D97780BB-1883-491B-8925-59732891CF6E}" destId="{72AF09EE-4D0F-4E5F-9148-EEE83B7BF5F7}" srcOrd="2" destOrd="0" presId="urn:microsoft.com/office/officeart/2008/layout/HalfCircleOrganizationChart"/>
    <dgm:cxn modelId="{5B0B03DE-348B-4A2D-AFAB-73A301C842CA}" type="presParOf" srcId="{D97780BB-1883-491B-8925-59732891CF6E}" destId="{9F4A0731-5F41-429F-B26F-15CD43AE54F3}" srcOrd="3" destOrd="0" presId="urn:microsoft.com/office/officeart/2008/layout/HalfCircleOrganizationChart"/>
    <dgm:cxn modelId="{D667296D-1102-48A7-9676-4676E100527D}" type="presParOf" srcId="{E634CCD3-7BF0-42F8-B5A4-1EC7B95E4BD0}" destId="{0B9E2915-AFAF-4B1B-9860-7B6FF24BD478}" srcOrd="1" destOrd="0" presId="urn:microsoft.com/office/officeart/2008/layout/HalfCircleOrganizationChart"/>
    <dgm:cxn modelId="{ED6124C9-CFBF-4A29-916A-E964E9EA6526}" type="presParOf" srcId="{E634CCD3-7BF0-42F8-B5A4-1EC7B95E4BD0}" destId="{90006CF2-E486-4353-B4CE-1ECD386D8CED}" srcOrd="2" destOrd="0" presId="urn:microsoft.com/office/officeart/2008/layout/HalfCircleOrganizationChart"/>
    <dgm:cxn modelId="{5C73D9B5-B96B-4F99-88E2-3AC38256FC37}" type="presParOf" srcId="{3C722B72-6051-4362-BDAD-804A62E5E0A6}" destId="{919F0E1A-7AAA-41F1-A8BD-3684815273C4}" srcOrd="2" destOrd="0" presId="urn:microsoft.com/office/officeart/2008/layout/HalfCircleOrganizationChart"/>
    <dgm:cxn modelId="{9516E756-A653-419F-BCE0-A9B114C1637E}" type="presParOf" srcId="{6234D609-00FD-4D10-A304-FC83995B5B32}" destId="{1B4F493B-C923-42E9-AF43-BDDC85C3C91B}" srcOrd="4" destOrd="0" presId="urn:microsoft.com/office/officeart/2008/layout/HalfCircleOrganizationChart"/>
    <dgm:cxn modelId="{5BB74979-34BC-4B4D-ADF2-C56F910C85F6}" type="presParOf" srcId="{6234D609-00FD-4D10-A304-FC83995B5B32}" destId="{5B173315-BE6A-4A92-8A91-F28CA9BF0E01}" srcOrd="5" destOrd="0" presId="urn:microsoft.com/office/officeart/2008/layout/HalfCircleOrganizationChart"/>
    <dgm:cxn modelId="{2333EA26-871A-4F61-8761-9D7BCF04BDAB}" type="presParOf" srcId="{5B173315-BE6A-4A92-8A91-F28CA9BF0E01}" destId="{C02688ED-5D59-44F0-93AF-B3CB392337DA}" srcOrd="0" destOrd="0" presId="urn:microsoft.com/office/officeart/2008/layout/HalfCircleOrganizationChart"/>
    <dgm:cxn modelId="{CD036FCE-7ECA-4070-8BB1-5FB896C74545}" type="presParOf" srcId="{C02688ED-5D59-44F0-93AF-B3CB392337DA}" destId="{5DDB3F8B-1237-495D-A779-E8A2C974FFEA}" srcOrd="0" destOrd="0" presId="urn:microsoft.com/office/officeart/2008/layout/HalfCircleOrganizationChart"/>
    <dgm:cxn modelId="{1D9D7DA4-17A1-4048-A4B8-2C8A7784EE13}" type="presParOf" srcId="{C02688ED-5D59-44F0-93AF-B3CB392337DA}" destId="{4A86A1A0-480C-46B4-B53C-9ACE67F89E15}" srcOrd="1" destOrd="0" presId="urn:microsoft.com/office/officeart/2008/layout/HalfCircleOrganizationChart"/>
    <dgm:cxn modelId="{9946BBD9-26CB-4684-9637-BD1D9EF44CF2}" type="presParOf" srcId="{C02688ED-5D59-44F0-93AF-B3CB392337DA}" destId="{CCA132C5-3F80-48AB-8B94-6B0C79547BEF}" srcOrd="2" destOrd="0" presId="urn:microsoft.com/office/officeart/2008/layout/HalfCircleOrganizationChart"/>
    <dgm:cxn modelId="{77DFECD1-9959-4367-9199-ADC8ED1A2761}" type="presParOf" srcId="{C02688ED-5D59-44F0-93AF-B3CB392337DA}" destId="{377ADC1F-A022-45A4-9321-82B13162C6B6}" srcOrd="3" destOrd="0" presId="urn:microsoft.com/office/officeart/2008/layout/HalfCircleOrganizationChart"/>
    <dgm:cxn modelId="{3F81462E-C3E5-445D-AB35-8AE5AA5A48B9}" type="presParOf" srcId="{5B173315-BE6A-4A92-8A91-F28CA9BF0E01}" destId="{833802B7-157B-4434-BBDF-287DA92A48DD}" srcOrd="1" destOrd="0" presId="urn:microsoft.com/office/officeart/2008/layout/HalfCircleOrganizationChart"/>
    <dgm:cxn modelId="{087D1B94-7401-4882-892C-EA5CF69FF15B}" type="presParOf" srcId="{833802B7-157B-4434-BBDF-287DA92A48DD}" destId="{51F6532E-4E8C-43D2-AA5E-259B5AE5E83D}" srcOrd="0" destOrd="0" presId="urn:microsoft.com/office/officeart/2008/layout/HalfCircleOrganizationChart"/>
    <dgm:cxn modelId="{2B6435D8-1D50-4972-A2A1-4829EE7161E2}" type="presParOf" srcId="{833802B7-157B-4434-BBDF-287DA92A48DD}" destId="{0B88AE71-3BCC-4C53-8928-ACCF2D13491E}" srcOrd="1" destOrd="0" presId="urn:microsoft.com/office/officeart/2008/layout/HalfCircleOrganizationChart"/>
    <dgm:cxn modelId="{74AF2D6A-6091-4275-A81C-AAB0C40FC67F}" type="presParOf" srcId="{0B88AE71-3BCC-4C53-8928-ACCF2D13491E}" destId="{7621D3D7-DFD0-4A5D-B54F-FA16A47CD649}" srcOrd="0" destOrd="0" presId="urn:microsoft.com/office/officeart/2008/layout/HalfCircleOrganizationChart"/>
    <dgm:cxn modelId="{474B6F33-B288-40CB-BE97-E111BD88D11C}" type="presParOf" srcId="{7621D3D7-DFD0-4A5D-B54F-FA16A47CD649}" destId="{97F03F4C-48DA-45E5-BB90-4A178802128B}" srcOrd="0" destOrd="0" presId="urn:microsoft.com/office/officeart/2008/layout/HalfCircleOrganizationChart"/>
    <dgm:cxn modelId="{140A3A23-F475-4974-AA69-0A7FE845AC9C}" type="presParOf" srcId="{7621D3D7-DFD0-4A5D-B54F-FA16A47CD649}" destId="{F593364F-1CFD-4E8A-9E45-5265C48B7944}" srcOrd="1" destOrd="0" presId="urn:microsoft.com/office/officeart/2008/layout/HalfCircleOrganizationChart"/>
    <dgm:cxn modelId="{60B9699F-BF67-4727-B825-C9E7E229916E}" type="presParOf" srcId="{7621D3D7-DFD0-4A5D-B54F-FA16A47CD649}" destId="{31D79905-B899-419C-BF91-CD776EC32EAF}" srcOrd="2" destOrd="0" presId="urn:microsoft.com/office/officeart/2008/layout/HalfCircleOrganizationChart"/>
    <dgm:cxn modelId="{3C90DF2D-4AC8-48F8-A238-1ED51BEAAD4D}" type="presParOf" srcId="{7621D3D7-DFD0-4A5D-B54F-FA16A47CD649}" destId="{894B6BB1-66F4-4192-B470-66235FD45946}" srcOrd="3" destOrd="0" presId="urn:microsoft.com/office/officeart/2008/layout/HalfCircleOrganizationChart"/>
    <dgm:cxn modelId="{0FE2C39D-0665-4AF4-8FAB-EE789E099787}" type="presParOf" srcId="{0B88AE71-3BCC-4C53-8928-ACCF2D13491E}" destId="{8556F162-DD66-4D95-A2D3-980AD5B51B48}" srcOrd="1" destOrd="0" presId="urn:microsoft.com/office/officeart/2008/layout/HalfCircleOrganizationChart"/>
    <dgm:cxn modelId="{F8FCEE53-F03D-440A-A074-FEACF8F4405F}" type="presParOf" srcId="{0B88AE71-3BCC-4C53-8928-ACCF2D13491E}" destId="{02C2313D-EB88-4C04-AAD8-7037E1212A3B}" srcOrd="2" destOrd="0" presId="urn:microsoft.com/office/officeart/2008/layout/HalfCircleOrganizationChart"/>
    <dgm:cxn modelId="{57E280D6-DD02-46BA-9BE2-C468DE4D7A1A}" type="presParOf" srcId="{833802B7-157B-4434-BBDF-287DA92A48DD}" destId="{DE0608F4-5522-4481-8194-E145588A9B5F}" srcOrd="2" destOrd="0" presId="urn:microsoft.com/office/officeart/2008/layout/HalfCircleOrganizationChart"/>
    <dgm:cxn modelId="{61E6B763-0605-4D13-ACC0-099A8C94CA0D}" type="presParOf" srcId="{833802B7-157B-4434-BBDF-287DA92A48DD}" destId="{50002BCE-CB34-475C-ABCA-476AFF9FC34D}" srcOrd="3" destOrd="0" presId="urn:microsoft.com/office/officeart/2008/layout/HalfCircleOrganizationChart"/>
    <dgm:cxn modelId="{9C4EFFAC-9260-4BC8-AF72-24B9892CB82D}" type="presParOf" srcId="{50002BCE-CB34-475C-ABCA-476AFF9FC34D}" destId="{B427FEFF-8EA5-40F9-9BC9-D72B5A278944}" srcOrd="0" destOrd="0" presId="urn:microsoft.com/office/officeart/2008/layout/HalfCircleOrganizationChart"/>
    <dgm:cxn modelId="{FCB2A2F9-0990-45EB-AFB1-0F8EC0C0CBEA}" type="presParOf" srcId="{B427FEFF-8EA5-40F9-9BC9-D72B5A278944}" destId="{045F6E4A-85E6-454C-95E1-6E1387308CBD}" srcOrd="0" destOrd="0" presId="urn:microsoft.com/office/officeart/2008/layout/HalfCircleOrganizationChart"/>
    <dgm:cxn modelId="{A714C8E3-0E03-47B0-A7EE-CF223996AD12}" type="presParOf" srcId="{B427FEFF-8EA5-40F9-9BC9-D72B5A278944}" destId="{D55226D0-DDC9-4FD3-A308-245308DF99DF}" srcOrd="1" destOrd="0" presId="urn:microsoft.com/office/officeart/2008/layout/HalfCircleOrganizationChart"/>
    <dgm:cxn modelId="{32E0D827-E773-41E8-8AAC-5A4ACC114E27}" type="presParOf" srcId="{B427FEFF-8EA5-40F9-9BC9-D72B5A278944}" destId="{12CA7949-4C8B-4FAA-9370-EB151E4356A0}" srcOrd="2" destOrd="0" presId="urn:microsoft.com/office/officeart/2008/layout/HalfCircleOrganizationChart"/>
    <dgm:cxn modelId="{355EE0E6-9EE3-4D87-AD6B-7062F2E67D54}" type="presParOf" srcId="{B427FEFF-8EA5-40F9-9BC9-D72B5A278944}" destId="{F4E6EDD1-B290-42B3-BE06-A995313ECA46}" srcOrd="3" destOrd="0" presId="urn:microsoft.com/office/officeart/2008/layout/HalfCircleOrganizationChart"/>
    <dgm:cxn modelId="{FCE469CC-C995-4CB7-AFE8-2572C93D93F3}" type="presParOf" srcId="{50002BCE-CB34-475C-ABCA-476AFF9FC34D}" destId="{395F6AFE-9B6D-44BA-8F1A-010DD06BE7CC}" srcOrd="1" destOrd="0" presId="urn:microsoft.com/office/officeart/2008/layout/HalfCircleOrganizationChart"/>
    <dgm:cxn modelId="{C5B96283-FD7E-4DC4-9CC0-F9388DCD0406}" type="presParOf" srcId="{50002BCE-CB34-475C-ABCA-476AFF9FC34D}" destId="{5ED52F80-3F73-4E1E-925C-518D090A6DC5}" srcOrd="2" destOrd="0" presId="urn:microsoft.com/office/officeart/2008/layout/HalfCircleOrganizationChart"/>
    <dgm:cxn modelId="{D6975410-4161-41E8-A496-5B64DD32883D}" type="presParOf" srcId="{5B173315-BE6A-4A92-8A91-F28CA9BF0E01}" destId="{32D2A0C0-B235-4330-B4F7-9EE21F5ECC43}" srcOrd="2" destOrd="0" presId="urn:microsoft.com/office/officeart/2008/layout/HalfCircleOrganizationChart"/>
    <dgm:cxn modelId="{6BCB7811-DF51-4700-A9AE-99AE9B32E1AA}" type="presParOf" srcId="{6234D609-00FD-4D10-A304-FC83995B5B32}" destId="{AEB57660-FEF2-4F7E-A0BD-095560FEF003}" srcOrd="6" destOrd="0" presId="urn:microsoft.com/office/officeart/2008/layout/HalfCircleOrganizationChart"/>
    <dgm:cxn modelId="{AA82403C-E406-4CA4-91A8-167C935D3FAD}" type="presParOf" srcId="{6234D609-00FD-4D10-A304-FC83995B5B32}" destId="{1C35ED85-2570-4E71-BC3D-2E0FCE5ECFFA}" srcOrd="7" destOrd="0" presId="urn:microsoft.com/office/officeart/2008/layout/HalfCircleOrganizationChart"/>
    <dgm:cxn modelId="{2B5E8F2C-7BF9-4BA9-B399-38E348FE3EB9}" type="presParOf" srcId="{1C35ED85-2570-4E71-BC3D-2E0FCE5ECFFA}" destId="{C0371119-9E63-4E94-A595-84328F03628F}" srcOrd="0" destOrd="0" presId="urn:microsoft.com/office/officeart/2008/layout/HalfCircleOrganizationChart"/>
    <dgm:cxn modelId="{590C7CF1-E071-444E-A3CC-B0528D11FB01}" type="presParOf" srcId="{C0371119-9E63-4E94-A595-84328F03628F}" destId="{67F3E280-58C5-442C-812F-6419E8560F45}" srcOrd="0" destOrd="0" presId="urn:microsoft.com/office/officeart/2008/layout/HalfCircleOrganizationChart"/>
    <dgm:cxn modelId="{B2672505-AF9F-4AF9-A628-5FE5059A122C}" type="presParOf" srcId="{C0371119-9E63-4E94-A595-84328F03628F}" destId="{D7806336-21F3-4338-B1F2-51ED1F566989}" srcOrd="1" destOrd="0" presId="urn:microsoft.com/office/officeart/2008/layout/HalfCircleOrganizationChart"/>
    <dgm:cxn modelId="{5145A577-C419-42B8-936D-8BA9715F3952}" type="presParOf" srcId="{C0371119-9E63-4E94-A595-84328F03628F}" destId="{1AB008AC-B673-44EF-8CFB-B0EE4D216E09}" srcOrd="2" destOrd="0" presId="urn:microsoft.com/office/officeart/2008/layout/HalfCircleOrganizationChart"/>
    <dgm:cxn modelId="{31CE16D1-9191-4878-B6B2-555411769494}" type="presParOf" srcId="{C0371119-9E63-4E94-A595-84328F03628F}" destId="{FB7A7DC2-EC94-423E-8AE9-639AFC063C32}" srcOrd="3" destOrd="0" presId="urn:microsoft.com/office/officeart/2008/layout/HalfCircleOrganizationChart"/>
    <dgm:cxn modelId="{A4C15B11-4D73-4AC2-8C2F-91E46B35F2FB}" type="presParOf" srcId="{1C35ED85-2570-4E71-BC3D-2E0FCE5ECFFA}" destId="{CC4126E0-55BB-4E74-9E99-B36FA60F3118}" srcOrd="1" destOrd="0" presId="urn:microsoft.com/office/officeart/2008/layout/HalfCircleOrganizationChart"/>
    <dgm:cxn modelId="{4D7C9E03-D738-4591-8F96-97DAFE80C087}" type="presParOf" srcId="{CC4126E0-55BB-4E74-9E99-B36FA60F3118}" destId="{057D951A-43D4-4F66-B149-6844F104B352}" srcOrd="0" destOrd="0" presId="urn:microsoft.com/office/officeart/2008/layout/HalfCircleOrganizationChart"/>
    <dgm:cxn modelId="{E9AE151C-060F-48D0-9376-B0E99692ABC7}" type="presParOf" srcId="{CC4126E0-55BB-4E74-9E99-B36FA60F3118}" destId="{58237F7E-31BF-44B2-A6FA-63579A8449C6}" srcOrd="1" destOrd="0" presId="urn:microsoft.com/office/officeart/2008/layout/HalfCircleOrganizationChart"/>
    <dgm:cxn modelId="{62C2E9F2-BF96-42E9-BDD0-9A1C3F71EF6B}" type="presParOf" srcId="{58237F7E-31BF-44B2-A6FA-63579A8449C6}" destId="{3EC5623E-7B0F-49AE-924E-FF0807F328F1}" srcOrd="0" destOrd="0" presId="urn:microsoft.com/office/officeart/2008/layout/HalfCircleOrganizationChart"/>
    <dgm:cxn modelId="{A3B43A93-727A-49FE-9A6D-9562A012B78E}" type="presParOf" srcId="{3EC5623E-7B0F-49AE-924E-FF0807F328F1}" destId="{51D86B3F-30CA-4A77-8869-788205C71FD6}" srcOrd="0" destOrd="0" presId="urn:microsoft.com/office/officeart/2008/layout/HalfCircleOrganizationChart"/>
    <dgm:cxn modelId="{98599F4F-8EA3-4176-823B-5A0A36AD37DA}" type="presParOf" srcId="{3EC5623E-7B0F-49AE-924E-FF0807F328F1}" destId="{C94F7794-5B6F-4F2C-9614-EEE4C3D583D4}" srcOrd="1" destOrd="0" presId="urn:microsoft.com/office/officeart/2008/layout/HalfCircleOrganizationChart"/>
    <dgm:cxn modelId="{517B668A-1051-49F1-AA40-D485ACEEFB88}" type="presParOf" srcId="{3EC5623E-7B0F-49AE-924E-FF0807F328F1}" destId="{F67AB742-125C-40A4-AFC8-5CEE21DC1792}" srcOrd="2" destOrd="0" presId="urn:microsoft.com/office/officeart/2008/layout/HalfCircleOrganizationChart"/>
    <dgm:cxn modelId="{18B66C9D-CDC2-474E-A660-21D69D2ABE6B}" type="presParOf" srcId="{3EC5623E-7B0F-49AE-924E-FF0807F328F1}" destId="{64B4F710-37EF-459C-8561-2F39BC554077}" srcOrd="3" destOrd="0" presId="urn:microsoft.com/office/officeart/2008/layout/HalfCircleOrganizationChart"/>
    <dgm:cxn modelId="{ACAE48FB-996C-417C-9D29-074A80874B6A}" type="presParOf" srcId="{58237F7E-31BF-44B2-A6FA-63579A8449C6}" destId="{925CD3C5-4A76-4A6D-AA7C-14A9A5A94482}" srcOrd="1" destOrd="0" presId="urn:microsoft.com/office/officeart/2008/layout/HalfCircleOrganizationChart"/>
    <dgm:cxn modelId="{7753B641-2CD8-4D65-BB65-46C34E43F7C3}" type="presParOf" srcId="{58237F7E-31BF-44B2-A6FA-63579A8449C6}" destId="{4A01B5C2-6674-4A5C-B80C-A5805D727481}" srcOrd="2" destOrd="0" presId="urn:microsoft.com/office/officeart/2008/layout/HalfCircleOrganizationChart"/>
    <dgm:cxn modelId="{99D0BB16-31ED-434D-8028-F5FDCDDEF8C7}" type="presParOf" srcId="{CC4126E0-55BB-4E74-9E99-B36FA60F3118}" destId="{4603EDF0-09C3-4145-8F14-24949980EF46}" srcOrd="2" destOrd="0" presId="urn:microsoft.com/office/officeart/2008/layout/HalfCircleOrganizationChart"/>
    <dgm:cxn modelId="{86AD1515-8283-4C0E-988E-EACC50912CB9}" type="presParOf" srcId="{CC4126E0-55BB-4E74-9E99-B36FA60F3118}" destId="{E67A79A4-6007-49F6-9413-3035AF2098B3}" srcOrd="3" destOrd="0" presId="urn:microsoft.com/office/officeart/2008/layout/HalfCircleOrganizationChart"/>
    <dgm:cxn modelId="{B72AA5CD-FFF8-4D38-8DA2-CC062EAEAE87}" type="presParOf" srcId="{E67A79A4-6007-49F6-9413-3035AF2098B3}" destId="{A68B1954-3299-49C2-BB1B-DAD83A796932}" srcOrd="0" destOrd="0" presId="urn:microsoft.com/office/officeart/2008/layout/HalfCircleOrganizationChart"/>
    <dgm:cxn modelId="{BD2D2A54-E794-451F-996C-6C4514B91DE5}" type="presParOf" srcId="{A68B1954-3299-49C2-BB1B-DAD83A796932}" destId="{0645D1A1-9E8A-4241-BB54-0F2DDFED8669}" srcOrd="0" destOrd="0" presId="urn:microsoft.com/office/officeart/2008/layout/HalfCircleOrganizationChart"/>
    <dgm:cxn modelId="{A1D9B196-F260-4F57-8856-C13182F48934}" type="presParOf" srcId="{A68B1954-3299-49C2-BB1B-DAD83A796932}" destId="{F59850DE-E736-45BF-B52A-B29CFA6EF048}" srcOrd="1" destOrd="0" presId="urn:microsoft.com/office/officeart/2008/layout/HalfCircleOrganizationChart"/>
    <dgm:cxn modelId="{B964C327-1251-46A7-A924-75D533710109}" type="presParOf" srcId="{A68B1954-3299-49C2-BB1B-DAD83A796932}" destId="{1CD8BD1E-66AB-4F6F-B073-D7B0D6C293CE}" srcOrd="2" destOrd="0" presId="urn:microsoft.com/office/officeart/2008/layout/HalfCircleOrganizationChart"/>
    <dgm:cxn modelId="{98F582F8-32ED-408A-9044-80E9A662B623}" type="presParOf" srcId="{A68B1954-3299-49C2-BB1B-DAD83A796932}" destId="{AF7B10BA-AAEF-415B-AA19-603750BB0CC2}" srcOrd="3" destOrd="0" presId="urn:microsoft.com/office/officeart/2008/layout/HalfCircleOrganizationChart"/>
    <dgm:cxn modelId="{100E5A63-3832-4DAD-877D-A21D86E800B6}" type="presParOf" srcId="{E67A79A4-6007-49F6-9413-3035AF2098B3}" destId="{E4176931-6001-4083-B13A-A403BDA89CFD}" srcOrd="1" destOrd="0" presId="urn:microsoft.com/office/officeart/2008/layout/HalfCircleOrganizationChart"/>
    <dgm:cxn modelId="{75647DB6-C8C0-4527-95F1-6C0460C853D4}" type="presParOf" srcId="{E67A79A4-6007-49F6-9413-3035AF2098B3}" destId="{B22E4E10-3B58-40DA-B12B-648392B16BE9}" srcOrd="2" destOrd="0" presId="urn:microsoft.com/office/officeart/2008/layout/HalfCircleOrganizationChart"/>
    <dgm:cxn modelId="{3FC1E81A-0B2C-43F5-B0BF-5A18C1E783F5}" type="presParOf" srcId="{1C35ED85-2570-4E71-BC3D-2E0FCE5ECFFA}" destId="{95691DF4-4D2D-41DA-85B3-F4BE0DBB7C40}" srcOrd="2" destOrd="0" presId="urn:microsoft.com/office/officeart/2008/layout/HalfCircleOrganizationChart"/>
    <dgm:cxn modelId="{2F4374A1-52AB-44B2-B4E7-02DF3E4BD5CF}" type="presParOf" srcId="{BE15B415-647A-401A-AD1C-F3781C4D0BE9}" destId="{E7050648-3014-4904-A982-D97A0A24B83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EDF0-09C3-4145-8F14-24949980EF46}">
      <dsp:nvSpPr>
        <dsp:cNvPr id="0" name=""/>
        <dsp:cNvSpPr/>
      </dsp:nvSpPr>
      <dsp:spPr>
        <a:xfrm>
          <a:off x="3878840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D951A-43D4-4F66-B149-6844F104B352}">
      <dsp:nvSpPr>
        <dsp:cNvPr id="0" name=""/>
        <dsp:cNvSpPr/>
      </dsp:nvSpPr>
      <dsp:spPr>
        <a:xfrm>
          <a:off x="3878840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57660-FEF2-4F7E-A0BD-095560FEF003}">
      <dsp:nvSpPr>
        <dsp:cNvPr id="0" name=""/>
        <dsp:cNvSpPr/>
      </dsp:nvSpPr>
      <dsp:spPr>
        <a:xfrm>
          <a:off x="2175281" y="1058825"/>
          <a:ext cx="1703559" cy="197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53"/>
              </a:lnTo>
              <a:lnTo>
                <a:pt x="1703559" y="98553"/>
              </a:lnTo>
              <a:lnTo>
                <a:pt x="1703559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608F4-5522-4481-8194-E145588A9B5F}">
      <dsp:nvSpPr>
        <dsp:cNvPr id="0" name=""/>
        <dsp:cNvSpPr/>
      </dsp:nvSpPr>
      <dsp:spPr>
        <a:xfrm>
          <a:off x="2743134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6532E-4E8C-43D2-AA5E-259B5AE5E83D}">
      <dsp:nvSpPr>
        <dsp:cNvPr id="0" name=""/>
        <dsp:cNvSpPr/>
      </dsp:nvSpPr>
      <dsp:spPr>
        <a:xfrm>
          <a:off x="2743134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493B-C923-42E9-AF43-BDDC85C3C91B}">
      <dsp:nvSpPr>
        <dsp:cNvPr id="0" name=""/>
        <dsp:cNvSpPr/>
      </dsp:nvSpPr>
      <dsp:spPr>
        <a:xfrm>
          <a:off x="2175281" y="1058825"/>
          <a:ext cx="567853" cy="197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53"/>
              </a:lnTo>
              <a:lnTo>
                <a:pt x="567853" y="98553"/>
              </a:lnTo>
              <a:lnTo>
                <a:pt x="567853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F25A5-F84B-4CEC-9F42-EEB9B207BEB3}">
      <dsp:nvSpPr>
        <dsp:cNvPr id="0" name=""/>
        <dsp:cNvSpPr/>
      </dsp:nvSpPr>
      <dsp:spPr>
        <a:xfrm>
          <a:off x="1607428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3481B-A8C1-4047-99EA-75FE06D458EB}">
      <dsp:nvSpPr>
        <dsp:cNvPr id="0" name=""/>
        <dsp:cNvSpPr/>
      </dsp:nvSpPr>
      <dsp:spPr>
        <a:xfrm>
          <a:off x="1607428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B6966-E334-49F8-ABCF-4A1A921A45E4}">
      <dsp:nvSpPr>
        <dsp:cNvPr id="0" name=""/>
        <dsp:cNvSpPr/>
      </dsp:nvSpPr>
      <dsp:spPr>
        <a:xfrm>
          <a:off x="1607428" y="1058825"/>
          <a:ext cx="567853" cy="197106"/>
        </a:xfrm>
        <a:custGeom>
          <a:avLst/>
          <a:gdLst/>
          <a:ahLst/>
          <a:cxnLst/>
          <a:rect l="0" t="0" r="0" b="0"/>
          <a:pathLst>
            <a:path>
              <a:moveTo>
                <a:pt x="567853" y="0"/>
              </a:moveTo>
              <a:lnTo>
                <a:pt x="567853" y="98553"/>
              </a:lnTo>
              <a:lnTo>
                <a:pt x="0" y="98553"/>
              </a:lnTo>
              <a:lnTo>
                <a:pt x="0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AF1A1-B785-4EE4-BAA3-1CEE50E9E6B0}">
      <dsp:nvSpPr>
        <dsp:cNvPr id="0" name=""/>
        <dsp:cNvSpPr/>
      </dsp:nvSpPr>
      <dsp:spPr>
        <a:xfrm>
          <a:off x="471722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8EFFF-7E89-4A7A-BA40-70E010CEE4BF}">
      <dsp:nvSpPr>
        <dsp:cNvPr id="0" name=""/>
        <dsp:cNvSpPr/>
      </dsp:nvSpPr>
      <dsp:spPr>
        <a:xfrm>
          <a:off x="471722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46E69-0258-4ED9-B802-1DA15EAFD1F5}">
      <dsp:nvSpPr>
        <dsp:cNvPr id="0" name=""/>
        <dsp:cNvSpPr/>
      </dsp:nvSpPr>
      <dsp:spPr>
        <a:xfrm>
          <a:off x="471722" y="1058825"/>
          <a:ext cx="1703559" cy="197106"/>
        </a:xfrm>
        <a:custGeom>
          <a:avLst/>
          <a:gdLst/>
          <a:ahLst/>
          <a:cxnLst/>
          <a:rect l="0" t="0" r="0" b="0"/>
          <a:pathLst>
            <a:path>
              <a:moveTo>
                <a:pt x="1703559" y="0"/>
              </a:moveTo>
              <a:lnTo>
                <a:pt x="1703559" y="98553"/>
              </a:lnTo>
              <a:lnTo>
                <a:pt x="0" y="98553"/>
              </a:lnTo>
              <a:lnTo>
                <a:pt x="0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CD0D4-FA6D-4502-B944-E85AC644347A}">
      <dsp:nvSpPr>
        <dsp:cNvPr id="0" name=""/>
        <dsp:cNvSpPr/>
      </dsp:nvSpPr>
      <dsp:spPr>
        <a:xfrm>
          <a:off x="1940631" y="589525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6D351-39FA-4F1C-AD7A-62C7F6A92E93}">
      <dsp:nvSpPr>
        <dsp:cNvPr id="0" name=""/>
        <dsp:cNvSpPr/>
      </dsp:nvSpPr>
      <dsp:spPr>
        <a:xfrm>
          <a:off x="1940631" y="589525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81EAB-2E23-41C2-BA1A-2EEBE332BAFE}">
      <dsp:nvSpPr>
        <dsp:cNvPr id="0" name=""/>
        <dsp:cNvSpPr/>
      </dsp:nvSpPr>
      <dsp:spPr>
        <a:xfrm>
          <a:off x="1705981" y="673999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</a:t>
          </a:r>
        </a:p>
      </dsp:txBody>
      <dsp:txXfrm>
        <a:off x="1705981" y="673999"/>
        <a:ext cx="938600" cy="300352"/>
      </dsp:txXfrm>
    </dsp:sp>
    <dsp:sp modelId="{33542B9E-E678-4E6E-972A-37EB1613A653}">
      <dsp:nvSpPr>
        <dsp:cNvPr id="0" name=""/>
        <dsp:cNvSpPr/>
      </dsp:nvSpPr>
      <dsp:spPr>
        <a:xfrm>
          <a:off x="237072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1D327-931F-4AE1-98B2-C83861F81EDB}">
      <dsp:nvSpPr>
        <dsp:cNvPr id="0" name=""/>
        <dsp:cNvSpPr/>
      </dsp:nvSpPr>
      <dsp:spPr>
        <a:xfrm>
          <a:off x="237072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1E006-6106-4AA9-8AE7-357F248F6F59}">
      <dsp:nvSpPr>
        <dsp:cNvPr id="0" name=""/>
        <dsp:cNvSpPr/>
      </dsp:nvSpPr>
      <dsp:spPr>
        <a:xfrm>
          <a:off x="2422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</a:t>
          </a:r>
        </a:p>
      </dsp:txBody>
      <dsp:txXfrm>
        <a:off x="2422" y="1340405"/>
        <a:ext cx="938600" cy="300352"/>
      </dsp:txXfrm>
    </dsp:sp>
    <dsp:sp modelId="{6D9A1A37-104D-4A23-AFF6-9194F8777282}">
      <dsp:nvSpPr>
        <dsp:cNvPr id="0" name=""/>
        <dsp:cNvSpPr/>
      </dsp:nvSpPr>
      <dsp:spPr>
        <a:xfrm>
          <a:off x="847162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998C5-BB50-476F-9EC6-9CCB1DC7A3AF}">
      <dsp:nvSpPr>
        <dsp:cNvPr id="0" name=""/>
        <dsp:cNvSpPr/>
      </dsp:nvSpPr>
      <dsp:spPr>
        <a:xfrm>
          <a:off x="847162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A0E78-0E94-4545-9A2A-A8B164FE530E}">
      <dsp:nvSpPr>
        <dsp:cNvPr id="0" name=""/>
        <dsp:cNvSpPr/>
      </dsp:nvSpPr>
      <dsp:spPr>
        <a:xfrm>
          <a:off x="612512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</a:t>
          </a:r>
        </a:p>
      </dsp:txBody>
      <dsp:txXfrm>
        <a:off x="612512" y="2006812"/>
        <a:ext cx="938600" cy="300352"/>
      </dsp:txXfrm>
    </dsp:sp>
    <dsp:sp modelId="{4C06FB7C-4916-4001-A235-EF2CA3EF53E8}">
      <dsp:nvSpPr>
        <dsp:cNvPr id="0" name=""/>
        <dsp:cNvSpPr/>
      </dsp:nvSpPr>
      <dsp:spPr>
        <a:xfrm>
          <a:off x="847162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8301F-B6A2-4F18-82F8-F53A6B8DFBE1}">
      <dsp:nvSpPr>
        <dsp:cNvPr id="0" name=""/>
        <dsp:cNvSpPr/>
      </dsp:nvSpPr>
      <dsp:spPr>
        <a:xfrm>
          <a:off x="847162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CB1D5-6064-458D-BFEB-F914FC6AB856}">
      <dsp:nvSpPr>
        <dsp:cNvPr id="0" name=""/>
        <dsp:cNvSpPr/>
      </dsp:nvSpPr>
      <dsp:spPr>
        <a:xfrm>
          <a:off x="612512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Parallel</a:t>
          </a:r>
        </a:p>
      </dsp:txBody>
      <dsp:txXfrm>
        <a:off x="612512" y="2673218"/>
        <a:ext cx="938600" cy="300352"/>
      </dsp:txXfrm>
    </dsp:sp>
    <dsp:sp modelId="{43ED9E18-6F0E-4CA8-B681-11C7BBBCFFED}">
      <dsp:nvSpPr>
        <dsp:cNvPr id="0" name=""/>
        <dsp:cNvSpPr/>
      </dsp:nvSpPr>
      <dsp:spPr>
        <a:xfrm>
          <a:off x="1372778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FE830-89A9-49BA-8F60-12752DF1AEDD}">
      <dsp:nvSpPr>
        <dsp:cNvPr id="0" name=""/>
        <dsp:cNvSpPr/>
      </dsp:nvSpPr>
      <dsp:spPr>
        <a:xfrm>
          <a:off x="1372778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5ED97-C756-406F-997F-E649AA4B5D27}">
      <dsp:nvSpPr>
        <dsp:cNvPr id="0" name=""/>
        <dsp:cNvSpPr/>
      </dsp:nvSpPr>
      <dsp:spPr>
        <a:xfrm>
          <a:off x="1138128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block</a:t>
          </a:r>
        </a:p>
      </dsp:txBody>
      <dsp:txXfrm>
        <a:off x="1138128" y="1340405"/>
        <a:ext cx="938600" cy="300352"/>
      </dsp:txXfrm>
    </dsp:sp>
    <dsp:sp modelId="{2D3732BB-8C41-4003-80D8-05898F074E05}">
      <dsp:nvSpPr>
        <dsp:cNvPr id="0" name=""/>
        <dsp:cNvSpPr/>
      </dsp:nvSpPr>
      <dsp:spPr>
        <a:xfrm>
          <a:off x="1982868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2936B-6900-45D9-995A-E2262943BAD4}">
      <dsp:nvSpPr>
        <dsp:cNvPr id="0" name=""/>
        <dsp:cNvSpPr/>
      </dsp:nvSpPr>
      <dsp:spPr>
        <a:xfrm>
          <a:off x="1982868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6DE7-54D3-4213-9061-63256A71342E}">
      <dsp:nvSpPr>
        <dsp:cNvPr id="0" name=""/>
        <dsp:cNvSpPr/>
      </dsp:nvSpPr>
      <dsp:spPr>
        <a:xfrm>
          <a:off x="1748218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SATA</a:t>
          </a:r>
        </a:p>
      </dsp:txBody>
      <dsp:txXfrm>
        <a:off x="1748218" y="2006812"/>
        <a:ext cx="938600" cy="300352"/>
      </dsp:txXfrm>
    </dsp:sp>
    <dsp:sp modelId="{B24C5F49-42BD-4AE9-BE57-5AFB8DCD5841}">
      <dsp:nvSpPr>
        <dsp:cNvPr id="0" name=""/>
        <dsp:cNvSpPr/>
      </dsp:nvSpPr>
      <dsp:spPr>
        <a:xfrm>
          <a:off x="1982868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F09EE-4D0F-4E5F-9148-EEE83B7BF5F7}">
      <dsp:nvSpPr>
        <dsp:cNvPr id="0" name=""/>
        <dsp:cNvSpPr/>
      </dsp:nvSpPr>
      <dsp:spPr>
        <a:xfrm>
          <a:off x="1982868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6B297-82D6-44CA-92BE-01D260A9339D}">
      <dsp:nvSpPr>
        <dsp:cNvPr id="0" name=""/>
        <dsp:cNvSpPr/>
      </dsp:nvSpPr>
      <dsp:spPr>
        <a:xfrm>
          <a:off x="1748218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SCSI</a:t>
          </a:r>
        </a:p>
      </dsp:txBody>
      <dsp:txXfrm>
        <a:off x="1748218" y="2673218"/>
        <a:ext cx="938600" cy="300352"/>
      </dsp:txXfrm>
    </dsp:sp>
    <dsp:sp modelId="{4A86A1A0-480C-46B4-B53C-9ACE67F89E15}">
      <dsp:nvSpPr>
        <dsp:cNvPr id="0" name=""/>
        <dsp:cNvSpPr/>
      </dsp:nvSpPr>
      <dsp:spPr>
        <a:xfrm>
          <a:off x="2508484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132C5-3F80-48AB-8B94-6B0C79547BEF}">
      <dsp:nvSpPr>
        <dsp:cNvPr id="0" name=""/>
        <dsp:cNvSpPr/>
      </dsp:nvSpPr>
      <dsp:spPr>
        <a:xfrm>
          <a:off x="2508484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B3F8B-1237-495D-A779-E8A2C974FFEA}">
      <dsp:nvSpPr>
        <dsp:cNvPr id="0" name=""/>
        <dsp:cNvSpPr/>
      </dsp:nvSpPr>
      <dsp:spPr>
        <a:xfrm>
          <a:off x="2273834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</a:t>
          </a:r>
        </a:p>
      </dsp:txBody>
      <dsp:txXfrm>
        <a:off x="2273834" y="1340405"/>
        <a:ext cx="938600" cy="300352"/>
      </dsp:txXfrm>
    </dsp:sp>
    <dsp:sp modelId="{F593364F-1CFD-4E8A-9E45-5265C48B7944}">
      <dsp:nvSpPr>
        <dsp:cNvPr id="0" name=""/>
        <dsp:cNvSpPr/>
      </dsp:nvSpPr>
      <dsp:spPr>
        <a:xfrm>
          <a:off x="3118574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79905-B899-419C-BF91-CD776EC32EAF}">
      <dsp:nvSpPr>
        <dsp:cNvPr id="0" name=""/>
        <dsp:cNvSpPr/>
      </dsp:nvSpPr>
      <dsp:spPr>
        <a:xfrm>
          <a:off x="3118574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03F4C-48DA-45E5-BB90-4A178802128B}">
      <dsp:nvSpPr>
        <dsp:cNvPr id="0" name=""/>
        <dsp:cNvSpPr/>
      </dsp:nvSpPr>
      <dsp:spPr>
        <a:xfrm>
          <a:off x="2883924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Ethernet</a:t>
          </a:r>
        </a:p>
      </dsp:txBody>
      <dsp:txXfrm>
        <a:off x="2883924" y="2006812"/>
        <a:ext cx="938600" cy="300352"/>
      </dsp:txXfrm>
    </dsp:sp>
    <dsp:sp modelId="{D55226D0-DDC9-4FD3-A308-245308DF99DF}">
      <dsp:nvSpPr>
        <dsp:cNvPr id="0" name=""/>
        <dsp:cNvSpPr/>
      </dsp:nvSpPr>
      <dsp:spPr>
        <a:xfrm>
          <a:off x="3118574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A7949-4C8B-4FAA-9370-EB151E4356A0}">
      <dsp:nvSpPr>
        <dsp:cNvPr id="0" name=""/>
        <dsp:cNvSpPr/>
      </dsp:nvSpPr>
      <dsp:spPr>
        <a:xfrm>
          <a:off x="3118574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F6E4A-85E6-454C-95E1-6E1387308CBD}">
      <dsp:nvSpPr>
        <dsp:cNvPr id="0" name=""/>
        <dsp:cNvSpPr/>
      </dsp:nvSpPr>
      <dsp:spPr>
        <a:xfrm>
          <a:off x="2883924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WiFi</a:t>
          </a:r>
        </a:p>
      </dsp:txBody>
      <dsp:txXfrm>
        <a:off x="2883924" y="2673218"/>
        <a:ext cx="938600" cy="300352"/>
      </dsp:txXfrm>
    </dsp:sp>
    <dsp:sp modelId="{D7806336-21F3-4338-B1F2-51ED1F566989}">
      <dsp:nvSpPr>
        <dsp:cNvPr id="0" name=""/>
        <dsp:cNvSpPr/>
      </dsp:nvSpPr>
      <dsp:spPr>
        <a:xfrm>
          <a:off x="3644190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008AC-B673-44EF-8CFB-B0EE4D216E09}">
      <dsp:nvSpPr>
        <dsp:cNvPr id="0" name=""/>
        <dsp:cNvSpPr/>
      </dsp:nvSpPr>
      <dsp:spPr>
        <a:xfrm>
          <a:off x="3644190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280-58C5-442C-812F-6419E8560F45}">
      <dsp:nvSpPr>
        <dsp:cNvPr id="0" name=""/>
        <dsp:cNvSpPr/>
      </dsp:nvSpPr>
      <dsp:spPr>
        <a:xfrm>
          <a:off x="3409540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video</a:t>
          </a:r>
        </a:p>
      </dsp:txBody>
      <dsp:txXfrm>
        <a:off x="3409540" y="1340405"/>
        <a:ext cx="938600" cy="300352"/>
      </dsp:txXfrm>
    </dsp:sp>
    <dsp:sp modelId="{C94F7794-5B6F-4F2C-9614-EEE4C3D583D4}">
      <dsp:nvSpPr>
        <dsp:cNvPr id="0" name=""/>
        <dsp:cNvSpPr/>
      </dsp:nvSpPr>
      <dsp:spPr>
        <a:xfrm>
          <a:off x="4254280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B742-125C-40A4-AFC8-5CEE21DC1792}">
      <dsp:nvSpPr>
        <dsp:cNvPr id="0" name=""/>
        <dsp:cNvSpPr/>
      </dsp:nvSpPr>
      <dsp:spPr>
        <a:xfrm>
          <a:off x="4254280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86B3F-30CA-4A77-8869-788205C71FD6}">
      <dsp:nvSpPr>
        <dsp:cNvPr id="0" name=""/>
        <dsp:cNvSpPr/>
      </dsp:nvSpPr>
      <dsp:spPr>
        <a:xfrm>
          <a:off x="4019630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2D</a:t>
          </a:r>
        </a:p>
      </dsp:txBody>
      <dsp:txXfrm>
        <a:off x="4019630" y="2006812"/>
        <a:ext cx="938600" cy="300352"/>
      </dsp:txXfrm>
    </dsp:sp>
    <dsp:sp modelId="{F59850DE-E736-45BF-B52A-B29CFA6EF048}">
      <dsp:nvSpPr>
        <dsp:cNvPr id="0" name=""/>
        <dsp:cNvSpPr/>
      </dsp:nvSpPr>
      <dsp:spPr>
        <a:xfrm>
          <a:off x="4254280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BD1E-66AB-4F6F-B073-D7B0D6C293CE}">
      <dsp:nvSpPr>
        <dsp:cNvPr id="0" name=""/>
        <dsp:cNvSpPr/>
      </dsp:nvSpPr>
      <dsp:spPr>
        <a:xfrm>
          <a:off x="4254280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5D1A1-9E8A-4241-BB54-0F2DDFED8669}">
      <dsp:nvSpPr>
        <dsp:cNvPr id="0" name=""/>
        <dsp:cNvSpPr/>
      </dsp:nvSpPr>
      <dsp:spPr>
        <a:xfrm>
          <a:off x="4019630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3D</a:t>
          </a:r>
        </a:p>
      </dsp:txBody>
      <dsp:txXfrm>
        <a:off x="4019630" y="2673218"/>
        <a:ext cx="938600" cy="300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cs.iit.edu/~khale/nautilu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silabs.com/documents/public/data-sheets/Si7021-A2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drivers/iio/humidity/si7020.c" TargetMode="External"/><Relationship Id="rId2" Type="http://schemas.openxmlformats.org/officeDocument/2006/relationships/hyperlink" Target="https://github.com/torvalds/linux/blob/master/drivers/iio/humidity/si7020.c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ckos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capsules/extra/src/si7021.rs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10:</a:t>
            </a:r>
            <a:br>
              <a:rPr lang="en-US" dirty="0"/>
            </a:br>
            <a:r>
              <a:rPr lang="en-US" dirty="0"/>
              <a:t>Device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Jaswinder Pal Singh (Princeton),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AEA05-7253-4F81-BB06-77EA614888DE}"/>
              </a:ext>
            </a:extLst>
          </p:cNvPr>
          <p:cNvSpPr/>
          <p:nvPr/>
        </p:nvSpPr>
        <p:spPr>
          <a:xfrm>
            <a:off x="6705600" y="1450975"/>
            <a:ext cx="1984541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AEA05-7253-4F81-BB06-77EA614888DE}"/>
              </a:ext>
            </a:extLst>
          </p:cNvPr>
          <p:cNvSpPr/>
          <p:nvPr/>
        </p:nvSpPr>
        <p:spPr>
          <a:xfrm>
            <a:off x="1618247" y="1476207"/>
            <a:ext cx="5163553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FB81-B47D-4558-84DF-9DFE602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everything is a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0595-9B04-4AE4-A864-FFAE6C9B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Hardware: treat devices like memory</a:t>
            </a:r>
          </a:p>
          <a:p>
            <a:pPr lvl="1"/>
            <a:r>
              <a:rPr lang="en-US" dirty="0"/>
              <a:t>They can be read and written at addresses</a:t>
            </a:r>
          </a:p>
          <a:p>
            <a:endParaRPr lang="en-US" dirty="0"/>
          </a:p>
          <a:p>
            <a:r>
              <a:rPr lang="en-US" dirty="0"/>
              <a:t>Software: treat devices like files</a:t>
            </a:r>
          </a:p>
          <a:p>
            <a:pPr lvl="1"/>
            <a:r>
              <a:rPr lang="en-US" dirty="0"/>
              <a:t>They can be read and written</a:t>
            </a:r>
          </a:p>
          <a:p>
            <a:pPr lvl="1"/>
            <a:r>
              <a:rPr lang="en-US" dirty="0"/>
              <a:t>They may be created or destroyed (plugged/unplugged)</a:t>
            </a:r>
          </a:p>
          <a:p>
            <a:pPr lvl="1"/>
            <a:r>
              <a:rPr lang="en-US" dirty="0"/>
              <a:t>They can be created in hierarchies. Example:</a:t>
            </a:r>
          </a:p>
          <a:p>
            <a:pPr lvl="2"/>
            <a:r>
              <a:rPr lang="en-US" dirty="0"/>
              <a:t>SATA devices</a:t>
            </a:r>
          </a:p>
          <a:p>
            <a:pPr lvl="3"/>
            <a:r>
              <a:rPr lang="en-US" dirty="0"/>
              <a:t>SSD</a:t>
            </a:r>
          </a:p>
          <a:p>
            <a:pPr lvl="2"/>
            <a:r>
              <a:rPr lang="en-US" dirty="0"/>
              <a:t>USB devices</a:t>
            </a:r>
          </a:p>
          <a:p>
            <a:pPr lvl="3"/>
            <a:r>
              <a:rPr lang="en-US" dirty="0"/>
              <a:t>Webcam</a:t>
            </a:r>
          </a:p>
          <a:p>
            <a:pPr lvl="3"/>
            <a:r>
              <a:rPr lang="en-US" dirty="0"/>
              <a:t>Microphone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94001-6315-45A4-A2C8-5D85DC31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4137F0-803A-4932-B400-5DE892524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951" y="228600"/>
            <a:ext cx="3765443" cy="2746829"/>
          </a:xfrm>
          <a:prstGeom prst="roundRect">
            <a:avLst>
              <a:gd name="adj" fmla="val 5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F026-FB64-4DFF-846F-F6DD2292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device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101C-8B65-41EF-85ED-8CC25D28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 devices</a:t>
            </a:r>
          </a:p>
          <a:p>
            <a:pPr lvl="1"/>
            <a:r>
              <a:rPr lang="en-US" dirty="0"/>
              <a:t>Accessed as a stream of bytes (like a file)</a:t>
            </a:r>
          </a:p>
          <a:p>
            <a:pPr lvl="1"/>
            <a:r>
              <a:rPr lang="en-US" dirty="0"/>
              <a:t>Example: Webcam, Keyboard, Headphones</a:t>
            </a:r>
          </a:p>
          <a:p>
            <a:pPr lvl="1"/>
            <a:r>
              <a:rPr lang="en-US" dirty="0"/>
              <a:t>We will focus on these</a:t>
            </a:r>
          </a:p>
          <a:p>
            <a:pPr lvl="1"/>
            <a:endParaRPr lang="en-US" dirty="0"/>
          </a:p>
          <a:p>
            <a:r>
              <a:rPr lang="en-US" dirty="0"/>
              <a:t>Block devices</a:t>
            </a:r>
          </a:p>
          <a:p>
            <a:pPr lvl="1"/>
            <a:r>
              <a:rPr lang="en-US" dirty="0"/>
              <a:t>Accessed in blocks of data (like a disk)</a:t>
            </a:r>
          </a:p>
          <a:p>
            <a:pPr lvl="1"/>
            <a:r>
              <a:rPr lang="en-US" dirty="0"/>
              <a:t>Can hold entire filesystems</a:t>
            </a:r>
          </a:p>
          <a:p>
            <a:pPr lvl="1"/>
            <a:r>
              <a:rPr lang="en-US" dirty="0"/>
              <a:t>Example: Disks, Flash drives</a:t>
            </a:r>
          </a:p>
          <a:p>
            <a:pPr lvl="1"/>
            <a:endParaRPr lang="en-US" dirty="0"/>
          </a:p>
          <a:p>
            <a:r>
              <a:rPr lang="en-US" dirty="0"/>
              <a:t>Network interfaces</a:t>
            </a:r>
          </a:p>
          <a:p>
            <a:pPr lvl="1"/>
            <a:r>
              <a:rPr lang="en-US" dirty="0"/>
              <a:t>See CS340 (Computer Networking)</a:t>
            </a:r>
          </a:p>
          <a:p>
            <a:pPr lvl="1"/>
            <a:r>
              <a:rPr lang="en-US" dirty="0"/>
              <a:t>Accessed through transfer of data packets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E624E-8129-4660-AAB6-4EFAC94C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2AD71D-3B31-43F4-B82D-0D295A1A9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951" y="228600"/>
            <a:ext cx="3765443" cy="2746829"/>
          </a:xfrm>
          <a:prstGeom prst="roundRect">
            <a:avLst>
              <a:gd name="adj" fmla="val 5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CE88C4-0701-90A8-9890-E2803371F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041396"/>
              </p:ext>
            </p:extLst>
          </p:nvPr>
        </p:nvGraphicFramePr>
        <p:xfrm>
          <a:off x="6787166" y="2753230"/>
          <a:ext cx="4960653" cy="3647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072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CF6-16F4-491B-97BE-3AEED8FC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layers when interacting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A98C-E2E9-431E-B968-7021EDFD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592976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applications</a:t>
            </a:r>
          </a:p>
          <a:p>
            <a:pPr lvl="1"/>
            <a:r>
              <a:rPr lang="en-US" dirty="0"/>
              <a:t>Do useful things</a:t>
            </a:r>
          </a:p>
          <a:p>
            <a:pPr lvl="1"/>
            <a:endParaRPr lang="en-US" dirty="0"/>
          </a:p>
          <a:p>
            <a:r>
              <a:rPr lang="en-US" dirty="0"/>
              <a:t>I/O subsystem</a:t>
            </a:r>
          </a:p>
          <a:p>
            <a:pPr lvl="1"/>
            <a:r>
              <a:rPr lang="en-US" dirty="0"/>
              <a:t>Receive </a:t>
            </a:r>
            <a:r>
              <a:rPr lang="en-US" dirty="0" err="1"/>
              <a:t>syscalls</a:t>
            </a:r>
            <a:r>
              <a:rPr lang="en-US" dirty="0"/>
              <a:t>, route to device drivers</a:t>
            </a:r>
          </a:p>
          <a:p>
            <a:pPr lvl="1"/>
            <a:endParaRPr lang="en-US" dirty="0"/>
          </a:p>
          <a:p>
            <a:r>
              <a:rPr lang="en-US" dirty="0"/>
              <a:t>Device drivers</a:t>
            </a:r>
          </a:p>
          <a:p>
            <a:pPr lvl="1"/>
            <a:r>
              <a:rPr lang="en-US" dirty="0"/>
              <a:t>Translate application requests into device interactions</a:t>
            </a:r>
          </a:p>
          <a:p>
            <a:pPr lvl="1"/>
            <a:endParaRPr lang="en-US" dirty="0"/>
          </a:p>
          <a:p>
            <a:r>
              <a:rPr lang="en-US" dirty="0"/>
              <a:t>Interrupt Handler</a:t>
            </a:r>
          </a:p>
          <a:p>
            <a:pPr lvl="1"/>
            <a:r>
              <a:rPr lang="en-US" dirty="0"/>
              <a:t>Receive events from hardware</a:t>
            </a:r>
          </a:p>
          <a:p>
            <a:pPr lvl="1"/>
            <a:endParaRPr lang="en-US" dirty="0"/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Do useful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9527-E3D9-4C6F-8104-3F1A36B4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5CE9-1D0C-4E3D-9DB8-CFAE32A4A2A8}"/>
              </a:ext>
            </a:extLst>
          </p:cNvPr>
          <p:cNvGrpSpPr/>
          <p:nvPr/>
        </p:nvGrpSpPr>
        <p:grpSpPr>
          <a:xfrm>
            <a:off x="8447308" y="1143000"/>
            <a:ext cx="3133086" cy="3882580"/>
            <a:chOff x="8447308" y="1143000"/>
            <a:chExt cx="3133086" cy="38825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8AD869-669B-4B97-B271-10A65B4556E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2A7E59-FA3A-4E1A-B0BB-956018E1A7F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E7FE37-A85D-43CE-81B7-A56D53F37D43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41E37C-33E4-4B2B-BBED-C602BB2B22D2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1CACF6-9685-4549-91FF-F4B81A493E76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9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b="1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0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D77A6B-27B0-410F-8918-209FF3E62E9B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81881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 occur through system calls</a:t>
            </a:r>
          </a:p>
          <a:p>
            <a:pPr lvl="1"/>
            <a:r>
              <a:rPr lang="en-US" dirty="0"/>
              <a:t>Open/Close</a:t>
            </a:r>
          </a:p>
          <a:p>
            <a:pPr lvl="1"/>
            <a:r>
              <a:rPr lang="en-US" dirty="0"/>
              <a:t>Read/Write</a:t>
            </a:r>
          </a:p>
          <a:p>
            <a:pPr lvl="1"/>
            <a:r>
              <a:rPr lang="en-US" dirty="0"/>
              <a:t>Seek, Flush</a:t>
            </a:r>
          </a:p>
          <a:p>
            <a:pPr lvl="1"/>
            <a:r>
              <a:rPr lang="en-US" dirty="0" err="1"/>
              <a:t>Ioctl</a:t>
            </a:r>
            <a:endParaRPr lang="en-US" dirty="0"/>
          </a:p>
          <a:p>
            <a:pPr lvl="1"/>
            <a:r>
              <a:rPr lang="en-US" dirty="0"/>
              <a:t>And various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C711-AB78-492F-BF14-39032331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5B86-7ACB-4553-AC44-8FA1D61B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Inform device that something is using it (or not)</a:t>
            </a:r>
          </a:p>
          <a:p>
            <a:pPr lvl="1"/>
            <a:r>
              <a:rPr lang="en-US" dirty="0"/>
              <a:t>Argument is path to device (like path to file)</a:t>
            </a:r>
          </a:p>
          <a:p>
            <a:pPr lvl="1"/>
            <a:r>
              <a:rPr lang="en-US" dirty="0"/>
              <a:t>Get a file descriptor that the other operations act on</a:t>
            </a:r>
          </a:p>
          <a:p>
            <a:pPr lvl="1"/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/dev</a:t>
            </a:r>
            <a:r>
              <a:rPr lang="en-US" dirty="0"/>
              <a:t>” directory is populated with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40BD8-9952-4A27-8E68-FF79243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A663A-D3F5-4B68-85A5-02153E29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2"/>
          <a:stretch/>
        </p:blipFill>
        <p:spPr>
          <a:xfrm>
            <a:off x="607595" y="3790247"/>
            <a:ext cx="10815148" cy="25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read/write commands you’ve likely seen before</a:t>
            </a:r>
          </a:p>
          <a:p>
            <a:pPr lvl="1"/>
            <a:r>
              <a:rPr lang="en-US" dirty="0"/>
              <a:t>These are actually </a:t>
            </a:r>
            <a:r>
              <a:rPr lang="en-US" dirty="0" err="1"/>
              <a:t>syscalls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Write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write(int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void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41-848F-848B-DB5A-4E3CBA14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1E54-C1E9-701D-7D35-0D81E19F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 Lab due tonight</a:t>
            </a:r>
          </a:p>
          <a:p>
            <a:pPr lvl="1"/>
            <a:r>
              <a:rPr lang="en-US" dirty="0"/>
              <a:t>There was a bugfix for the starter code posted to Piazza</a:t>
            </a:r>
          </a:p>
          <a:p>
            <a:pPr lvl="2"/>
            <a:r>
              <a:rPr lang="en-US" dirty="0"/>
              <a:t>Not required that you use it. We’ll apply it when grading your code</a:t>
            </a:r>
          </a:p>
          <a:p>
            <a:endParaRPr lang="en-US" dirty="0"/>
          </a:p>
          <a:p>
            <a:r>
              <a:rPr lang="en-US" dirty="0"/>
              <a:t>Driver Lab will be up tonight or maybe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93341-414C-4B6C-2B23-49F7D3D8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4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6972-F43F-4553-91C7-69B89926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device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E897-E3BA-467B-87D9-CF65A49F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ioctl</a:t>
            </a:r>
            <a:r>
              <a:rPr lang="en-US" dirty="0"/>
              <a:t> – I/O Control</a:t>
            </a:r>
          </a:p>
          <a:p>
            <a:pPr lvl="1"/>
            <a:r>
              <a:rPr lang="en-US" altLang="en-US" b="1" dirty="0">
                <a:solidFill>
                  <a:srgbClr val="502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ioctl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unsigned long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...);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endParaRPr lang="en-US" dirty="0"/>
          </a:p>
          <a:p>
            <a:r>
              <a:rPr lang="en-US" dirty="0"/>
              <a:t>Request number followed by an arbitrary list of arguments</a:t>
            </a:r>
          </a:p>
          <a:p>
            <a:pPr lvl="1"/>
            <a:r>
              <a:rPr lang="en-US" dirty="0"/>
              <a:t>“request” may be broken in fields: command, size, direction, etc.</a:t>
            </a:r>
          </a:p>
          <a:p>
            <a:endParaRPr lang="en-US" dirty="0"/>
          </a:p>
          <a:p>
            <a:r>
              <a:rPr lang="en-US" dirty="0"/>
              <a:t>Catch-all for device operations that don’t fit into file I/O model</a:t>
            </a:r>
          </a:p>
          <a:p>
            <a:pPr lvl="1"/>
            <a:r>
              <a:rPr lang="en-US" dirty="0"/>
              <a:t>Combine with “magic numbers” to form some special action</a:t>
            </a:r>
          </a:p>
          <a:p>
            <a:pPr lvl="1"/>
            <a:r>
              <a:rPr lang="en-US" dirty="0"/>
              <a:t>Reset device, Start action, Change setting, etc.</a:t>
            </a:r>
          </a:p>
          <a:p>
            <a:pPr lvl="1"/>
            <a:r>
              <a:rPr lang="en-US" dirty="0"/>
              <a:t>Read the device documentation to find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5B69E-FDF7-4EF1-B9D5-5EE46B23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B00-6758-48BF-88C8-F90512F9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3CB5-E4E7-4825-B843-7ABC8FBE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examples were all synchronous I/O calls</a:t>
            </a:r>
          </a:p>
          <a:p>
            <a:pPr lvl="1"/>
            <a:r>
              <a:rPr lang="en-US" dirty="0"/>
              <a:t>Read/Write will block process until complete</a:t>
            </a:r>
          </a:p>
          <a:p>
            <a:pPr lvl="1"/>
            <a:r>
              <a:rPr lang="en-US" dirty="0"/>
              <a:t>Easy to use, but not always most efficient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 I/O calls also exist</a:t>
            </a:r>
          </a:p>
          <a:p>
            <a:pPr lvl="1"/>
            <a:r>
              <a:rPr lang="en-US" dirty="0"/>
              <a:t>POSIX AIO library</a:t>
            </a:r>
          </a:p>
          <a:p>
            <a:pPr lvl="2"/>
            <a:r>
              <a:rPr lang="en-US" dirty="0" err="1"/>
              <a:t>aio_read</a:t>
            </a:r>
            <a:r>
              <a:rPr lang="en-US" dirty="0"/>
              <a:t>/</a:t>
            </a:r>
            <a:r>
              <a:rPr lang="en-US" dirty="0" err="1"/>
              <a:t>aio_write</a:t>
            </a:r>
            <a:r>
              <a:rPr lang="en-US" dirty="0"/>
              <a:t> – enqueue read/write request</a:t>
            </a:r>
          </a:p>
          <a:p>
            <a:pPr lvl="2"/>
            <a:r>
              <a:rPr lang="en-US" dirty="0" err="1"/>
              <a:t>aio_error</a:t>
            </a:r>
            <a:r>
              <a:rPr lang="en-US" dirty="0"/>
              <a:t> – check status of an I/O request</a:t>
            </a:r>
          </a:p>
          <a:p>
            <a:pPr lvl="2"/>
            <a:r>
              <a:rPr lang="en-US" dirty="0" err="1"/>
              <a:t>aio_return</a:t>
            </a:r>
            <a:r>
              <a:rPr lang="en-US" dirty="0"/>
              <a:t> – get result of a completed I/O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498F-5351-4773-A749-2A06E4EE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blocking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D39F1-EB73-4187-88C2-7950B18FCD10}"/>
              </a:ext>
            </a:extLst>
          </p:cNvPr>
          <p:cNvSpPr/>
          <p:nvPr/>
        </p:nvSpPr>
        <p:spPr>
          <a:xfrm>
            <a:off x="1725194" y="5695950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4811294" y="30670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11294" y="42989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4D68-EE14-4FBF-B8D8-DFEAC40DA825}"/>
              </a:ext>
            </a:extLst>
          </p:cNvPr>
          <p:cNvSpPr/>
          <p:nvPr/>
        </p:nvSpPr>
        <p:spPr>
          <a:xfrm>
            <a:off x="4811294" y="49974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Unblock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16294" y="4298950"/>
            <a:ext cx="1905000" cy="349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96794" y="2101850"/>
            <a:ext cx="1714500" cy="615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3096794" y="5346700"/>
            <a:ext cx="1714500" cy="679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4A9E2-DAC6-49DA-811C-C14BEB6397AB}"/>
              </a:ext>
            </a:extLst>
          </p:cNvPr>
          <p:cNvSpPr txBox="1"/>
          <p:nvPr/>
        </p:nvSpPr>
        <p:spPr>
          <a:xfrm>
            <a:off x="3331744" y="604520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96794" y="177874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30594" y="4636055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40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1725194" y="3067050"/>
            <a:ext cx="1371600" cy="2006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27170" y="4561543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32170" y="4298950"/>
            <a:ext cx="1844676" cy="611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794" y="21018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</p:cNvCxnSpPr>
          <p:nvPr/>
        </p:nvCxnSpPr>
        <p:spPr>
          <a:xfrm flipH="1">
            <a:off x="3096794" y="3067050"/>
            <a:ext cx="1714500" cy="361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33294" y="17325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46470" y="489864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19A0-27B9-4618-9CE9-C32349C0EC3D}"/>
              </a:ext>
            </a:extLst>
          </p:cNvPr>
          <p:cNvSpPr/>
          <p:nvPr/>
        </p:nvSpPr>
        <p:spPr>
          <a:xfrm>
            <a:off x="1725194" y="4898648"/>
            <a:ext cx="1371600" cy="600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br>
              <a:rPr lang="en-US" dirty="0"/>
            </a:br>
            <a:r>
              <a:rPr lang="en-US" dirty="0" err="1"/>
              <a:t>aio_return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70F7F-D366-4AB9-9FE2-0B93F9772B69}"/>
              </a:ext>
            </a:extLst>
          </p:cNvPr>
          <p:cNvSpPr/>
          <p:nvPr/>
        </p:nvSpPr>
        <p:spPr>
          <a:xfrm>
            <a:off x="1725194" y="5925006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20D6CEF-CA2D-40B9-879F-59B81B4AF6E9}"/>
              </a:ext>
            </a:extLst>
          </p:cNvPr>
          <p:cNvSpPr/>
          <p:nvPr/>
        </p:nvSpPr>
        <p:spPr>
          <a:xfrm>
            <a:off x="4811294" y="5499328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A86B7-4C32-48C1-9AB4-6D34E42822E2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096794" y="5899150"/>
            <a:ext cx="1730376" cy="356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47F2A8-99FF-4250-A292-04FF8F5FE7A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96794" y="5198988"/>
            <a:ext cx="1714500" cy="3350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FBF8F12-35F5-4C8C-88EC-E1D4653D60A7}"/>
              </a:ext>
            </a:extLst>
          </p:cNvPr>
          <p:cNvSpPr txBox="1"/>
          <p:nvPr/>
        </p:nvSpPr>
        <p:spPr>
          <a:xfrm>
            <a:off x="3331744" y="621607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380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read example with early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D39F1-EB73-4187-88C2-7950B18FCD10}"/>
              </a:ext>
            </a:extLst>
          </p:cNvPr>
          <p:cNvSpPr/>
          <p:nvPr/>
        </p:nvSpPr>
        <p:spPr>
          <a:xfrm>
            <a:off x="1725194" y="3603625"/>
            <a:ext cx="1371600" cy="387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1725194" y="3067050"/>
            <a:ext cx="13716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27170" y="4561543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32170" y="4298950"/>
            <a:ext cx="1844676" cy="611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794" y="21018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096794" y="30670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33294" y="17325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46470" y="489864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19A0-27B9-4618-9CE9-C32349C0EC3D}"/>
              </a:ext>
            </a:extLst>
          </p:cNvPr>
          <p:cNvSpPr/>
          <p:nvPr/>
        </p:nvSpPr>
        <p:spPr>
          <a:xfrm>
            <a:off x="1725194" y="4921250"/>
            <a:ext cx="1371600" cy="578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br>
              <a:rPr lang="en-US" dirty="0"/>
            </a:br>
            <a:r>
              <a:rPr lang="en-US" dirty="0" err="1"/>
              <a:t>aio_return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31B107-CB6D-402E-9CFE-F8D814202F96}"/>
              </a:ext>
            </a:extLst>
          </p:cNvPr>
          <p:cNvSpPr/>
          <p:nvPr/>
        </p:nvSpPr>
        <p:spPr>
          <a:xfrm>
            <a:off x="1725194" y="4413250"/>
            <a:ext cx="1371600" cy="508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70F7F-D366-4AB9-9FE2-0B93F9772B69}"/>
              </a:ext>
            </a:extLst>
          </p:cNvPr>
          <p:cNvSpPr/>
          <p:nvPr/>
        </p:nvSpPr>
        <p:spPr>
          <a:xfrm>
            <a:off x="1725194" y="5925006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32BED0-BB10-421D-BDEC-EE6AC008F1A4}"/>
              </a:ext>
            </a:extLst>
          </p:cNvPr>
          <p:cNvSpPr/>
          <p:nvPr/>
        </p:nvSpPr>
        <p:spPr>
          <a:xfrm>
            <a:off x="4843044" y="3987572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Ready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46E01F-6C78-4D3A-8B10-0653F196B85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3096794" y="4387850"/>
            <a:ext cx="1730376" cy="279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99F433-A67E-44F8-84EE-7C5029BEC26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96794" y="3797300"/>
            <a:ext cx="1714500" cy="225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20D6CEF-CA2D-40B9-879F-59B81B4AF6E9}"/>
              </a:ext>
            </a:extLst>
          </p:cNvPr>
          <p:cNvSpPr/>
          <p:nvPr/>
        </p:nvSpPr>
        <p:spPr>
          <a:xfrm>
            <a:off x="4811294" y="5499328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A86B7-4C32-48C1-9AB4-6D34E42822E2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096794" y="5899150"/>
            <a:ext cx="1730376" cy="356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47F2A8-99FF-4250-A292-04FF8F5FE7A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96794" y="5210289"/>
            <a:ext cx="1714500" cy="32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F7FF99-1D71-4954-99C8-7E58AC6E5167}"/>
              </a:ext>
            </a:extLst>
          </p:cNvPr>
          <p:cNvSpPr txBox="1"/>
          <p:nvPr/>
        </p:nvSpPr>
        <p:spPr>
          <a:xfrm>
            <a:off x="3331744" y="621607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540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0506D-4A58-EFFA-25D2-70F37AF5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585DA-258B-22AC-EB89-4F39C7C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re-create the asynchronous I/O interface using threads?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EFF47-2B9E-94EF-0728-84EB758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0506D-4A58-EFFA-25D2-70F37AF5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585DA-258B-22AC-EB89-4F39C7C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re-create the asynchronous I/O interface using threads?</a:t>
            </a:r>
          </a:p>
          <a:p>
            <a:endParaRPr lang="en-US" dirty="0"/>
          </a:p>
          <a:p>
            <a:pPr lvl="1"/>
            <a:r>
              <a:rPr lang="en-US" dirty="0" err="1"/>
              <a:t>aio_read</a:t>
            </a:r>
            <a:r>
              <a:rPr lang="en-US" dirty="0"/>
              <a:t> creates a new thread, which does the actual blocking read</a:t>
            </a:r>
          </a:p>
          <a:p>
            <a:pPr lvl="2"/>
            <a:r>
              <a:rPr lang="en-US" dirty="0"/>
              <a:t>Thread will essentially block immediately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aio_error</a:t>
            </a:r>
            <a:r>
              <a:rPr lang="en-US" dirty="0"/>
              <a:t> / </a:t>
            </a:r>
            <a:r>
              <a:rPr lang="en-US" dirty="0" err="1"/>
              <a:t>aio_return</a:t>
            </a:r>
            <a:r>
              <a:rPr lang="en-US" dirty="0"/>
              <a:t> get data from that worker thread</a:t>
            </a:r>
          </a:p>
          <a:p>
            <a:pPr lvl="2"/>
            <a:r>
              <a:rPr lang="en-US" dirty="0"/>
              <a:t>Synchronized with locks</a:t>
            </a:r>
          </a:p>
          <a:p>
            <a:pPr lvl="2"/>
            <a:r>
              <a:rPr lang="en-US" dirty="0"/>
              <a:t>Thread exits after </a:t>
            </a:r>
            <a:r>
              <a:rPr lang="en-US" dirty="0" err="1"/>
              <a:t>aio_return</a:t>
            </a:r>
            <a:r>
              <a:rPr lang="en-US" dirty="0"/>
              <a:t> occurs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This is basically the underlying implementation for </a:t>
            </a:r>
            <a:r>
              <a:rPr lang="en-US" dirty="0" err="1"/>
              <a:t>glibc</a:t>
            </a:r>
            <a:r>
              <a:rPr lang="en-US" dirty="0"/>
              <a:t> POSIX AIO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EFF47-2B9E-94EF-0728-84EB758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b="1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534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6FD47-D395-4140-B5F7-A77917AF1B83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601-8340-4613-8196-BDA16303EC85}"/>
              </a:ext>
            </a:extLst>
          </p:cNvPr>
          <p:cNvSpPr/>
          <p:nvPr/>
        </p:nvSpPr>
        <p:spPr>
          <a:xfrm>
            <a:off x="790931" y="2041073"/>
            <a:ext cx="3946169" cy="289072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7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I/O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kernel does various things for devices that are not specific to the individual device</a:t>
            </a:r>
          </a:p>
          <a:p>
            <a:pPr lvl="1"/>
            <a:r>
              <a:rPr lang="en-US" dirty="0"/>
              <a:t>Manages permissions</a:t>
            </a:r>
          </a:p>
          <a:p>
            <a:pPr lvl="1"/>
            <a:r>
              <a:rPr lang="en-US" dirty="0"/>
              <a:t>Routes call to appropriate driver</a:t>
            </a:r>
          </a:p>
          <a:p>
            <a:pPr lvl="1"/>
            <a:r>
              <a:rPr lang="en-US" dirty="0"/>
              <a:t>Schedules requests to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D2970-B8D4-4739-B3DF-E1C1FF48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2" y="3338512"/>
            <a:ext cx="595661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2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software for device I/O is architected.</a:t>
            </a:r>
          </a:p>
          <a:p>
            <a:endParaRPr lang="en-US" dirty="0"/>
          </a:p>
          <a:p>
            <a:r>
              <a:rPr lang="en-US" dirty="0"/>
              <a:t>Discuss OS considerations at multiple software layers.</a:t>
            </a:r>
          </a:p>
          <a:p>
            <a:endParaRPr lang="en-US" dirty="0"/>
          </a:p>
          <a:p>
            <a:r>
              <a:rPr lang="en-US" dirty="0"/>
              <a:t>Investigate example device drivers</a:t>
            </a:r>
          </a:p>
          <a:p>
            <a:pPr lvl="1"/>
            <a:r>
              <a:rPr lang="en-US" dirty="0"/>
              <a:t>One in Nautilus</a:t>
            </a:r>
          </a:p>
          <a:p>
            <a:pPr lvl="1"/>
            <a:r>
              <a:rPr lang="en-US" dirty="0"/>
              <a:t>One in Linux and 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needs to handle process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All the data user processes give to the kernel comes with virtual addresses</a:t>
            </a:r>
          </a:p>
          <a:p>
            <a:pPr lvl="1"/>
            <a:r>
              <a:rPr lang="en-US" dirty="0"/>
              <a:t>Pointers are either going to have to be translated</a:t>
            </a:r>
          </a:p>
          <a:p>
            <a:pPr lvl="1"/>
            <a:r>
              <a:rPr lang="en-US" dirty="0"/>
              <a:t>Or memory is going to need to be copied</a:t>
            </a:r>
          </a:p>
          <a:p>
            <a:endParaRPr lang="en-US" dirty="0"/>
          </a:p>
          <a:p>
            <a:r>
              <a:rPr lang="en-US" dirty="0"/>
              <a:t>Buffering</a:t>
            </a:r>
          </a:p>
          <a:p>
            <a:pPr lvl="1"/>
            <a:r>
              <a:rPr lang="en-US" dirty="0"/>
              <a:t>Kernel may need to hold on to a copy of data</a:t>
            </a:r>
          </a:p>
          <a:p>
            <a:pPr lvl="2"/>
            <a:r>
              <a:rPr lang="en-US" dirty="0"/>
              <a:t>Especially in asynchronous case</a:t>
            </a:r>
          </a:p>
          <a:p>
            <a:pPr lvl="1"/>
            <a:r>
              <a:rPr lang="en-US" dirty="0"/>
              <a:t>When copies are done and how many times is a big kernel efficiency question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2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b="1" dirty="0"/>
              <a:t>Device Driver</a:t>
            </a:r>
          </a:p>
          <a:p>
            <a:pPr lvl="1"/>
            <a:r>
              <a:rPr lang="en-US" b="1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01973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6FD47-D395-4140-B5F7-A77917AF1B83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601-8340-4613-8196-BDA16303EC85}"/>
              </a:ext>
            </a:extLst>
          </p:cNvPr>
          <p:cNvSpPr/>
          <p:nvPr/>
        </p:nvSpPr>
        <p:spPr>
          <a:xfrm flipV="1">
            <a:off x="790931" y="4931794"/>
            <a:ext cx="3946169" cy="107712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60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Device-specific code for communicating with device</a:t>
            </a:r>
          </a:p>
          <a:p>
            <a:pPr lvl="1"/>
            <a:r>
              <a:rPr lang="en-US" dirty="0"/>
              <a:t>Supports some interfaces above and below</a:t>
            </a:r>
          </a:p>
          <a:p>
            <a:pPr lvl="2"/>
            <a:r>
              <a:rPr lang="en-US" dirty="0"/>
              <a:t>Possibly file </a:t>
            </a:r>
            <a:r>
              <a:rPr lang="en-US" dirty="0" err="1"/>
              <a:t>syscalls</a:t>
            </a:r>
            <a:r>
              <a:rPr lang="en-US" dirty="0"/>
              <a:t> above and memory-mapped I/O below</a:t>
            </a:r>
          </a:p>
          <a:p>
            <a:pPr lvl="2"/>
            <a:r>
              <a:rPr lang="en-US" dirty="0"/>
              <a:t>Possibly internal API above and below..</a:t>
            </a:r>
          </a:p>
          <a:p>
            <a:pPr lvl="2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Specific disk drivers are</a:t>
            </a:r>
            <a:br>
              <a:rPr lang="en-US" dirty="0"/>
            </a:br>
            <a:r>
              <a:rPr lang="en-US" dirty="0"/>
              <a:t>layered on top of SATA driver</a:t>
            </a:r>
          </a:p>
          <a:p>
            <a:pPr lvl="1"/>
            <a:r>
              <a:rPr lang="en-US" dirty="0"/>
              <a:t>Keyboard driver is layered</a:t>
            </a:r>
            <a:br>
              <a:rPr lang="en-US" dirty="0"/>
            </a:br>
            <a:r>
              <a:rPr lang="en-US" dirty="0"/>
              <a:t>on top of USB driver</a:t>
            </a:r>
          </a:p>
          <a:p>
            <a:pPr lvl="1"/>
            <a:r>
              <a:rPr lang="en-US" dirty="0"/>
              <a:t>Ethernet driver has various</a:t>
            </a:r>
            <a:br>
              <a:rPr lang="en-US" dirty="0"/>
            </a:br>
            <a:r>
              <a:rPr lang="en-US" dirty="0"/>
              <a:t>network interfaces layered</a:t>
            </a:r>
            <a:br>
              <a:rPr lang="en-US" dirty="0"/>
            </a:br>
            <a:r>
              <a:rPr lang="en-US" dirty="0"/>
              <a:t>above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9F5CE-B44D-430F-909C-16843954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60" y="3034703"/>
            <a:ext cx="5210668" cy="35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F6419C-ED5D-4D12-9720-EA092E1D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possible driver layers for an SD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E12F-88F0-4E64-ABE3-BE20E5156310}"/>
              </a:ext>
            </a:extLst>
          </p:cNvPr>
          <p:cNvSpPr/>
          <p:nvPr/>
        </p:nvSpPr>
        <p:spPr>
          <a:xfrm>
            <a:off x="3657600" y="128270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device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17761-E3A7-4BB6-9589-CD14CB1D13DF}"/>
              </a:ext>
            </a:extLst>
          </p:cNvPr>
          <p:cNvSpPr/>
          <p:nvPr/>
        </p:nvSpPr>
        <p:spPr>
          <a:xfrm>
            <a:off x="3657600" y="2030942"/>
            <a:ext cx="33782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Various filesystems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1916E-FBF4-4C0B-A6D1-5CF8ADE6C413}"/>
              </a:ext>
            </a:extLst>
          </p:cNvPr>
          <p:cNvSpPr/>
          <p:nvPr/>
        </p:nvSpPr>
        <p:spPr>
          <a:xfrm>
            <a:off x="3655594" y="2779184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SD Card Driver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9CC28-81FD-4620-985D-F69A0AC43501}"/>
              </a:ext>
            </a:extLst>
          </p:cNvPr>
          <p:cNvSpPr/>
          <p:nvPr/>
        </p:nvSpPr>
        <p:spPr>
          <a:xfrm>
            <a:off x="3655594" y="3527426"/>
            <a:ext cx="3380206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microSDHC</a:t>
            </a:r>
            <a:r>
              <a:rPr lang="en-US" dirty="0"/>
              <a:t> UHS-I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BF07-18D0-4A1B-921C-A31676989D29}"/>
              </a:ext>
            </a:extLst>
          </p:cNvPr>
          <p:cNvSpPr/>
          <p:nvPr/>
        </p:nvSpPr>
        <p:spPr>
          <a:xfrm>
            <a:off x="3655594" y="427566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SPI Interface 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2264F-88E5-444A-845F-65CBA1C16132}"/>
              </a:ext>
            </a:extLst>
          </p:cNvPr>
          <p:cNvSpPr/>
          <p:nvPr/>
        </p:nvSpPr>
        <p:spPr>
          <a:xfrm>
            <a:off x="3655594" y="502391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SPI Controller Driver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94EFF-B8B4-4067-92F1-3141288439E3}"/>
              </a:ext>
            </a:extLst>
          </p:cNvPr>
          <p:cNvSpPr/>
          <p:nvPr/>
        </p:nvSpPr>
        <p:spPr>
          <a:xfrm>
            <a:off x="3655594" y="5772150"/>
            <a:ext cx="4533900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Memory-Mapped I/O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8FC3F-F7C0-46F2-832C-0E6815B8E07B}"/>
              </a:ext>
            </a:extLst>
          </p:cNvPr>
          <p:cNvCxnSpPr>
            <a:cxnSpLocks/>
          </p:cNvCxnSpPr>
          <p:nvPr/>
        </p:nvCxnSpPr>
        <p:spPr>
          <a:xfrm>
            <a:off x="7543800" y="2030942"/>
            <a:ext cx="0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42CB6-0B98-4DB8-B86C-1305044BE5CC}"/>
              </a:ext>
            </a:extLst>
          </p:cNvPr>
          <p:cNvCxnSpPr>
            <a:cxnSpLocks/>
          </p:cNvCxnSpPr>
          <p:nvPr/>
        </p:nvCxnSpPr>
        <p:spPr>
          <a:xfrm>
            <a:off x="7543800" y="3527426"/>
            <a:ext cx="0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8BC685-C1F3-4782-8DB4-0EDB59F9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0" y="1982259"/>
            <a:ext cx="18669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93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6C93-998E-48FA-90B4-CDFC153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I/O is handled by device drivers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B36A-D4D5-4651-A611-E6E2A88A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up to the hardware</a:t>
            </a:r>
          </a:p>
          <a:p>
            <a:pPr lvl="1"/>
            <a:r>
              <a:rPr lang="en-US" dirty="0"/>
              <a:t>Port-mapped I/O or memory-mapped I/O</a:t>
            </a:r>
          </a:p>
          <a:p>
            <a:pPr lvl="1"/>
            <a:r>
              <a:rPr lang="en-US" dirty="0"/>
              <a:t>Or function calls to a lower-level driver</a:t>
            </a:r>
          </a:p>
          <a:p>
            <a:endParaRPr lang="en-US" dirty="0"/>
          </a:p>
          <a:p>
            <a:r>
              <a:rPr lang="en-US" dirty="0"/>
              <a:t>Interaction design is up to the driver (and OS)</a:t>
            </a:r>
          </a:p>
          <a:p>
            <a:pPr lvl="1"/>
            <a:r>
              <a:rPr lang="en-US" dirty="0"/>
              <a:t>Programed I/O</a:t>
            </a:r>
          </a:p>
          <a:p>
            <a:pPr lvl="2"/>
            <a:r>
              <a:rPr lang="en-US" dirty="0"/>
              <a:t>Synchronous or with interrupts</a:t>
            </a:r>
          </a:p>
          <a:p>
            <a:pPr lvl="1"/>
            <a:r>
              <a:rPr lang="en-US" dirty="0"/>
              <a:t>Direct Memory Access</a:t>
            </a:r>
          </a:p>
          <a:p>
            <a:pPr lvl="2"/>
            <a:r>
              <a:rPr lang="en-US" dirty="0"/>
              <a:t>Needs hardware support</a:t>
            </a:r>
          </a:p>
          <a:p>
            <a:pPr lvl="2"/>
            <a:r>
              <a:rPr lang="en-US" dirty="0"/>
              <a:t>With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F8B55-6838-4C0A-8326-32935610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4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EEF8-D584-44F0-B131-E9A17D1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 are often designed with two “halves”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E5FD-0CC3-41D6-BA22-03E7B085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Continues next transaction</a:t>
            </a:r>
          </a:p>
          <a:p>
            <a:pPr lvl="2"/>
            <a:r>
              <a:rPr lang="en-US" dirty="0"/>
              <a:t>Or signals for bottom half to continue (often with shared variable)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Implements interface that higher layers require</a:t>
            </a:r>
          </a:p>
          <a:p>
            <a:pPr lvl="1"/>
            <a:r>
              <a:rPr lang="en-US" dirty="0"/>
              <a:t>Performs logic to start device requests</a:t>
            </a:r>
          </a:p>
          <a:p>
            <a:pPr lvl="1"/>
            <a:r>
              <a:rPr lang="en-US" dirty="0"/>
              <a:t>Wait for I/O to be completed</a:t>
            </a:r>
          </a:p>
          <a:p>
            <a:pPr lvl="2"/>
            <a:r>
              <a:rPr lang="en-US" dirty="0"/>
              <a:t>Synchronously (blocking) or asynchronously (return to kernel)</a:t>
            </a:r>
          </a:p>
          <a:p>
            <a:pPr lvl="1"/>
            <a:r>
              <a:rPr lang="en-US" dirty="0"/>
              <a:t>Handle responses from the device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D64FC-4A77-48C2-A2FB-794F0FB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1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one device for many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devices need to be </a:t>
            </a:r>
            <a:r>
              <a:rPr lang="en-US" i="1" dirty="0"/>
              <a:t>virtualized</a:t>
            </a:r>
          </a:p>
          <a:p>
            <a:pPr lvl="1"/>
            <a:r>
              <a:rPr lang="en-US" dirty="0"/>
              <a:t>Software that emulates unique devices for each higher level user even though only a single hardware resource actually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A0EF7-F1C0-477A-9CAC-823EE1416BF6}"/>
              </a:ext>
            </a:extLst>
          </p:cNvPr>
          <p:cNvSpPr/>
          <p:nvPr/>
        </p:nvSpPr>
        <p:spPr>
          <a:xfrm>
            <a:off x="3136900" y="2895599"/>
            <a:ext cx="1778000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5C78F-8DBA-4D8C-A51F-3C998451A51A}"/>
              </a:ext>
            </a:extLst>
          </p:cNvPr>
          <p:cNvSpPr/>
          <p:nvPr/>
        </p:nvSpPr>
        <p:spPr>
          <a:xfrm>
            <a:off x="5207000" y="2895599"/>
            <a:ext cx="1778000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5106D-C5B4-498D-9E10-99F4F2FA2AC4}"/>
              </a:ext>
            </a:extLst>
          </p:cNvPr>
          <p:cNvSpPr/>
          <p:nvPr/>
        </p:nvSpPr>
        <p:spPr>
          <a:xfrm>
            <a:off x="7378700" y="3619499"/>
            <a:ext cx="1778000" cy="63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D4EC0-2AF7-4886-92AA-B4DED9404436}"/>
              </a:ext>
            </a:extLst>
          </p:cNvPr>
          <p:cNvSpPr/>
          <p:nvPr/>
        </p:nvSpPr>
        <p:spPr>
          <a:xfrm>
            <a:off x="5207000" y="5537200"/>
            <a:ext cx="1778000" cy="63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Driver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425F2-AF12-4870-B88A-3176E3716414}"/>
              </a:ext>
            </a:extLst>
          </p:cNvPr>
          <p:cNvSpPr/>
          <p:nvPr/>
        </p:nvSpPr>
        <p:spPr>
          <a:xfrm>
            <a:off x="5207000" y="4673600"/>
            <a:ext cx="1778000" cy="63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Virtualized Disk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FC66B9-D94C-4783-AAF6-8130ECD47789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4025900" y="3530599"/>
            <a:ext cx="2070100" cy="11430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EEEDA5-8910-480C-8AEB-0BD7ABCBF23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6096000" y="3530599"/>
            <a:ext cx="0" cy="11430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6A1B88-F629-4DA9-ABD4-86BEF025D7A0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6096000" y="4254499"/>
            <a:ext cx="2171700" cy="4191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00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245D7-3FB6-40FB-9DB8-F165CF72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599"/>
            <a:ext cx="3469105" cy="1523985"/>
          </a:xfrm>
        </p:spPr>
        <p:txBody>
          <a:bodyPr>
            <a:normAutofit/>
          </a:bodyPr>
          <a:lstStyle/>
          <a:p>
            <a:r>
              <a:rPr lang="en-US" dirty="0"/>
              <a:t>Life cycle of an I/O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4F9C-CCE6-4028-B46D-7556B359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F26046A-53E7-4E9F-B391-ECDF878A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6532144" y="428238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17CAB3B9-C4A2-4364-B886-BAC899EC0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30857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>
              <a:cs typeface="Tahoma" panose="020B0604030504040204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E025BEB-F690-4C3B-96FC-8587C09C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794" y="3155563"/>
            <a:ext cx="1839652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596F86A-9F2B-4989-BF3A-000D3FBC4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40001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>
              <a:cs typeface="Tahoma" panose="020B0604030504040204" pitchFamily="34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BEDF8041-7CED-4D0F-898D-663CDD192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794" y="4076313"/>
            <a:ext cx="1839652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7A407B01-9FE9-4849-84F7-052E5D0DC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49907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>
              <a:cs typeface="Tahoma" panose="020B0604030504040204" pitchFamily="34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E722997-B7A2-4612-8FC1-677CE9CA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319" y="5143113"/>
            <a:ext cx="132540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55D04ACA-2D59-4181-9BE9-1D33616EB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14093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dirty="0">
              <a:cs typeface="Tahoma" panose="020B0604030504040204" pitchFamily="34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D3C0460-58A3-41FC-B341-6AD6DEDE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007" y="1866513"/>
            <a:ext cx="139529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CCE18374-583A-47E7-9981-322E236C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857" y="494913"/>
            <a:ext cx="115856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9D5EC-78FF-4A08-B1D6-C542D839E3E5}"/>
              </a:ext>
            </a:extLst>
          </p:cNvPr>
          <p:cNvSpPr/>
          <p:nvPr/>
        </p:nvSpPr>
        <p:spPr bwMode="auto">
          <a:xfrm>
            <a:off x="6532144" y="428238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408DA-D831-4A94-B2F5-8FEF89D335E5}"/>
              </a:ext>
            </a:extLst>
          </p:cNvPr>
          <p:cNvSpPr/>
          <p:nvPr/>
        </p:nvSpPr>
        <p:spPr bwMode="auto">
          <a:xfrm>
            <a:off x="6532144" y="2390389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009B5B-14BA-4785-B1BA-15859266601D}"/>
              </a:ext>
            </a:extLst>
          </p:cNvPr>
          <p:cNvSpPr/>
          <p:nvPr/>
        </p:nvSpPr>
        <p:spPr bwMode="auto">
          <a:xfrm>
            <a:off x="6532144" y="3200014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A60A8D-BB08-4E30-9A7B-2E5B23E9B422}"/>
              </a:ext>
            </a:extLst>
          </p:cNvPr>
          <p:cNvSpPr/>
          <p:nvPr/>
        </p:nvSpPr>
        <p:spPr bwMode="auto">
          <a:xfrm>
            <a:off x="6532144" y="5138248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E8E93-2D28-4437-86ED-5DB115FED521}"/>
              </a:ext>
            </a:extLst>
          </p:cNvPr>
          <p:cNvSpPr/>
          <p:nvPr/>
        </p:nvSpPr>
        <p:spPr bwMode="auto">
          <a:xfrm>
            <a:off x="9014994" y="51431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11196-D9E0-419B-B676-26CB57258FDD}"/>
              </a:ext>
            </a:extLst>
          </p:cNvPr>
          <p:cNvSpPr/>
          <p:nvPr/>
        </p:nvSpPr>
        <p:spPr bwMode="auto">
          <a:xfrm>
            <a:off x="9014994" y="40763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1E778D-FF5C-4938-863D-331E2B14FB73}"/>
              </a:ext>
            </a:extLst>
          </p:cNvPr>
          <p:cNvSpPr/>
          <p:nvPr/>
        </p:nvSpPr>
        <p:spPr bwMode="auto">
          <a:xfrm>
            <a:off x="9014994" y="31619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C0FB1E-A4D7-4EA5-84F4-1931DD7D2E8E}"/>
              </a:ext>
            </a:extLst>
          </p:cNvPr>
          <p:cNvSpPr/>
          <p:nvPr/>
        </p:nvSpPr>
        <p:spPr bwMode="auto">
          <a:xfrm>
            <a:off x="9014994" y="14855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A41B0A-5B97-4912-ACAC-68C680C14840}"/>
              </a:ext>
            </a:extLst>
          </p:cNvPr>
          <p:cNvSpPr/>
          <p:nvPr/>
        </p:nvSpPr>
        <p:spPr bwMode="auto">
          <a:xfrm>
            <a:off x="9046744" y="418713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4F5B093-E713-43FB-812A-907519E07A21}"/>
              </a:ext>
            </a:extLst>
          </p:cNvPr>
          <p:cNvSpPr/>
          <p:nvPr/>
        </p:nvSpPr>
        <p:spPr bwMode="auto">
          <a:xfrm>
            <a:off x="6607074" y="1485513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7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3900C-D303-8C53-9268-EB05927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devices found anyways?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F7B90-7DD8-B98C-F556-F5997743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boot, the OS kernel searches for devices attached to it</a:t>
            </a:r>
          </a:p>
          <a:p>
            <a:pPr lvl="1"/>
            <a:r>
              <a:rPr lang="en-US" dirty="0"/>
              <a:t>Action is usually called “probe”</a:t>
            </a:r>
          </a:p>
          <a:p>
            <a:pPr lvl="1"/>
            <a:r>
              <a:rPr lang="en-US" dirty="0"/>
              <a:t>Starts up drivers for each device it finds</a:t>
            </a:r>
          </a:p>
          <a:p>
            <a:pPr lvl="1"/>
            <a:r>
              <a:rPr lang="en-US" dirty="0"/>
              <a:t>A significant amount of time is spent in device discovery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“</a:t>
            </a:r>
            <a:r>
              <a:rPr lang="en-US" dirty="0" err="1"/>
              <a:t>dmesg</a:t>
            </a:r>
            <a:r>
              <a:rPr lang="en-US" dirty="0"/>
              <a:t>” on </a:t>
            </a:r>
            <a:r>
              <a:rPr lang="en-US" dirty="0" err="1"/>
              <a:t>linux</a:t>
            </a:r>
            <a:r>
              <a:rPr lang="en-US" dirty="0"/>
              <a:t> to see printouts from this process</a:t>
            </a:r>
          </a:p>
          <a:p>
            <a:pPr lvl="1"/>
            <a:r>
              <a:rPr lang="en-US" dirty="0"/>
              <a:t>Live demo!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08ED73-153C-0C40-6C65-85E2B317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37975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5C28-37C0-A21F-9D27-ACBA6BC8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SMBC webcomic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3372-AD16-EB66-1F89-B99611F0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680025" cy="5029200"/>
          </a:xfrm>
        </p:spPr>
        <p:txBody>
          <a:bodyPr/>
          <a:lstStyle/>
          <a:p>
            <a:r>
              <a:rPr lang="en-US" dirty="0"/>
              <a:t>Not really relevant to class, just amuses me</a:t>
            </a:r>
          </a:p>
          <a:p>
            <a:endParaRPr lang="en-US" dirty="0"/>
          </a:p>
          <a:p>
            <a:r>
              <a:rPr lang="en-US" dirty="0"/>
              <a:t>Take a break and reset your brains for a minute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2818D-1578-7184-9CA5-1C1C7D6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4D320-29E0-86AC-8033-E184DF5EA523}"/>
              </a:ext>
            </a:extLst>
          </p:cNvPr>
          <p:cNvSpPr txBox="1"/>
          <p:nvPr/>
        </p:nvSpPr>
        <p:spPr>
          <a:xfrm>
            <a:off x="607595" y="626946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https://www.smbc-comics.com/comic/2011-02-18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ED4DCF-F3BB-92EB-1B47-08D8E9D8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14" y="309114"/>
            <a:ext cx="4467986" cy="65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19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b="1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3783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83C5-D6B8-1539-84C8-0F19AEF7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Nautilus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056B-CEE5-889B-2754-3C26DD24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http://cs.iit.edu/~khale/nautilus/</a:t>
            </a:r>
            <a:endParaRPr lang="en-US" dirty="0"/>
          </a:p>
          <a:p>
            <a:endParaRPr lang="en-US" dirty="0"/>
          </a:p>
          <a:p>
            <a:r>
              <a:rPr lang="en-US" dirty="0"/>
              <a:t>Small, light-weight kernel for research use</a:t>
            </a:r>
          </a:p>
          <a:p>
            <a:pPr lvl="1"/>
            <a:r>
              <a:rPr lang="en-US" dirty="0"/>
              <a:t>All the basic features for getting an x86-64 computer to boot</a:t>
            </a:r>
          </a:p>
          <a:p>
            <a:pPr lvl="1"/>
            <a:r>
              <a:rPr lang="en-US" dirty="0"/>
              <a:t>And just about nothing else</a:t>
            </a:r>
          </a:p>
          <a:p>
            <a:pPr lvl="1"/>
            <a:endParaRPr lang="en-US" dirty="0"/>
          </a:p>
          <a:p>
            <a:r>
              <a:rPr lang="en-US" dirty="0"/>
              <a:t>Created by Kyle Hale (Illinois Institute of Technology)</a:t>
            </a:r>
            <a:br>
              <a:rPr lang="en-US" dirty="0"/>
            </a:br>
            <a:r>
              <a:rPr lang="en-US" dirty="0"/>
              <a:t>and Peter </a:t>
            </a:r>
            <a:r>
              <a:rPr lang="en-US" dirty="0" err="1"/>
              <a:t>Dinda</a:t>
            </a:r>
            <a:r>
              <a:rPr lang="en-US" dirty="0"/>
              <a:t> (Northwestern)</a:t>
            </a:r>
          </a:p>
          <a:p>
            <a:endParaRPr lang="en-US" dirty="0"/>
          </a:p>
          <a:p>
            <a:r>
              <a:rPr lang="en-US" dirty="0"/>
              <a:t>Example use case: experiment with virtual memory strategies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0E8E8-D213-B82D-512D-DD58E877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7D69-3D81-E26D-F6AD-38F3E818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Nautilus character device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102B-20A5-A7D0-1C08-4CF67453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device: a device that can read/write arbitrary characters</a:t>
            </a:r>
          </a:p>
          <a:p>
            <a:pPr lvl="1"/>
            <a:r>
              <a:rPr lang="en-US" dirty="0"/>
              <a:t>(as compared to Block devices that must read/write in chunks)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Nautilus says every character device must have the following:</a:t>
            </a:r>
          </a:p>
          <a:p>
            <a:pPr lvl="1"/>
            <a:r>
              <a:rPr lang="en-US" dirty="0" err="1"/>
              <a:t>get_characteristics</a:t>
            </a:r>
            <a:r>
              <a:rPr lang="en-US" dirty="0"/>
              <a:t>() – every device has this, none particularly for </a:t>
            </a:r>
            <a:r>
              <a:rPr lang="en-US" dirty="0" err="1"/>
              <a:t>chardev</a:t>
            </a:r>
            <a:endParaRPr lang="en-US" dirty="0"/>
          </a:p>
          <a:p>
            <a:pPr lvl="1"/>
            <a:r>
              <a:rPr lang="en-US" dirty="0"/>
              <a:t>read() – single byte</a:t>
            </a:r>
          </a:p>
          <a:p>
            <a:pPr lvl="1"/>
            <a:r>
              <a:rPr lang="en-US" dirty="0"/>
              <a:t>write() – single byte</a:t>
            </a:r>
          </a:p>
          <a:p>
            <a:pPr lvl="1"/>
            <a:r>
              <a:rPr lang="en-US" dirty="0"/>
              <a:t>status() – determine if device is readable or writeable or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65C5-7A93-7DF3-6FBC-3D3115D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8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8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6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C194-4CF0-74E1-C947-A19DC319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FB88-2F8F-3611-9C71-9ED1C721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keyboard input and text output for a user</a:t>
            </a:r>
          </a:p>
          <a:p>
            <a:pPr lvl="1"/>
            <a:r>
              <a:rPr lang="en-US" dirty="0"/>
              <a:t>Generally, the basic terminal that you have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Could be implemented in all kinds of ways though</a:t>
            </a:r>
          </a:p>
          <a:p>
            <a:pPr lvl="2"/>
            <a:r>
              <a:rPr lang="en-US" dirty="0"/>
              <a:t>Example: keyboard input plus printer output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Any device that can read/write individual characters could act as a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the virtual console just contains a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Passed into the virtual console at initialization</a:t>
            </a:r>
          </a:p>
          <a:p>
            <a:pPr lvl="2"/>
            <a:r>
              <a:rPr lang="en-US" dirty="0"/>
              <a:t>Could be implemented with any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C3B7-9C84-C622-1ABD-1B2AA1D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0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F213-0A99-1661-53B2-376AD85A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console reads and writes to generic </a:t>
            </a:r>
            <a:r>
              <a:rPr lang="en-US" dirty="0" err="1"/>
              <a:t>char_dev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5D3A-D4CD-8A36-DCB2-DCD896DF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55324"/>
            <a:ext cx="10972800" cy="3016876"/>
          </a:xfrm>
        </p:spPr>
        <p:txBody>
          <a:bodyPr/>
          <a:lstStyle/>
          <a:p>
            <a:r>
              <a:rPr lang="en-US" dirty="0"/>
              <a:t>Tries to write an entire string in blocking mode</a:t>
            </a:r>
          </a:p>
          <a:p>
            <a:pPr lvl="1"/>
            <a:r>
              <a:rPr lang="en-US" dirty="0"/>
              <a:t>Should not return until the entire string is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60DA-2C82-0CAB-E3B2-36AE6F7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1AF5B-CC53-E525-9C89-22246FB2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2999"/>
            <a:ext cx="10972799" cy="14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05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2B9BE6F-F6E2-C0BA-C8DE-33D9A3CC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Console implements by calling into </a:t>
            </a:r>
            <a:r>
              <a:rPr lang="en-US" dirty="0" err="1"/>
              <a:t>nk_char_dev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84CC7-5410-AE93-C30A-9EC29F9A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92522-410D-08CC-E6AA-D4EB124A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3457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71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0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D96F-79DE-4587-8B11-C91B1543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software to manage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AB79-55FE-458A-8F92-B68DDDF0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software for managing a device is a </a:t>
            </a:r>
            <a:r>
              <a:rPr lang="en-US" i="1" dirty="0"/>
              <a:t>device driver</a:t>
            </a:r>
            <a:endParaRPr lang="en-US" dirty="0"/>
          </a:p>
          <a:p>
            <a:pPr lvl="1"/>
            <a:r>
              <a:rPr lang="en-US" dirty="0"/>
              <a:t>70% of Linux code is device drivers</a:t>
            </a:r>
          </a:p>
          <a:p>
            <a:pPr lvl="1"/>
            <a:r>
              <a:rPr lang="en-US" dirty="0"/>
              <a:t>15.3 Million lines of source code</a:t>
            </a:r>
          </a:p>
          <a:p>
            <a:pPr lvl="1"/>
            <a:endParaRPr lang="en-US" dirty="0"/>
          </a:p>
          <a:p>
            <a:r>
              <a:rPr lang="en-US" dirty="0"/>
              <a:t>Big challenge for device drivers</a:t>
            </a:r>
          </a:p>
          <a:p>
            <a:pPr lvl="1"/>
            <a:r>
              <a:rPr lang="en-US" dirty="0"/>
              <a:t>How do we enable interactions with so many varied devices?</a:t>
            </a:r>
          </a:p>
          <a:p>
            <a:pPr lvl="2"/>
            <a:r>
              <a:rPr lang="en-US" dirty="0"/>
              <a:t>Need abstractions to allow software to interact with them easily</a:t>
            </a:r>
          </a:p>
          <a:p>
            <a:pPr lvl="2"/>
            <a:r>
              <a:rPr lang="en-US" dirty="0"/>
              <a:t>Need mechanisms to reuse a lot of code for commonalities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1B69A-4A33-496A-AF9E-E9B07FCD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0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B7AB-0209-806E-D4DF-A527DE71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nk_char_dev</a:t>
            </a:r>
            <a:r>
              <a:rPr lang="en-US" dirty="0"/>
              <a:t> holds an interface of 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1BA8-3539-02E3-B21B-1A3A234B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C3127-0054-322D-7A36-535EC17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E0A6B-6816-B35C-5468-AD2834C3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988858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13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1BC3-1FDE-AF02-5E77-2AC9F7EE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</a:t>
            </a:r>
            <a:r>
              <a:rPr lang="en-US" dirty="0" err="1"/>
              <a:t>nk_char_dev_write</a:t>
            </a:r>
            <a:r>
              <a:rPr lang="en-US" dirty="0"/>
              <a:t>: calls write()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5E68-149C-8F7D-5D7B-ABCF53A0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62420-796C-2323-406B-B7D52EA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40918-4236-7EBD-C891-48E143C8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841953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1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E49D-72F3-C9A9-2C0C-9AF21C3B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serial device implements the </a:t>
            </a:r>
            <a:r>
              <a:rPr lang="en-US" dirty="0" err="1"/>
              <a:t>nk_char_dev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C59E-58C8-5539-F223-609C4CAD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429000"/>
            <a:ext cx="10972800" cy="2743200"/>
          </a:xfrm>
        </p:spPr>
        <p:txBody>
          <a:bodyPr/>
          <a:lstStyle/>
          <a:p>
            <a:r>
              <a:rPr lang="en-US" dirty="0"/>
              <a:t>Serial device implements all of those operations</a:t>
            </a:r>
          </a:p>
          <a:p>
            <a:pPr lvl="1"/>
            <a:endParaRPr lang="en-US" dirty="0"/>
          </a:p>
          <a:p>
            <a:r>
              <a:rPr lang="en-US" dirty="0"/>
              <a:t>When you create a serial device, you actually make an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initialize it with a </a:t>
            </a:r>
            <a:r>
              <a:rPr lang="en-US" dirty="0" err="1">
                <a:latin typeface="Consolas" panose="020B0609020204030204" pitchFamily="49" charset="0"/>
              </a:rPr>
              <a:t>chardevops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All of the generic device operations call into the actual serial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57C1-CB7D-29CF-4D93-D08D3C73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C6C86-87B3-AFC1-4F8D-61A32DAF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9083052" cy="19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24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F9F2-3120-018A-E2F2-AD937247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Simplified Serial device: pushes data into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7E17-7CD6-4ECB-EDF6-C40ABCAA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78F0-D83D-CCCD-0617-C5E13315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5C559-1CEB-A972-1A41-03D5E906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9693113" cy="42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85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16AF-11B1-B947-D6BB-7D30A228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queue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701B-43BB-0A9F-B749-52FC36DB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write comes in, we push data byte into a queue</a:t>
            </a:r>
          </a:p>
          <a:p>
            <a:pPr lvl="1"/>
            <a:r>
              <a:rPr lang="en-US" dirty="0"/>
              <a:t>Serial output goes slowly, so many bytes could be queued up</a:t>
            </a:r>
          </a:p>
          <a:p>
            <a:endParaRPr lang="en-US" dirty="0"/>
          </a:p>
          <a:p>
            <a:r>
              <a:rPr lang="en-US" dirty="0"/>
              <a:t>Then we enable interrupts and write the first byte to the MMIO register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when an interrupt comes in, we pop the next byte from the queue and write it to the MMIO register</a:t>
            </a:r>
          </a:p>
          <a:p>
            <a:pPr lvl="1"/>
            <a:r>
              <a:rPr lang="en-US" dirty="0"/>
              <a:t>Repeats until the queue is empty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B67C7-0501-2290-3995-56C24A90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C22CB-5B8F-7608-78E6-8EB3D4E0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05" y="3657600"/>
            <a:ext cx="8846034" cy="5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9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86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E89E-B924-937D-E601-3AC4C201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port will be implemented by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F888-FE67-D717-30AB-1DB0A259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simpler than the serial port version</a:t>
            </a:r>
          </a:p>
          <a:p>
            <a:pPr lvl="1"/>
            <a:r>
              <a:rPr lang="en-US" dirty="0"/>
              <a:t>Never queues bytes and instead only writes one at a time</a:t>
            </a:r>
          </a:p>
          <a:p>
            <a:pPr lvl="1"/>
            <a:r>
              <a:rPr lang="en-US" dirty="0"/>
              <a:t>Reject additional bytes while the system is in operation</a:t>
            </a:r>
          </a:p>
          <a:p>
            <a:pPr lvl="1"/>
            <a:r>
              <a:rPr lang="en-US" dirty="0"/>
              <a:t>Whenever an interrupt comes in, that byte is complete so you’re ready for the next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Same idea though, parallel port supports all the basic operations of an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When initialized, creates an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connected to its operations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1C265-ACA6-F768-FE14-0B1AE476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3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b="1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51612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Si7021 temperature and 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on embedded devices</a:t>
            </a:r>
          </a:p>
          <a:p>
            <a:pPr lvl="1"/>
            <a:r>
              <a:rPr lang="en-US" dirty="0"/>
              <a:t>Also has a Linux driver!</a:t>
            </a:r>
          </a:p>
          <a:p>
            <a:pPr lvl="1"/>
            <a:endParaRPr lang="en-US" dirty="0"/>
          </a:p>
          <a:p>
            <a:r>
              <a:rPr lang="en-US" dirty="0"/>
              <a:t>Connects to computer over I</a:t>
            </a:r>
            <a:r>
              <a:rPr lang="en-US" baseline="30000" dirty="0"/>
              <a:t>2</a:t>
            </a:r>
            <a:r>
              <a:rPr lang="en-US" dirty="0"/>
              <a:t>C bus</a:t>
            </a:r>
          </a:p>
          <a:p>
            <a:pPr lvl="1"/>
            <a:r>
              <a:rPr lang="en-US" dirty="0"/>
              <a:t>Two-wire, 100 Kbps low-power bus</a:t>
            </a:r>
          </a:p>
          <a:p>
            <a:pPr lvl="1"/>
            <a:r>
              <a:rPr lang="en-US" dirty="0"/>
              <a:t>Like any other bus</a:t>
            </a:r>
          </a:p>
          <a:p>
            <a:pPr lvl="2"/>
            <a:r>
              <a:rPr lang="en-US" dirty="0"/>
              <a:t>Takes an address</a:t>
            </a:r>
          </a:p>
          <a:p>
            <a:pPr lvl="2"/>
            <a:r>
              <a:rPr lang="en-US" dirty="0"/>
              <a:t>Whether it’s a read or write transaction</a:t>
            </a:r>
          </a:p>
          <a:p>
            <a:pPr lvl="2"/>
            <a:r>
              <a:rPr lang="en-US" dirty="0"/>
              <a:t>And an amount of data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sz="1800" dirty="0">
                <a:hlinkClick r:id="rId2"/>
              </a:rPr>
              <a:t>https://www.silabs.com/documents/public/data-sheets/Si7021-A20.pdf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6146" name="Picture 2" descr="Si7021">
            <a:extLst>
              <a:ext uri="{FF2B5EF4-FFF2-40B4-BE49-F238E27FC236}">
                <a16:creationId xmlns:a16="http://schemas.microsoft.com/office/drawing/2014/main" id="{A873FD43-53C9-4E5F-AD4F-490186E15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3" t="24412" r="21130" b="25882"/>
          <a:stretch/>
        </p:blipFill>
        <p:spPr bwMode="auto">
          <a:xfrm>
            <a:off x="8952497" y="261566"/>
            <a:ext cx="2171700" cy="18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D5836-A37E-4076-BAD9-E5A4D0169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35" y="2362702"/>
            <a:ext cx="418205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software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64505" cy="5029200"/>
          </a:xfrm>
        </p:spPr>
        <p:txBody>
          <a:bodyPr/>
          <a:lstStyle/>
          <a:p>
            <a:r>
              <a:rPr lang="en-US" dirty="0"/>
              <a:t>When building large software projects, we like to define layers of code</a:t>
            </a:r>
          </a:p>
          <a:p>
            <a:pPr lvl="1"/>
            <a:r>
              <a:rPr lang="en-US" dirty="0"/>
              <a:t>Makes it clear what is handled where</a:t>
            </a:r>
          </a:p>
          <a:p>
            <a:pPr lvl="1"/>
            <a:r>
              <a:rPr lang="en-US" dirty="0"/>
              <a:t>Enables swapping out implementations when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What, Where, When and Who to Test in Your Code - CodeProject">
            <a:extLst>
              <a:ext uri="{FF2B5EF4-FFF2-40B4-BE49-F238E27FC236}">
                <a16:creationId xmlns:a16="http://schemas.microsoft.com/office/drawing/2014/main" id="{132A22E4-624E-46D5-B632-DB316343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78" y="1143000"/>
            <a:ext cx="557031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9C18-8112-444A-AB13-7102F7A0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it do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64E7-0145-45B1-928B-6716CE8D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with I</a:t>
            </a:r>
            <a:r>
              <a:rPr lang="en-US" baseline="30000" dirty="0"/>
              <a:t>2</a:t>
            </a:r>
            <a:r>
              <a:rPr lang="en-US" dirty="0"/>
              <a:t>C devices, you write a 1-2 byte command</a:t>
            </a:r>
          </a:p>
          <a:p>
            <a:pPr lvl="1"/>
            <a:r>
              <a:rPr lang="en-US" dirty="0"/>
              <a:t>Then you read the data in the next transaction</a:t>
            </a:r>
          </a:p>
          <a:p>
            <a:pPr lvl="1"/>
            <a:r>
              <a:rPr lang="en-US" dirty="0"/>
              <a:t>Commands are found in the datasheet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3A995-2583-42D9-BB60-B147AA60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8D46-E320-4C85-8A2E-1DD75F13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11" y="2463800"/>
            <a:ext cx="6260305" cy="39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41A8C8-8883-4A6B-9E77-9A8F4A7F161E}"/>
              </a:ext>
            </a:extLst>
          </p:cNvPr>
          <p:cNvSpPr/>
          <p:nvPr/>
        </p:nvSpPr>
        <p:spPr>
          <a:xfrm>
            <a:off x="2464910" y="3429000"/>
            <a:ext cx="609489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2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458F-9EAE-45B4-B88B-1AFDEFC4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driver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9D4A-5DD6-46F9-9D41-ADCACFF8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below it will be I</a:t>
            </a:r>
            <a:r>
              <a:rPr lang="en-US" baseline="30000" dirty="0"/>
              <a:t>2</a:t>
            </a:r>
            <a:r>
              <a:rPr lang="en-US" dirty="0"/>
              <a:t>C controller (function calls)</a:t>
            </a:r>
          </a:p>
          <a:p>
            <a:endParaRPr lang="en-US" dirty="0"/>
          </a:p>
          <a:p>
            <a:r>
              <a:rPr lang="en-US" dirty="0"/>
              <a:t>In the Temperature driver we need to</a:t>
            </a:r>
          </a:p>
          <a:p>
            <a:pPr lvl="1"/>
            <a:r>
              <a:rPr lang="en-US" dirty="0"/>
              <a:t>See what the request from the layer above is</a:t>
            </a:r>
          </a:p>
          <a:p>
            <a:pPr lvl="1"/>
            <a:r>
              <a:rPr lang="en-US" dirty="0"/>
              <a:t>Perform an I</a:t>
            </a:r>
            <a:r>
              <a:rPr lang="en-US" baseline="30000" dirty="0"/>
              <a:t>2</a:t>
            </a:r>
            <a:r>
              <a:rPr lang="en-US" dirty="0"/>
              <a:t>C write transaction with a command byte (0xE3)</a:t>
            </a:r>
          </a:p>
          <a:p>
            <a:pPr lvl="1"/>
            <a:r>
              <a:rPr lang="en-US" dirty="0"/>
              <a:t>Wait until data is ready</a:t>
            </a:r>
          </a:p>
          <a:p>
            <a:pPr lvl="1"/>
            <a:r>
              <a:rPr lang="en-US" dirty="0"/>
              <a:t>Perform an I</a:t>
            </a:r>
            <a:r>
              <a:rPr lang="en-US" baseline="30000" dirty="0"/>
              <a:t>2</a:t>
            </a:r>
            <a:r>
              <a:rPr lang="en-US" dirty="0"/>
              <a:t>C read transaction to get the data</a:t>
            </a:r>
          </a:p>
          <a:p>
            <a:pPr lvl="1"/>
            <a:r>
              <a:rPr lang="en-US" dirty="0"/>
              <a:t>Translate the data into meaningful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575A6-AC29-4409-9ABF-A09D13D5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75CA8-7F02-4FB6-B688-8ED96F9F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46" y="4814806"/>
            <a:ext cx="5708492" cy="13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4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4858-0390-4E96-A6C5-3F7BE195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driver layers going to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81D7-7556-4190-8779-144B8145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some sensors are connected through the Industrial I/O subsystem (IIO)</a:t>
            </a:r>
          </a:p>
          <a:p>
            <a:pPr lvl="1"/>
            <a:r>
              <a:rPr lang="en-US" dirty="0"/>
              <a:t>Handles sensor data generically</a:t>
            </a:r>
          </a:p>
          <a:p>
            <a:pPr lvl="2"/>
            <a:r>
              <a:rPr lang="en-US" dirty="0"/>
              <a:t>Get raw sample</a:t>
            </a:r>
          </a:p>
          <a:p>
            <a:pPr lvl="2"/>
            <a:r>
              <a:rPr lang="en-US" dirty="0"/>
              <a:t>Get scaling value</a:t>
            </a:r>
          </a:p>
          <a:p>
            <a:pPr lvl="2"/>
            <a:r>
              <a:rPr lang="en-US" dirty="0"/>
              <a:t>Get offset value</a:t>
            </a:r>
          </a:p>
          <a:p>
            <a:pPr lvl="2"/>
            <a:endParaRPr lang="en-US" dirty="0"/>
          </a:p>
          <a:p>
            <a:r>
              <a:rPr lang="en-US" dirty="0"/>
              <a:t>Lower layers could change and</a:t>
            </a:r>
            <a:br>
              <a:rPr lang="en-US" dirty="0"/>
            </a:br>
            <a:r>
              <a:rPr lang="en-US" dirty="0"/>
              <a:t>everything would still work</a:t>
            </a:r>
          </a:p>
          <a:p>
            <a:pPr lvl="1"/>
            <a:r>
              <a:rPr lang="en-US" dirty="0"/>
              <a:t>USB-&gt;I2C converter for example</a:t>
            </a:r>
          </a:p>
          <a:p>
            <a:pPr lvl="1"/>
            <a:r>
              <a:rPr lang="en-US" dirty="0"/>
              <a:t>Or a totally different sensor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2CD9B-52F1-4953-99FD-D4FE4B36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EC0B3-6A2D-4212-99A1-7DC83B36F988}"/>
              </a:ext>
            </a:extLst>
          </p:cNvPr>
          <p:cNvSpPr/>
          <p:nvPr/>
        </p:nvSpPr>
        <p:spPr>
          <a:xfrm>
            <a:off x="6381750" y="212936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94169-7626-4D31-A0CB-248E095BF494}"/>
              </a:ext>
            </a:extLst>
          </p:cNvPr>
          <p:cNvSpPr/>
          <p:nvPr/>
        </p:nvSpPr>
        <p:spPr>
          <a:xfrm>
            <a:off x="6381750" y="287761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IIO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2A371-3FEF-4E48-AC9C-ED7F326AF94E}"/>
              </a:ext>
            </a:extLst>
          </p:cNvPr>
          <p:cNvSpPr/>
          <p:nvPr/>
        </p:nvSpPr>
        <p:spPr>
          <a:xfrm>
            <a:off x="6381750" y="3625850"/>
            <a:ext cx="4533900" cy="584200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Si7021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75006F-8136-49CF-9488-DE1B8915D7CA}"/>
              </a:ext>
            </a:extLst>
          </p:cNvPr>
          <p:cNvSpPr/>
          <p:nvPr/>
        </p:nvSpPr>
        <p:spPr>
          <a:xfrm>
            <a:off x="6381750" y="437409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I2C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29A2C-B127-4B40-AA2E-7092EDF71284}"/>
              </a:ext>
            </a:extLst>
          </p:cNvPr>
          <p:cNvSpPr/>
          <p:nvPr/>
        </p:nvSpPr>
        <p:spPr>
          <a:xfrm>
            <a:off x="6379744" y="511916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Computer-Specific I2C 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7DCF03-3DE5-47E0-B1DC-8BC1848F9823}"/>
              </a:ext>
            </a:extLst>
          </p:cNvPr>
          <p:cNvSpPr/>
          <p:nvPr/>
        </p:nvSpPr>
        <p:spPr>
          <a:xfrm>
            <a:off x="6379744" y="5887510"/>
            <a:ext cx="4533900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Memory-Mapped I/O</a:t>
            </a:r>
          </a:p>
        </p:txBody>
      </p:sp>
    </p:spTree>
    <p:extLst>
      <p:ext uri="{BB962C8B-B14F-4D97-AF65-F5344CB8AC3E}">
        <p14:creationId xmlns:p14="http://schemas.microsoft.com/office/powerpoint/2010/main" val="3986807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0676-60FE-4E29-ABCB-5FFF13B7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Linux device driver code for Si7021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7DBF-899B-4FD6-84CB-2EF497D1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https://github.com/torvalds/linux/blob/master/drivers/iio/humidity/si7020.c</a:t>
            </a:r>
            <a:endParaRPr lang="en-US" dirty="0"/>
          </a:p>
          <a:p>
            <a:pPr lvl="1"/>
            <a:r>
              <a:rPr lang="en-US" dirty="0"/>
              <a:t>Linux source code is all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if you want to explore Linux code, a better link is:</a:t>
            </a:r>
            <a:br>
              <a:rPr lang="en-US" dirty="0"/>
            </a:br>
            <a:r>
              <a:rPr lang="en-US" dirty="0">
                <a:hlinkClick r:id="rId3"/>
              </a:rPr>
              <a:t>https://elixir.bootlin.com/linux/latest/source/drivers/iio/humidity/si7020.c</a:t>
            </a:r>
            <a:endParaRPr lang="en-US" dirty="0"/>
          </a:p>
          <a:p>
            <a:pPr lvl="1"/>
            <a:r>
              <a:rPr lang="en-US" dirty="0"/>
              <a:t>Creates linked databases for function calls and variable types</a:t>
            </a:r>
          </a:p>
          <a:p>
            <a:pPr lvl="2"/>
            <a:r>
              <a:rPr lang="en-US" dirty="0"/>
              <a:t>Lists where it is defined</a:t>
            </a:r>
          </a:p>
          <a:p>
            <a:pPr lvl="2"/>
            <a:r>
              <a:rPr lang="en-US" dirty="0"/>
              <a:t>Lists where it is used</a:t>
            </a:r>
          </a:p>
          <a:p>
            <a:pPr lvl="1"/>
            <a:r>
              <a:rPr lang="en-US" dirty="0"/>
              <a:t>Makes it easy to hop up and down layers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27C9C-DEC9-474A-BEDB-29F5B3B9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8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1DA082-B802-4C25-BF85-FFE4DE3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OSes can make design choices about drivers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AB32E-CD0F-4743-A1A2-CEC19336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does not have to be like a file</a:t>
            </a:r>
          </a:p>
          <a:p>
            <a:pPr lvl="1"/>
            <a:r>
              <a:rPr lang="en-US" dirty="0"/>
              <a:t>For example: could have a set of unique </a:t>
            </a:r>
            <a:r>
              <a:rPr lang="en-US" dirty="0" err="1"/>
              <a:t>syscalls</a:t>
            </a:r>
            <a:r>
              <a:rPr lang="en-US" dirty="0"/>
              <a:t> for each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 model could be enforced</a:t>
            </a:r>
          </a:p>
          <a:p>
            <a:pPr lvl="1"/>
            <a:r>
              <a:rPr lang="en-US" dirty="0"/>
              <a:t>Must register callback handlers with lower layer to get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Tock embedded operating system does both of these</a:t>
            </a:r>
          </a:p>
          <a:p>
            <a:pPr lvl="1"/>
            <a:r>
              <a:rPr lang="en-US" dirty="0">
                <a:hlinkClick r:id="rId2"/>
              </a:rPr>
              <a:t>https://www.tockos.org/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5462A-A637-47A2-B9C7-773E3A6B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1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53BA-B98B-413A-BDBC-135A2D18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Tock device driver code for Si7021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077-A22B-471C-8345-F9124AA8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https://github.com/tock/tock/blob/master/capsules/extra/src/si7021.rs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AA9ED-4EF0-41B2-B39E-B7918FF1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291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498904-D4AF-4F0D-BE3E-2C41AD68993F}"/>
              </a:ext>
            </a:extLst>
          </p:cNvPr>
          <p:cNvSpPr/>
          <p:nvPr/>
        </p:nvSpPr>
        <p:spPr>
          <a:xfrm>
            <a:off x="2247901" y="5724023"/>
            <a:ext cx="7734300" cy="45419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25ACA3-638C-474E-8B7F-89B88C55FABC}"/>
              </a:ext>
            </a:extLst>
          </p:cNvPr>
          <p:cNvSpPr/>
          <p:nvPr/>
        </p:nvSpPr>
        <p:spPr>
          <a:xfrm>
            <a:off x="8585200" y="1346200"/>
            <a:ext cx="1984541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028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885</TotalTime>
  <Words>2694</Words>
  <Application>Microsoft Office PowerPoint</Application>
  <PresentationFormat>Widescreen</PresentationFormat>
  <Paragraphs>608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Consolas</vt:lpstr>
      <vt:lpstr>Courier New</vt:lpstr>
      <vt:lpstr>Arial</vt:lpstr>
      <vt:lpstr>Calibri</vt:lpstr>
      <vt:lpstr>Tahoma</vt:lpstr>
      <vt:lpstr>Class Slides</vt:lpstr>
      <vt:lpstr>Lecture 10: Device Drivers</vt:lpstr>
      <vt:lpstr>Administrivia</vt:lpstr>
      <vt:lpstr>Today’s Goals</vt:lpstr>
      <vt:lpstr>Outline</vt:lpstr>
      <vt:lpstr>Writing software to manage devices</vt:lpstr>
      <vt:lpstr>General software abstractions</vt:lpstr>
      <vt:lpstr>Linux Kernel Layering</vt:lpstr>
      <vt:lpstr>Linux Kernel Layering</vt:lpstr>
      <vt:lpstr>Linux Kernel Layering</vt:lpstr>
      <vt:lpstr>Linux Kernel Layering</vt:lpstr>
      <vt:lpstr>Linux Kernel Layering</vt:lpstr>
      <vt:lpstr>Abstraction: everything is a file!</vt:lpstr>
      <vt:lpstr>Linux device classes</vt:lpstr>
      <vt:lpstr>System layers when interacting with devices</vt:lpstr>
      <vt:lpstr>Outline</vt:lpstr>
      <vt:lpstr>Where we are at in the system</vt:lpstr>
      <vt:lpstr>Communication with devices</vt:lpstr>
      <vt:lpstr>Accessing devices</vt:lpstr>
      <vt:lpstr>Interacting with devices</vt:lpstr>
      <vt:lpstr>Arbitrary device interactions</vt:lpstr>
      <vt:lpstr>Asynchronous I/O operations</vt:lpstr>
      <vt:lpstr>Synchronous blocking read example</vt:lpstr>
      <vt:lpstr>Asynchronous read example</vt:lpstr>
      <vt:lpstr>Asynchronous read example with early request</vt:lpstr>
      <vt:lpstr>Break + Open Question</vt:lpstr>
      <vt:lpstr>Break + Open Question</vt:lpstr>
      <vt:lpstr>Outline</vt:lpstr>
      <vt:lpstr>Where we are at in the system</vt:lpstr>
      <vt:lpstr>Kernel I/O subsystem</vt:lpstr>
      <vt:lpstr>Kernel needs to handle process memory</vt:lpstr>
      <vt:lpstr>Outline</vt:lpstr>
      <vt:lpstr>Where we are at in the system</vt:lpstr>
      <vt:lpstr>Device drivers</vt:lpstr>
      <vt:lpstr>Example: possible driver layers for an SD card</vt:lpstr>
      <vt:lpstr>Device I/O is handled by device drivers </vt:lpstr>
      <vt:lpstr>Device drivers are often designed with two “halves”</vt:lpstr>
      <vt:lpstr>Virtualizing one device for many users</vt:lpstr>
      <vt:lpstr>Life cycle of an I/O request</vt:lpstr>
      <vt:lpstr>How are devices found anyways?</vt:lpstr>
      <vt:lpstr>Break + SMBC webcomic</vt:lpstr>
      <vt:lpstr>Outline</vt:lpstr>
      <vt:lpstr>Nautilus kernel</vt:lpstr>
      <vt:lpstr>Nautilus character device abstraction</vt:lpstr>
      <vt:lpstr>Layering in Nautilus</vt:lpstr>
      <vt:lpstr>Layering in Nautilus</vt:lpstr>
      <vt:lpstr>Virtual console</vt:lpstr>
      <vt:lpstr>Virtual console reads and writes to generic char_dev</vt:lpstr>
      <vt:lpstr>Virtual Console implements by calling into nk_char_dev</vt:lpstr>
      <vt:lpstr>Layering in Nautilus</vt:lpstr>
      <vt:lpstr>Each nk_char_dev holds an interface of function pointers</vt:lpstr>
      <vt:lpstr>Simplified nk_char_dev_write: calls write() operation</vt:lpstr>
      <vt:lpstr>Layering in Nautilus</vt:lpstr>
      <vt:lpstr>A serial device implements the nk_char_dev operations</vt:lpstr>
      <vt:lpstr>Simplified Serial device: pushes data into a queue</vt:lpstr>
      <vt:lpstr>Serial queue operation</vt:lpstr>
      <vt:lpstr>Layering in Nautilus</vt:lpstr>
      <vt:lpstr>Parallel port will be implemented by you!</vt:lpstr>
      <vt:lpstr>Outline</vt:lpstr>
      <vt:lpstr>Si7021 temperature and humidity sensor</vt:lpstr>
      <vt:lpstr>How do we make it do anything?</vt:lpstr>
      <vt:lpstr>What will the driver look like?</vt:lpstr>
      <vt:lpstr>What are the driver layers going to be?</vt:lpstr>
      <vt:lpstr>Demo: Linux device driver code for Si7021</vt:lpstr>
      <vt:lpstr>OSes can make design choices about drivers</vt:lpstr>
      <vt:lpstr>Demo: Tock device driver code for Si7021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Device Drivers</dc:title>
  <dc:creator>Branden Ghena</dc:creator>
  <cp:lastModifiedBy>Branden Ghena</cp:lastModifiedBy>
  <cp:revision>93</cp:revision>
  <dcterms:created xsi:type="dcterms:W3CDTF">2020-11-02T22:38:31Z</dcterms:created>
  <dcterms:modified xsi:type="dcterms:W3CDTF">2024-05-02T17:18:25Z</dcterms:modified>
</cp:coreProperties>
</file>