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352" r:id="rId3"/>
    <p:sldId id="353" r:id="rId4"/>
    <p:sldId id="354" r:id="rId5"/>
    <p:sldId id="355" r:id="rId6"/>
    <p:sldId id="356" r:id="rId7"/>
    <p:sldId id="357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282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15" autoAdjust="0"/>
    <p:restoredTop sz="91449" autoAdjust="0"/>
  </p:normalViewPr>
  <p:slideViewPr>
    <p:cSldViewPr snapToGrid="0">
      <p:cViewPr>
        <p:scale>
          <a:sx n="80" d="100"/>
          <a:sy n="80" d="100"/>
        </p:scale>
        <p:origin x="-972" y="360"/>
      </p:cViewPr>
      <p:guideLst>
        <p:guide orient="horz" pos="2160"/>
        <p:guide orient="horz" pos="897"/>
        <p:guide orient="horz" pos="3898"/>
        <p:guide pos="2880"/>
        <p:guide pos="288"/>
        <p:guide pos="554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738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8A6D1-998E-4C55-8542-7AAA0C9A9AB8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AB6F5-C0E1-4DEF-9E80-8EDB682E80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22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141C1-3C5A-4240-87DB-9D4217E9B3B1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1697" y="609600"/>
            <a:ext cx="4074606" cy="305595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57684" y="3810000"/>
            <a:ext cx="574263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92C5E-BF34-4775-B657-4ADF2F310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2238" y="609600"/>
            <a:ext cx="4073525" cy="30559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9EB0-27AD-4D72-B1BB-CF023681D7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2238" y="609600"/>
            <a:ext cx="4073525" cy="30559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9EB0-27AD-4D72-B1BB-CF023681D7F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PowerOfW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5840" y="1905000"/>
            <a:ext cx="2194560" cy="867108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 bwMode="white">
          <a:xfrm>
            <a:off x="0" y="3169920"/>
            <a:ext cx="9144000" cy="2926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D419-6049-4DB5-B5BA-D2BCF73E2824}" type="datetime1">
              <a:rPr lang="en-US" smtClean="0"/>
              <a:pPr/>
              <a:t>11/11/2016</a:t>
            </a:fld>
            <a:endParaRPr lang="en-US"/>
          </a:p>
        </p:txBody>
      </p:sp>
      <p:sp>
        <p:nvSpPr>
          <p:cNvPr id="7" name="Rectangle 42"/>
          <p:cNvSpPr>
            <a:spLocks noChangeArrowheads="1"/>
          </p:cNvSpPr>
          <p:nvPr/>
        </p:nvSpPr>
        <p:spPr bwMode="invGray">
          <a:xfrm flipH="1">
            <a:off x="0" y="-6350"/>
            <a:ext cx="9144000" cy="365125"/>
          </a:xfrm>
          <a:prstGeom prst="rect">
            <a:avLst/>
          </a:prstGeom>
          <a:gradFill rotWithShape="1">
            <a:gsLst>
              <a:gs pos="0">
                <a:srgbClr val="91050F"/>
              </a:gs>
              <a:gs pos="100000">
                <a:srgbClr val="D1081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8" name="Group 97"/>
          <p:cNvGrpSpPr>
            <a:grpSpLocks/>
          </p:cNvGrpSpPr>
          <p:nvPr/>
        </p:nvGrpSpPr>
        <p:grpSpPr bwMode="auto">
          <a:xfrm>
            <a:off x="2324100" y="-6350"/>
            <a:ext cx="6821488" cy="365760"/>
            <a:chOff x="3784600" y="0"/>
            <a:chExt cx="5359400" cy="281857"/>
          </a:xfrm>
        </p:grpSpPr>
        <p:sp>
          <p:nvSpPr>
            <p:cNvPr id="9" name="Rectangle 496"/>
            <p:cNvSpPr>
              <a:spLocks noChangeArrowheads="1"/>
            </p:cNvSpPr>
            <p:nvPr/>
          </p:nvSpPr>
          <p:spPr bwMode="invGray">
            <a:xfrm>
              <a:off x="4100153" y="0"/>
              <a:ext cx="305574" cy="274374"/>
            </a:xfrm>
            <a:prstGeom prst="rect">
              <a:avLst/>
            </a:prstGeom>
            <a:solidFill>
              <a:srgbClr val="D10811">
                <a:alpha val="7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" name="Rectangle 497"/>
            <p:cNvSpPr>
              <a:spLocks noChangeArrowheads="1"/>
            </p:cNvSpPr>
            <p:nvPr/>
          </p:nvSpPr>
          <p:spPr bwMode="invGray">
            <a:xfrm>
              <a:off x="3784600" y="0"/>
              <a:ext cx="304327" cy="274374"/>
            </a:xfrm>
            <a:prstGeom prst="rect">
              <a:avLst/>
            </a:prstGeom>
            <a:solidFill>
              <a:srgbClr val="D10811">
                <a:alpha val="59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1" name="Rectangle 498"/>
            <p:cNvSpPr>
              <a:spLocks noChangeArrowheads="1"/>
            </p:cNvSpPr>
            <p:nvPr/>
          </p:nvSpPr>
          <p:spPr bwMode="invGray">
            <a:xfrm>
              <a:off x="8519131" y="0"/>
              <a:ext cx="624869" cy="278115"/>
            </a:xfrm>
            <a:prstGeom prst="rect">
              <a:avLst/>
            </a:prstGeom>
            <a:solidFill>
              <a:srgbClr val="D10811">
                <a:alpha val="45882"/>
              </a:srgb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" name="Rectangle 499"/>
            <p:cNvSpPr>
              <a:spLocks noChangeArrowheads="1"/>
            </p:cNvSpPr>
            <p:nvPr/>
          </p:nvSpPr>
          <p:spPr bwMode="invGray">
            <a:xfrm>
              <a:off x="7875554" y="0"/>
              <a:ext cx="304327" cy="274374"/>
            </a:xfrm>
            <a:prstGeom prst="rect">
              <a:avLst/>
            </a:prstGeom>
            <a:solidFill>
              <a:srgbClr val="D10811">
                <a:alpha val="79999"/>
              </a:srgb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" name="Rectangle 500"/>
            <p:cNvSpPr>
              <a:spLocks noChangeArrowheads="1"/>
            </p:cNvSpPr>
            <p:nvPr/>
          </p:nvSpPr>
          <p:spPr bwMode="invGray">
            <a:xfrm>
              <a:off x="5677914" y="0"/>
              <a:ext cx="305575" cy="274374"/>
            </a:xfrm>
            <a:prstGeom prst="rect">
              <a:avLst/>
            </a:prstGeom>
            <a:solidFill>
              <a:srgbClr val="D10811">
                <a:alpha val="79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" name="Rectangle 501"/>
            <p:cNvSpPr>
              <a:spLocks noChangeArrowheads="1"/>
            </p:cNvSpPr>
            <p:nvPr/>
          </p:nvSpPr>
          <p:spPr bwMode="invGray">
            <a:xfrm>
              <a:off x="5362362" y="0"/>
              <a:ext cx="305574" cy="274374"/>
            </a:xfrm>
            <a:prstGeom prst="rect">
              <a:avLst/>
            </a:prstGeom>
            <a:solidFill>
              <a:srgbClr val="D10811">
                <a:alpha val="7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" name="Rectangle 602"/>
            <p:cNvSpPr>
              <a:spLocks noChangeArrowheads="1"/>
            </p:cNvSpPr>
            <p:nvPr/>
          </p:nvSpPr>
          <p:spPr bwMode="invGray">
            <a:xfrm>
              <a:off x="6962573" y="1"/>
              <a:ext cx="922959" cy="281856"/>
            </a:xfrm>
            <a:prstGeom prst="rect">
              <a:avLst/>
            </a:prstGeom>
            <a:solidFill>
              <a:srgbClr val="D1081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6" name="Rectangle 609"/>
            <p:cNvSpPr>
              <a:spLocks noChangeArrowheads="1"/>
            </p:cNvSpPr>
            <p:nvPr/>
          </p:nvSpPr>
          <p:spPr bwMode="invGray">
            <a:xfrm>
              <a:off x="6166833" y="0"/>
              <a:ext cx="305575" cy="274374"/>
            </a:xfrm>
            <a:prstGeom prst="rect">
              <a:avLst/>
            </a:prstGeom>
            <a:solidFill>
              <a:srgbClr val="D10811">
                <a:alpha val="3803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17" name="Group 97"/>
          <p:cNvGrpSpPr>
            <a:grpSpLocks/>
          </p:cNvGrpSpPr>
          <p:nvPr/>
        </p:nvGrpSpPr>
        <p:grpSpPr bwMode="auto">
          <a:xfrm>
            <a:off x="2322513" y="-6350"/>
            <a:ext cx="6821487" cy="352425"/>
            <a:chOff x="3784600" y="0"/>
            <a:chExt cx="5359400" cy="276868"/>
          </a:xfrm>
        </p:grpSpPr>
        <p:sp>
          <p:nvSpPr>
            <p:cNvPr id="18" name="Rectangle 496"/>
            <p:cNvSpPr>
              <a:spLocks noChangeArrowheads="1"/>
            </p:cNvSpPr>
            <p:nvPr/>
          </p:nvSpPr>
          <p:spPr bwMode="invGray">
            <a:xfrm>
              <a:off x="4100152" y="0"/>
              <a:ext cx="305575" cy="274374"/>
            </a:xfrm>
            <a:prstGeom prst="rect">
              <a:avLst/>
            </a:prstGeom>
            <a:solidFill>
              <a:srgbClr val="D10811">
                <a:alpha val="7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9" name="Rectangle 497"/>
            <p:cNvSpPr>
              <a:spLocks noChangeArrowheads="1"/>
            </p:cNvSpPr>
            <p:nvPr/>
          </p:nvSpPr>
          <p:spPr bwMode="invGray">
            <a:xfrm>
              <a:off x="3784600" y="0"/>
              <a:ext cx="304327" cy="274374"/>
            </a:xfrm>
            <a:prstGeom prst="rect">
              <a:avLst/>
            </a:prstGeom>
            <a:solidFill>
              <a:srgbClr val="D10811">
                <a:alpha val="59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" name="Rectangle 498"/>
            <p:cNvSpPr>
              <a:spLocks noChangeArrowheads="1"/>
            </p:cNvSpPr>
            <p:nvPr/>
          </p:nvSpPr>
          <p:spPr bwMode="invGray">
            <a:xfrm>
              <a:off x="8519132" y="0"/>
              <a:ext cx="624868" cy="276868"/>
            </a:xfrm>
            <a:prstGeom prst="rect">
              <a:avLst/>
            </a:prstGeom>
            <a:solidFill>
              <a:srgbClr val="D10811">
                <a:alpha val="45882"/>
              </a:srgb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1" name="Rectangle 499"/>
            <p:cNvSpPr>
              <a:spLocks noChangeArrowheads="1"/>
            </p:cNvSpPr>
            <p:nvPr/>
          </p:nvSpPr>
          <p:spPr bwMode="invGray">
            <a:xfrm>
              <a:off x="7875555" y="0"/>
              <a:ext cx="304327" cy="274374"/>
            </a:xfrm>
            <a:prstGeom prst="rect">
              <a:avLst/>
            </a:prstGeom>
            <a:solidFill>
              <a:srgbClr val="D10811">
                <a:alpha val="79999"/>
              </a:srgb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2" name="Rectangle 500"/>
            <p:cNvSpPr>
              <a:spLocks noChangeArrowheads="1"/>
            </p:cNvSpPr>
            <p:nvPr/>
          </p:nvSpPr>
          <p:spPr bwMode="invGray">
            <a:xfrm>
              <a:off x="5677914" y="0"/>
              <a:ext cx="305574" cy="274374"/>
            </a:xfrm>
            <a:prstGeom prst="rect">
              <a:avLst/>
            </a:prstGeom>
            <a:solidFill>
              <a:srgbClr val="D10811">
                <a:alpha val="79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" name="Rectangle 501"/>
            <p:cNvSpPr>
              <a:spLocks noChangeArrowheads="1"/>
            </p:cNvSpPr>
            <p:nvPr/>
          </p:nvSpPr>
          <p:spPr bwMode="invGray">
            <a:xfrm>
              <a:off x="5362361" y="0"/>
              <a:ext cx="305575" cy="274374"/>
            </a:xfrm>
            <a:prstGeom prst="rect">
              <a:avLst/>
            </a:prstGeom>
            <a:solidFill>
              <a:srgbClr val="D10811">
                <a:alpha val="7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" name="Rectangle 609"/>
            <p:cNvSpPr>
              <a:spLocks noChangeArrowheads="1"/>
            </p:cNvSpPr>
            <p:nvPr/>
          </p:nvSpPr>
          <p:spPr bwMode="invGray">
            <a:xfrm>
              <a:off x="6166833" y="0"/>
              <a:ext cx="305574" cy="274374"/>
            </a:xfrm>
            <a:prstGeom prst="rect">
              <a:avLst/>
            </a:prstGeom>
            <a:solidFill>
              <a:srgbClr val="D10811">
                <a:alpha val="3803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</p:grpSp>
      <p:cxnSp>
        <p:nvCxnSpPr>
          <p:cNvPr id="31" name="Straight Connector 30"/>
          <p:cNvCxnSpPr/>
          <p:nvPr/>
        </p:nvCxnSpPr>
        <p:spPr bwMode="ltGray">
          <a:xfrm>
            <a:off x="0" y="3171825"/>
            <a:ext cx="913923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2496" y="3429000"/>
            <a:ext cx="6089904" cy="1365504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4876800"/>
            <a:ext cx="6089904" cy="990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32" name="Straight Connector 31"/>
          <p:cNvCxnSpPr/>
          <p:nvPr/>
        </p:nvCxnSpPr>
        <p:spPr bwMode="ltGray">
          <a:xfrm>
            <a:off x="0" y="6100763"/>
            <a:ext cx="913923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3A94-501F-430F-9F24-22DB171F1A84}" type="datetime1">
              <a:rPr lang="en-US" smtClean="0"/>
              <a:pPr/>
              <a:t>11/11/2016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4715"/>
            <a:ext cx="8229600" cy="8382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6172200"/>
            <a:ext cx="8229600" cy="228600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8EF3-7915-4029-8188-B964D2222328}" type="datetime1">
              <a:rPr lang="en-US" smtClean="0"/>
              <a:pPr/>
              <a:t>11/11/2016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4715"/>
            <a:ext cx="8229600" cy="8382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86597" y="1600200"/>
            <a:ext cx="3342806" cy="3789206"/>
          </a:xfrm>
          <a:ln w="152400">
            <a:solidFill>
              <a:schemeClr val="bg2"/>
            </a:solidFill>
            <a:miter lim="800000"/>
          </a:ln>
        </p:spPr>
        <p:txBody>
          <a:bodyPr tIns="18288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7800"/>
            <a:ext cx="4267200" cy="4724400"/>
          </a:xfrm>
        </p:spPr>
        <p:txBody>
          <a:bodyPr anchor="t"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16FC-041D-4C73-A0CA-50E3B59E0A5D}" type="datetime1">
              <a:rPr lang="en-US" smtClean="0"/>
              <a:pPr/>
              <a:t>11/11/2016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1447800"/>
            <a:ext cx="4343400" cy="47244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3AC4-C33A-411A-AFB6-6A67FA1ED1AC}" type="datetime1">
              <a:rPr lang="en-US" smtClean="0"/>
              <a:pPr/>
              <a:t>11/11/2016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 bwMode="gray">
          <a:xfrm>
            <a:off x="5184648" y="1600200"/>
            <a:ext cx="3346704" cy="3785616"/>
          </a:xfrm>
          <a:ln w="152400">
            <a:solidFill>
              <a:schemeClr val="bg2"/>
            </a:solidFill>
            <a:miter lim="800000"/>
          </a:ln>
        </p:spPr>
        <p:txBody>
          <a:bodyPr tIns="182880">
            <a:normAutofit/>
          </a:bodyPr>
          <a:lstStyle>
            <a:lvl1pPr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3886200"/>
            <a:ext cx="3886200" cy="2286000"/>
          </a:xfrm>
        </p:spPr>
        <p:txBody>
          <a:bodyPr>
            <a:noAutofit/>
          </a:bodyPr>
          <a:lstStyle>
            <a:lvl1pPr marL="231775" indent="-231775">
              <a:defRPr sz="1800"/>
            </a:lvl1pPr>
            <a:lvl2pPr marL="508000" indent="-217488">
              <a:defRPr sz="1600"/>
            </a:lvl2pPr>
            <a:lvl3pPr marL="798513" indent="-174625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EFF9-E965-4782-A371-B4051B6C04E4}" type="datetime1">
              <a:rPr lang="en-US" smtClean="0"/>
              <a:pPr/>
              <a:t>11/11/2016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 bwMode="gray">
          <a:xfrm>
            <a:off x="4876800" y="1600200"/>
            <a:ext cx="3657600" cy="2057400"/>
          </a:xfrm>
          <a:ln w="152400">
            <a:solidFill>
              <a:schemeClr val="bg2"/>
            </a:solidFill>
            <a:miter lim="800000"/>
          </a:ln>
        </p:spPr>
        <p:txBody>
          <a:bodyPr tIns="182880">
            <a:normAutofit/>
          </a:bodyPr>
          <a:lstStyle>
            <a:lvl1pPr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24400" y="3886200"/>
            <a:ext cx="3962400" cy="2286000"/>
          </a:xfrm>
        </p:spPr>
        <p:txBody>
          <a:bodyPr>
            <a:noAutofit/>
          </a:bodyPr>
          <a:lstStyle>
            <a:lvl1pPr marL="231775" indent="-231775">
              <a:defRPr sz="1800"/>
            </a:lvl1pPr>
            <a:lvl2pPr marL="566738" indent="-219075">
              <a:defRPr sz="1600"/>
            </a:lvl2pPr>
            <a:lvl3pPr marL="914400" indent="-231775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6"/>
          </p:nvPr>
        </p:nvSpPr>
        <p:spPr bwMode="gray">
          <a:xfrm>
            <a:off x="601835" y="1600200"/>
            <a:ext cx="3657600" cy="2057400"/>
          </a:xfrm>
          <a:ln w="152400">
            <a:solidFill>
              <a:schemeClr val="bg2"/>
            </a:solidFill>
            <a:miter lim="800000"/>
          </a:ln>
        </p:spPr>
        <p:txBody>
          <a:bodyPr tIns="182880">
            <a:normAutofit/>
          </a:bodyPr>
          <a:lstStyle>
            <a:lvl1pPr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3657600"/>
            <a:ext cx="2423160" cy="2514600"/>
          </a:xfrm>
        </p:spPr>
        <p:txBody>
          <a:bodyPr>
            <a:noAutofit/>
          </a:bodyPr>
          <a:lstStyle>
            <a:lvl1pPr marL="231775" indent="-231775">
              <a:defRPr sz="1800"/>
            </a:lvl1pPr>
            <a:lvl2pPr marL="566738" indent="-219075">
              <a:defRPr sz="1600"/>
            </a:lvl2pPr>
            <a:lvl3pPr marL="914400" indent="-231775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1A07-B22F-4A12-B6AE-5480EFA744A1}" type="datetime1">
              <a:rPr lang="en-US" smtClean="0"/>
              <a:pPr/>
              <a:t>11/11/2016</a:t>
            </a:fld>
            <a:endParaRPr lang="en-US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338286" y="3657600"/>
            <a:ext cx="2423160" cy="2514600"/>
          </a:xfrm>
        </p:spPr>
        <p:txBody>
          <a:bodyPr>
            <a:noAutofit/>
          </a:bodyPr>
          <a:lstStyle>
            <a:lvl1pPr marL="231775" indent="-231775">
              <a:defRPr sz="1800"/>
            </a:lvl1pPr>
            <a:lvl2pPr marL="566738" indent="-219075">
              <a:defRPr sz="1600"/>
            </a:lvl2pPr>
            <a:lvl3pPr marL="914400" indent="-231775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6"/>
          </p:nvPr>
        </p:nvSpPr>
        <p:spPr bwMode="gray">
          <a:xfrm>
            <a:off x="632867" y="1600200"/>
            <a:ext cx="2200274" cy="1777144"/>
          </a:xfrm>
          <a:ln w="152400">
            <a:solidFill>
              <a:schemeClr val="bg2"/>
            </a:solidFill>
            <a:miter lim="800000"/>
          </a:ln>
        </p:spPr>
        <p:txBody>
          <a:bodyPr tIns="182880">
            <a:normAutofit/>
          </a:bodyPr>
          <a:lstStyle>
            <a:lvl1pPr marL="0" indent="0" algn="ctr">
              <a:buNone/>
              <a:tabLst/>
              <a:defRPr sz="1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/>
          </p:nvPr>
        </p:nvSpPr>
        <p:spPr bwMode="gray">
          <a:xfrm>
            <a:off x="3470148" y="1600200"/>
            <a:ext cx="2203704" cy="1773936"/>
          </a:xfrm>
          <a:ln w="152400">
            <a:solidFill>
              <a:schemeClr val="bg2"/>
            </a:solidFill>
            <a:miter lim="800000"/>
          </a:ln>
        </p:spPr>
        <p:txBody>
          <a:bodyPr tIns="18288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 bwMode="gray">
          <a:xfrm>
            <a:off x="6314857" y="1600200"/>
            <a:ext cx="2199556" cy="1776564"/>
          </a:xfrm>
          <a:ln w="152400">
            <a:solidFill>
              <a:schemeClr val="bg2"/>
            </a:solidFill>
            <a:miter lim="800000"/>
          </a:ln>
        </p:spPr>
        <p:txBody>
          <a:bodyPr tIns="18288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204858" y="3657600"/>
            <a:ext cx="2423160" cy="2514600"/>
          </a:xfrm>
        </p:spPr>
        <p:txBody>
          <a:bodyPr>
            <a:noAutofit/>
          </a:bodyPr>
          <a:lstStyle>
            <a:lvl1pPr marL="231775" indent="-231775">
              <a:defRPr sz="1800"/>
            </a:lvl1pPr>
            <a:lvl2pPr marL="566738" indent="-219075">
              <a:defRPr sz="1600"/>
            </a:lvl2pPr>
            <a:lvl3pPr marL="914400" indent="-231775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37028" y="3657600"/>
            <a:ext cx="2343332" cy="2514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0" indent="0">
              <a:buNone/>
              <a:defRPr sz="1800"/>
            </a:lvl2pPr>
            <a:lvl3pPr marL="914400" indent="-231775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2A23-AE32-4526-B049-6593DD3B16B2}" type="datetime1">
              <a:rPr lang="en-US" smtClean="0"/>
              <a:pPr/>
              <a:t>11/11/2016</a:t>
            </a:fld>
            <a:endParaRPr lang="en-US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418114" y="3657600"/>
            <a:ext cx="2343332" cy="2514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0" indent="0">
              <a:buNone/>
              <a:defRPr sz="1800"/>
            </a:lvl2pPr>
            <a:lvl3pPr marL="914400" indent="-231775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284686" y="3657600"/>
            <a:ext cx="2343332" cy="2514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0" indent="0">
              <a:buNone/>
              <a:defRPr sz="1800"/>
            </a:lvl2pPr>
            <a:lvl3pPr marL="914400" indent="-231775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 bwMode="gray">
          <a:xfrm>
            <a:off x="632867" y="1600200"/>
            <a:ext cx="2200274" cy="1777144"/>
          </a:xfrm>
          <a:ln w="152400">
            <a:solidFill>
              <a:schemeClr val="bg2"/>
            </a:solidFill>
            <a:miter lim="800000"/>
          </a:ln>
        </p:spPr>
        <p:txBody>
          <a:bodyPr tIns="182880">
            <a:normAutofit/>
          </a:bodyPr>
          <a:lstStyle>
            <a:lvl1pPr marL="0" indent="0" algn="ctr">
              <a:buNone/>
              <a:tabLst/>
              <a:defRPr sz="1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 bwMode="gray">
          <a:xfrm>
            <a:off x="3470148" y="1600200"/>
            <a:ext cx="2203704" cy="1773936"/>
          </a:xfrm>
          <a:ln w="152400">
            <a:solidFill>
              <a:schemeClr val="bg2"/>
            </a:solidFill>
            <a:miter lim="800000"/>
          </a:ln>
        </p:spPr>
        <p:txBody>
          <a:bodyPr tIns="18288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3"/>
          </p:nvPr>
        </p:nvSpPr>
        <p:spPr bwMode="gray">
          <a:xfrm>
            <a:off x="6314857" y="1600200"/>
            <a:ext cx="2199556" cy="1776564"/>
          </a:xfrm>
          <a:ln w="152400">
            <a:solidFill>
              <a:schemeClr val="bg2"/>
            </a:solidFill>
            <a:miter lim="800000"/>
          </a:ln>
        </p:spPr>
        <p:txBody>
          <a:bodyPr tIns="18288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One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3657600"/>
            <a:ext cx="8229600" cy="2514600"/>
          </a:xfrm>
        </p:spPr>
        <p:txBody>
          <a:bodyPr>
            <a:noAutofit/>
          </a:bodyPr>
          <a:lstStyle>
            <a:lvl1pPr marL="231775" indent="-231775">
              <a:defRPr sz="1800"/>
            </a:lvl1pPr>
            <a:lvl2pPr marL="566738" indent="-219075">
              <a:defRPr sz="1600"/>
            </a:lvl2pPr>
            <a:lvl3pPr marL="914400" indent="-231775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60E5-E30C-4DA4-BD60-7B6AC863CF62}" type="datetime1">
              <a:rPr lang="en-US" smtClean="0"/>
              <a:pPr/>
              <a:t>11/11/2016</a:t>
            </a:fld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6"/>
          </p:nvPr>
        </p:nvSpPr>
        <p:spPr bwMode="gray">
          <a:xfrm>
            <a:off x="632867" y="1600200"/>
            <a:ext cx="2200274" cy="1777144"/>
          </a:xfrm>
          <a:ln w="152400">
            <a:solidFill>
              <a:schemeClr val="bg2"/>
            </a:solidFill>
            <a:miter lim="800000"/>
          </a:ln>
        </p:spPr>
        <p:txBody>
          <a:bodyPr tIns="182880">
            <a:normAutofit/>
          </a:bodyPr>
          <a:lstStyle>
            <a:lvl1pPr marL="0" indent="0" algn="ctr">
              <a:buNone/>
              <a:tabLst/>
              <a:defRPr sz="1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7"/>
          </p:nvPr>
        </p:nvSpPr>
        <p:spPr bwMode="gray">
          <a:xfrm>
            <a:off x="3470148" y="1600200"/>
            <a:ext cx="2203704" cy="1773936"/>
          </a:xfrm>
          <a:ln w="152400">
            <a:solidFill>
              <a:schemeClr val="bg2"/>
            </a:solidFill>
            <a:miter lim="800000"/>
          </a:ln>
        </p:spPr>
        <p:txBody>
          <a:bodyPr tIns="18288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3"/>
          </p:nvPr>
        </p:nvSpPr>
        <p:spPr bwMode="gray">
          <a:xfrm>
            <a:off x="6314857" y="1600200"/>
            <a:ext cx="2199556" cy="1776564"/>
          </a:xfrm>
          <a:ln w="152400">
            <a:solidFill>
              <a:schemeClr val="bg2"/>
            </a:solidFill>
            <a:miter lim="800000"/>
          </a:ln>
        </p:spPr>
        <p:txBody>
          <a:bodyPr tIns="18288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rizont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4715"/>
            <a:ext cx="8229600" cy="8382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573968" y="1740674"/>
            <a:ext cx="5996066" cy="3837480"/>
          </a:xfrm>
          <a:ln w="152400">
            <a:solidFill>
              <a:schemeClr val="bg2"/>
            </a:solidFill>
            <a:miter lim="800000"/>
          </a:ln>
        </p:spPr>
        <p:txBody>
          <a:bodyPr tIns="182880">
            <a:no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0CD2-63A1-4D15-92C2-5F1852DDD605}" type="datetime1">
              <a:rPr lang="en-US" smtClean="0"/>
              <a:pPr/>
              <a:t>11/11/2016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vaya Log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owerOfWe_reverse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black">
          <a:xfrm>
            <a:off x="2595608" y="2645764"/>
            <a:ext cx="3952784" cy="156647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4BA3-2030-4FC5-8B8A-D60DBF198AFE}" type="datetime1">
              <a:rPr lang="en-US" smtClean="0"/>
              <a:pPr/>
              <a:t>11/11/2016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376920" y="6565900"/>
            <a:ext cx="309700" cy="20313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>
              <a:lnSpc>
                <a:spcPct val="90000"/>
              </a:lnSpc>
            </a:pPr>
            <a:fld id="{758C98C5-C197-4167-B328-DA835286C05A}" type="slidenum">
              <a:rPr lang="en-US" sz="800" smtClean="0">
                <a:solidFill>
                  <a:srgbClr val="8F8F8F"/>
                </a:solidFill>
              </a:rPr>
              <a:pPr algn="r">
                <a:lnSpc>
                  <a:spcPct val="90000"/>
                </a:lnSpc>
              </a:pPr>
              <a:t>‹#›</a:t>
            </a:fld>
            <a:endParaRPr lang="en-US" sz="800" dirty="0" smtClean="0">
              <a:solidFill>
                <a:srgbClr val="8F8F8F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0526-6F7B-4820-AE52-CBAF9D1B053E}" type="datetime1">
              <a:rPr lang="en-US" smtClean="0"/>
              <a:pPr/>
              <a:t>11/11/2016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6065"/>
            <a:ext cx="2057400" cy="5716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6065"/>
            <a:ext cx="6019800" cy="5716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3251-DD1A-43E1-955B-E09BA603CA18}" type="datetime1">
              <a:rPr lang="en-US" smtClean="0"/>
              <a:pPr/>
              <a:t>11/11/2016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79D8-FDCF-4695-B150-B4B6F53576B9}" type="datetime1">
              <a:rPr lang="en-US" smtClean="0"/>
              <a:pPr/>
              <a:t>11/11/2016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95400"/>
            <a:ext cx="82296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200"/>
            </a:lvl2pPr>
            <a:lvl3pPr>
              <a:spcBef>
                <a:spcPts val="0"/>
              </a:spcBef>
              <a:buNone/>
              <a:defRPr sz="2200"/>
            </a:lvl3pPr>
            <a:lvl4pPr>
              <a:spcBef>
                <a:spcPts val="0"/>
              </a:spcBef>
              <a:buNone/>
              <a:defRPr sz="2200"/>
            </a:lvl4pPr>
            <a:lvl5pPr>
              <a:spcBef>
                <a:spcPts val="0"/>
              </a:spcBef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A722-CA97-4F30-B649-5B46967AD5BA}" type="datetime1">
              <a:rPr lang="en-US" smtClean="0"/>
              <a:pPr/>
              <a:t>11/11/2016</a:t>
            </a:fld>
            <a:endParaRPr lang="en-US"/>
          </a:p>
        </p:txBody>
      </p:sp>
      <p:sp>
        <p:nvSpPr>
          <p:cNvPr id="8" name="Rectangle 42"/>
          <p:cNvSpPr>
            <a:spLocks noChangeArrowheads="1"/>
          </p:cNvSpPr>
          <p:nvPr/>
        </p:nvSpPr>
        <p:spPr bwMode="invGray">
          <a:xfrm>
            <a:off x="0" y="1581151"/>
            <a:ext cx="9144000" cy="3475038"/>
          </a:xfrm>
          <a:prstGeom prst="rect">
            <a:avLst/>
          </a:prstGeom>
          <a:gradFill rotWithShape="1">
            <a:gsLst>
              <a:gs pos="0">
                <a:srgbClr val="98050E"/>
              </a:gs>
              <a:gs pos="100000">
                <a:srgbClr val="D1081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invGray">
          <a:xfrm>
            <a:off x="3159125" y="1581151"/>
            <a:ext cx="304800" cy="246063"/>
          </a:xfrm>
          <a:prstGeom prst="rect">
            <a:avLst/>
          </a:prstGeom>
          <a:solidFill>
            <a:srgbClr val="D10811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invGray">
          <a:xfrm>
            <a:off x="2843213" y="1581151"/>
            <a:ext cx="304800" cy="246063"/>
          </a:xfrm>
          <a:prstGeom prst="rect">
            <a:avLst/>
          </a:prstGeom>
          <a:solidFill>
            <a:srgbClr val="D10811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invGray">
          <a:xfrm>
            <a:off x="8526463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invGray">
          <a:xfrm>
            <a:off x="8210550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invGray">
          <a:xfrm>
            <a:off x="7894638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invGray">
          <a:xfrm>
            <a:off x="7578725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invGray">
          <a:xfrm>
            <a:off x="7262813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invGray">
          <a:xfrm>
            <a:off x="6946900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invGray">
          <a:xfrm>
            <a:off x="6630988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invGray">
          <a:xfrm>
            <a:off x="6316663" y="1581151"/>
            <a:ext cx="304800" cy="250825"/>
          </a:xfrm>
          <a:prstGeom prst="rect">
            <a:avLst/>
          </a:prstGeom>
          <a:solidFill>
            <a:srgbClr val="D1081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invGray">
          <a:xfrm>
            <a:off x="6000750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invGray">
          <a:xfrm>
            <a:off x="5684838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invGray">
          <a:xfrm>
            <a:off x="5368925" y="1581151"/>
            <a:ext cx="304800" cy="250825"/>
          </a:xfrm>
          <a:prstGeom prst="rect">
            <a:avLst/>
          </a:prstGeom>
          <a:solidFill>
            <a:srgbClr val="D10811">
              <a:alpha val="3803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invGray">
          <a:xfrm>
            <a:off x="4737100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invGray">
          <a:xfrm>
            <a:off x="4421188" y="1581151"/>
            <a:ext cx="304800" cy="250825"/>
          </a:xfrm>
          <a:prstGeom prst="rect">
            <a:avLst/>
          </a:prstGeom>
          <a:solidFill>
            <a:srgbClr val="D10811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301"/>
          <p:cNvSpPr>
            <a:spLocks noChangeArrowheads="1"/>
          </p:cNvSpPr>
          <p:nvPr/>
        </p:nvSpPr>
        <p:spPr bwMode="invGray">
          <a:xfrm>
            <a:off x="3473450" y="4767264"/>
            <a:ext cx="304800" cy="274638"/>
          </a:xfrm>
          <a:prstGeom prst="rect">
            <a:avLst/>
          </a:prstGeom>
          <a:solidFill>
            <a:srgbClr val="D10811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302"/>
          <p:cNvSpPr>
            <a:spLocks noChangeArrowheads="1"/>
          </p:cNvSpPr>
          <p:nvPr/>
        </p:nvSpPr>
        <p:spPr bwMode="invGray">
          <a:xfrm>
            <a:off x="3157538" y="4767264"/>
            <a:ext cx="304800" cy="2746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304"/>
          <p:cNvSpPr>
            <a:spLocks noChangeArrowheads="1"/>
          </p:cNvSpPr>
          <p:nvPr/>
        </p:nvSpPr>
        <p:spPr bwMode="invGray">
          <a:xfrm>
            <a:off x="2525713" y="4767264"/>
            <a:ext cx="304800" cy="274638"/>
          </a:xfrm>
          <a:prstGeom prst="rect">
            <a:avLst/>
          </a:prstGeom>
          <a:solidFill>
            <a:srgbClr val="D10811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305"/>
          <p:cNvSpPr>
            <a:spLocks noChangeArrowheads="1"/>
          </p:cNvSpPr>
          <p:nvPr/>
        </p:nvSpPr>
        <p:spPr bwMode="invGray">
          <a:xfrm>
            <a:off x="2209800" y="4767264"/>
            <a:ext cx="304800" cy="274638"/>
          </a:xfrm>
          <a:prstGeom prst="rect">
            <a:avLst/>
          </a:prstGeom>
          <a:solidFill>
            <a:srgbClr val="D10811">
              <a:alpha val="3686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307"/>
          <p:cNvSpPr>
            <a:spLocks noChangeArrowheads="1"/>
          </p:cNvSpPr>
          <p:nvPr/>
        </p:nvSpPr>
        <p:spPr bwMode="invGray">
          <a:xfrm>
            <a:off x="1579563" y="4767264"/>
            <a:ext cx="304800" cy="274638"/>
          </a:xfrm>
          <a:prstGeom prst="rect">
            <a:avLst/>
          </a:prstGeom>
          <a:solidFill>
            <a:srgbClr val="D10811">
              <a:alpha val="3686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311"/>
          <p:cNvSpPr>
            <a:spLocks noChangeArrowheads="1"/>
          </p:cNvSpPr>
          <p:nvPr/>
        </p:nvSpPr>
        <p:spPr bwMode="invGray">
          <a:xfrm>
            <a:off x="8524875" y="4767264"/>
            <a:ext cx="304800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312"/>
          <p:cNvSpPr>
            <a:spLocks noChangeArrowheads="1"/>
          </p:cNvSpPr>
          <p:nvPr/>
        </p:nvSpPr>
        <p:spPr bwMode="invGray">
          <a:xfrm>
            <a:off x="8208963" y="4767264"/>
            <a:ext cx="304800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14"/>
          <p:cNvSpPr>
            <a:spLocks noChangeArrowheads="1"/>
          </p:cNvSpPr>
          <p:nvPr/>
        </p:nvSpPr>
        <p:spPr bwMode="invGray">
          <a:xfrm>
            <a:off x="7577138" y="4767264"/>
            <a:ext cx="304800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5"/>
          <p:cNvSpPr>
            <a:spLocks noChangeArrowheads="1"/>
          </p:cNvSpPr>
          <p:nvPr/>
        </p:nvSpPr>
        <p:spPr bwMode="invGray">
          <a:xfrm>
            <a:off x="7261225" y="4767264"/>
            <a:ext cx="304800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17"/>
          <p:cNvSpPr>
            <a:spLocks noChangeArrowheads="1"/>
          </p:cNvSpPr>
          <p:nvPr/>
        </p:nvSpPr>
        <p:spPr bwMode="invGray">
          <a:xfrm>
            <a:off x="6629400" y="4767264"/>
            <a:ext cx="304800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18"/>
          <p:cNvSpPr>
            <a:spLocks noChangeArrowheads="1"/>
          </p:cNvSpPr>
          <p:nvPr/>
        </p:nvSpPr>
        <p:spPr bwMode="invGray">
          <a:xfrm>
            <a:off x="6315075" y="4767264"/>
            <a:ext cx="304800" cy="274638"/>
          </a:xfrm>
          <a:prstGeom prst="rect">
            <a:avLst/>
          </a:prstGeom>
          <a:solidFill>
            <a:srgbClr val="D1081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21"/>
          <p:cNvSpPr>
            <a:spLocks noChangeArrowheads="1"/>
          </p:cNvSpPr>
          <p:nvPr/>
        </p:nvSpPr>
        <p:spPr bwMode="invGray">
          <a:xfrm>
            <a:off x="5367338" y="4767264"/>
            <a:ext cx="304800" cy="2746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23"/>
          <p:cNvSpPr>
            <a:spLocks noChangeArrowheads="1"/>
          </p:cNvSpPr>
          <p:nvPr/>
        </p:nvSpPr>
        <p:spPr bwMode="invGray">
          <a:xfrm>
            <a:off x="4735513" y="4767264"/>
            <a:ext cx="304800" cy="2746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 bwMode="white">
          <a:xfrm>
            <a:off x="0" y="1847088"/>
            <a:ext cx="9144000" cy="2926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818"/>
          <p:cNvGrpSpPr>
            <a:grpSpLocks/>
          </p:cNvGrpSpPr>
          <p:nvPr/>
        </p:nvGrpSpPr>
        <p:grpSpPr bwMode="black">
          <a:xfrm>
            <a:off x="7472363" y="701675"/>
            <a:ext cx="1111250" cy="314325"/>
            <a:chOff x="3063" y="4976"/>
            <a:chExt cx="2916" cy="828"/>
          </a:xfrm>
        </p:grpSpPr>
        <p:sp>
          <p:nvSpPr>
            <p:cNvPr id="43" name="Freeform 819"/>
            <p:cNvSpPr>
              <a:spLocks/>
            </p:cNvSpPr>
            <p:nvPr/>
          </p:nvSpPr>
          <p:spPr bwMode="black">
            <a:xfrm>
              <a:off x="5307" y="4976"/>
              <a:ext cx="672" cy="606"/>
            </a:xfrm>
            <a:custGeom>
              <a:avLst/>
              <a:gdLst>
                <a:gd name="T0" fmla="*/ 199 w 672"/>
                <a:gd name="T1" fmla="*/ 433 h 606"/>
                <a:gd name="T2" fmla="*/ 399 w 672"/>
                <a:gd name="T3" fmla="*/ 433 h 606"/>
                <a:gd name="T4" fmla="*/ 430 w 672"/>
                <a:gd name="T5" fmla="*/ 512 h 606"/>
                <a:gd name="T6" fmla="*/ 161 w 672"/>
                <a:gd name="T7" fmla="*/ 512 h 606"/>
                <a:gd name="T8" fmla="*/ 117 w 672"/>
                <a:gd name="T9" fmla="*/ 606 h 606"/>
                <a:gd name="T10" fmla="*/ 0 w 672"/>
                <a:gd name="T11" fmla="*/ 606 h 606"/>
                <a:gd name="T12" fmla="*/ 294 w 672"/>
                <a:gd name="T13" fmla="*/ 0 h 606"/>
                <a:gd name="T14" fmla="*/ 375 w 672"/>
                <a:gd name="T15" fmla="*/ 0 h 606"/>
                <a:gd name="T16" fmla="*/ 672 w 672"/>
                <a:gd name="T17" fmla="*/ 606 h 606"/>
                <a:gd name="T18" fmla="*/ 552 w 672"/>
                <a:gd name="T19" fmla="*/ 606 h 606"/>
                <a:gd name="T20" fmla="*/ 337 w 672"/>
                <a:gd name="T21" fmla="*/ 138 h 606"/>
                <a:gd name="T22" fmla="*/ 199 w 672"/>
                <a:gd name="T23" fmla="*/ 433 h 606"/>
                <a:gd name="T24" fmla="*/ 199 w 672"/>
                <a:gd name="T25" fmla="*/ 433 h 606"/>
                <a:gd name="T26" fmla="*/ 199 w 672"/>
                <a:gd name="T27" fmla="*/ 433 h 60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72"/>
                <a:gd name="T43" fmla="*/ 0 h 606"/>
                <a:gd name="T44" fmla="*/ 672 w 672"/>
                <a:gd name="T45" fmla="*/ 606 h 60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72" h="606">
                  <a:moveTo>
                    <a:pt x="199" y="433"/>
                  </a:moveTo>
                  <a:lnTo>
                    <a:pt x="399" y="433"/>
                  </a:lnTo>
                  <a:lnTo>
                    <a:pt x="430" y="512"/>
                  </a:lnTo>
                  <a:lnTo>
                    <a:pt x="161" y="512"/>
                  </a:lnTo>
                  <a:lnTo>
                    <a:pt x="117" y="606"/>
                  </a:lnTo>
                  <a:lnTo>
                    <a:pt x="0" y="606"/>
                  </a:lnTo>
                  <a:lnTo>
                    <a:pt x="294" y="0"/>
                  </a:lnTo>
                  <a:lnTo>
                    <a:pt x="375" y="0"/>
                  </a:lnTo>
                  <a:lnTo>
                    <a:pt x="672" y="606"/>
                  </a:lnTo>
                  <a:lnTo>
                    <a:pt x="552" y="606"/>
                  </a:lnTo>
                  <a:lnTo>
                    <a:pt x="337" y="138"/>
                  </a:lnTo>
                  <a:lnTo>
                    <a:pt x="199" y="433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820"/>
            <p:cNvSpPr>
              <a:spLocks/>
            </p:cNvSpPr>
            <p:nvPr/>
          </p:nvSpPr>
          <p:spPr bwMode="black">
            <a:xfrm>
              <a:off x="3063" y="4982"/>
              <a:ext cx="672" cy="600"/>
            </a:xfrm>
            <a:custGeom>
              <a:avLst/>
              <a:gdLst>
                <a:gd name="T0" fmla="*/ 199 w 672"/>
                <a:gd name="T1" fmla="*/ 430 h 600"/>
                <a:gd name="T2" fmla="*/ 399 w 672"/>
                <a:gd name="T3" fmla="*/ 430 h 600"/>
                <a:gd name="T4" fmla="*/ 434 w 672"/>
                <a:gd name="T5" fmla="*/ 507 h 600"/>
                <a:gd name="T6" fmla="*/ 165 w 672"/>
                <a:gd name="T7" fmla="*/ 507 h 600"/>
                <a:gd name="T8" fmla="*/ 122 w 672"/>
                <a:gd name="T9" fmla="*/ 600 h 600"/>
                <a:gd name="T10" fmla="*/ 0 w 672"/>
                <a:gd name="T11" fmla="*/ 600 h 600"/>
                <a:gd name="T12" fmla="*/ 298 w 672"/>
                <a:gd name="T13" fmla="*/ 0 h 600"/>
                <a:gd name="T14" fmla="*/ 380 w 672"/>
                <a:gd name="T15" fmla="*/ 0 h 600"/>
                <a:gd name="T16" fmla="*/ 672 w 672"/>
                <a:gd name="T17" fmla="*/ 600 h 600"/>
                <a:gd name="T18" fmla="*/ 555 w 672"/>
                <a:gd name="T19" fmla="*/ 600 h 600"/>
                <a:gd name="T20" fmla="*/ 337 w 672"/>
                <a:gd name="T21" fmla="*/ 135 h 600"/>
                <a:gd name="T22" fmla="*/ 199 w 672"/>
                <a:gd name="T23" fmla="*/ 430 h 600"/>
                <a:gd name="T24" fmla="*/ 199 w 672"/>
                <a:gd name="T25" fmla="*/ 430 h 600"/>
                <a:gd name="T26" fmla="*/ 199 w 672"/>
                <a:gd name="T27" fmla="*/ 430 h 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72"/>
                <a:gd name="T43" fmla="*/ 0 h 600"/>
                <a:gd name="T44" fmla="*/ 672 w 672"/>
                <a:gd name="T45" fmla="*/ 600 h 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72" h="600">
                  <a:moveTo>
                    <a:pt x="199" y="430"/>
                  </a:moveTo>
                  <a:lnTo>
                    <a:pt x="399" y="430"/>
                  </a:lnTo>
                  <a:lnTo>
                    <a:pt x="434" y="507"/>
                  </a:lnTo>
                  <a:lnTo>
                    <a:pt x="165" y="507"/>
                  </a:lnTo>
                  <a:lnTo>
                    <a:pt x="122" y="600"/>
                  </a:lnTo>
                  <a:lnTo>
                    <a:pt x="0" y="600"/>
                  </a:lnTo>
                  <a:lnTo>
                    <a:pt x="298" y="0"/>
                  </a:lnTo>
                  <a:lnTo>
                    <a:pt x="380" y="0"/>
                  </a:lnTo>
                  <a:lnTo>
                    <a:pt x="672" y="600"/>
                  </a:lnTo>
                  <a:lnTo>
                    <a:pt x="555" y="600"/>
                  </a:lnTo>
                  <a:lnTo>
                    <a:pt x="337" y="135"/>
                  </a:lnTo>
                  <a:lnTo>
                    <a:pt x="199" y="430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821"/>
            <p:cNvSpPr>
              <a:spLocks/>
            </p:cNvSpPr>
            <p:nvPr/>
          </p:nvSpPr>
          <p:spPr bwMode="black">
            <a:xfrm>
              <a:off x="4179" y="4982"/>
              <a:ext cx="672" cy="600"/>
            </a:xfrm>
            <a:custGeom>
              <a:avLst/>
              <a:gdLst>
                <a:gd name="T0" fmla="*/ 199 w 672"/>
                <a:gd name="T1" fmla="*/ 430 h 600"/>
                <a:gd name="T2" fmla="*/ 402 w 672"/>
                <a:gd name="T3" fmla="*/ 430 h 600"/>
                <a:gd name="T4" fmla="*/ 434 w 672"/>
                <a:gd name="T5" fmla="*/ 507 h 600"/>
                <a:gd name="T6" fmla="*/ 164 w 672"/>
                <a:gd name="T7" fmla="*/ 507 h 600"/>
                <a:gd name="T8" fmla="*/ 121 w 672"/>
                <a:gd name="T9" fmla="*/ 600 h 600"/>
                <a:gd name="T10" fmla="*/ 0 w 672"/>
                <a:gd name="T11" fmla="*/ 600 h 600"/>
                <a:gd name="T12" fmla="*/ 297 w 672"/>
                <a:gd name="T13" fmla="*/ 0 h 600"/>
                <a:gd name="T14" fmla="*/ 379 w 672"/>
                <a:gd name="T15" fmla="*/ 0 h 600"/>
                <a:gd name="T16" fmla="*/ 672 w 672"/>
                <a:gd name="T17" fmla="*/ 600 h 600"/>
                <a:gd name="T18" fmla="*/ 555 w 672"/>
                <a:gd name="T19" fmla="*/ 600 h 600"/>
                <a:gd name="T20" fmla="*/ 336 w 672"/>
                <a:gd name="T21" fmla="*/ 135 h 600"/>
                <a:gd name="T22" fmla="*/ 199 w 672"/>
                <a:gd name="T23" fmla="*/ 430 h 600"/>
                <a:gd name="T24" fmla="*/ 199 w 672"/>
                <a:gd name="T25" fmla="*/ 430 h 600"/>
                <a:gd name="T26" fmla="*/ 199 w 672"/>
                <a:gd name="T27" fmla="*/ 430 h 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72"/>
                <a:gd name="T43" fmla="*/ 0 h 600"/>
                <a:gd name="T44" fmla="*/ 672 w 672"/>
                <a:gd name="T45" fmla="*/ 600 h 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72" h="600">
                  <a:moveTo>
                    <a:pt x="199" y="430"/>
                  </a:moveTo>
                  <a:lnTo>
                    <a:pt x="402" y="430"/>
                  </a:lnTo>
                  <a:lnTo>
                    <a:pt x="434" y="507"/>
                  </a:lnTo>
                  <a:lnTo>
                    <a:pt x="164" y="507"/>
                  </a:lnTo>
                  <a:lnTo>
                    <a:pt x="121" y="600"/>
                  </a:lnTo>
                  <a:lnTo>
                    <a:pt x="0" y="600"/>
                  </a:lnTo>
                  <a:lnTo>
                    <a:pt x="297" y="0"/>
                  </a:lnTo>
                  <a:lnTo>
                    <a:pt x="379" y="0"/>
                  </a:lnTo>
                  <a:lnTo>
                    <a:pt x="672" y="600"/>
                  </a:lnTo>
                  <a:lnTo>
                    <a:pt x="555" y="600"/>
                  </a:lnTo>
                  <a:lnTo>
                    <a:pt x="336" y="135"/>
                  </a:lnTo>
                  <a:lnTo>
                    <a:pt x="199" y="430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822"/>
            <p:cNvSpPr>
              <a:spLocks/>
            </p:cNvSpPr>
            <p:nvPr/>
          </p:nvSpPr>
          <p:spPr bwMode="black">
            <a:xfrm>
              <a:off x="3627" y="4976"/>
              <a:ext cx="666" cy="606"/>
            </a:xfrm>
            <a:custGeom>
              <a:avLst/>
              <a:gdLst>
                <a:gd name="T0" fmla="*/ 0 w 666"/>
                <a:gd name="T1" fmla="*/ 0 h 606"/>
                <a:gd name="T2" fmla="*/ 291 w 666"/>
                <a:gd name="T3" fmla="*/ 606 h 606"/>
                <a:gd name="T4" fmla="*/ 298 w 666"/>
                <a:gd name="T5" fmla="*/ 606 h 606"/>
                <a:gd name="T6" fmla="*/ 369 w 666"/>
                <a:gd name="T7" fmla="*/ 606 h 606"/>
                <a:gd name="T8" fmla="*/ 376 w 666"/>
                <a:gd name="T9" fmla="*/ 606 h 606"/>
                <a:gd name="T10" fmla="*/ 666 w 666"/>
                <a:gd name="T11" fmla="*/ 0 h 606"/>
                <a:gd name="T12" fmla="*/ 550 w 666"/>
                <a:gd name="T13" fmla="*/ 0 h 606"/>
                <a:gd name="T14" fmla="*/ 334 w 666"/>
                <a:gd name="T15" fmla="*/ 477 h 606"/>
                <a:gd name="T16" fmla="*/ 117 w 666"/>
                <a:gd name="T17" fmla="*/ 0 h 606"/>
                <a:gd name="T18" fmla="*/ 0 w 666"/>
                <a:gd name="T19" fmla="*/ 0 h 606"/>
                <a:gd name="T20" fmla="*/ 0 w 666"/>
                <a:gd name="T21" fmla="*/ 0 h 606"/>
                <a:gd name="T22" fmla="*/ 0 w 666"/>
                <a:gd name="T23" fmla="*/ 0 h 6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66"/>
                <a:gd name="T37" fmla="*/ 0 h 606"/>
                <a:gd name="T38" fmla="*/ 666 w 666"/>
                <a:gd name="T39" fmla="*/ 606 h 60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66" h="606">
                  <a:moveTo>
                    <a:pt x="0" y="0"/>
                  </a:moveTo>
                  <a:lnTo>
                    <a:pt x="291" y="606"/>
                  </a:lnTo>
                  <a:lnTo>
                    <a:pt x="298" y="606"/>
                  </a:lnTo>
                  <a:lnTo>
                    <a:pt x="369" y="606"/>
                  </a:lnTo>
                  <a:lnTo>
                    <a:pt x="376" y="606"/>
                  </a:lnTo>
                  <a:lnTo>
                    <a:pt x="666" y="0"/>
                  </a:lnTo>
                  <a:lnTo>
                    <a:pt x="550" y="0"/>
                  </a:lnTo>
                  <a:lnTo>
                    <a:pt x="334" y="477"/>
                  </a:lnTo>
                  <a:lnTo>
                    <a:pt x="1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823"/>
            <p:cNvSpPr>
              <a:spLocks/>
            </p:cNvSpPr>
            <p:nvPr/>
          </p:nvSpPr>
          <p:spPr bwMode="black">
            <a:xfrm>
              <a:off x="4755" y="4976"/>
              <a:ext cx="666" cy="828"/>
            </a:xfrm>
            <a:custGeom>
              <a:avLst/>
              <a:gdLst>
                <a:gd name="T0" fmla="*/ 264 w 666"/>
                <a:gd name="T1" fmla="*/ 828 h 828"/>
                <a:gd name="T2" fmla="*/ 666 w 666"/>
                <a:gd name="T3" fmla="*/ 0 h 828"/>
                <a:gd name="T4" fmla="*/ 546 w 666"/>
                <a:gd name="T5" fmla="*/ 0 h 828"/>
                <a:gd name="T6" fmla="*/ 325 w 666"/>
                <a:gd name="T7" fmla="*/ 482 h 828"/>
                <a:gd name="T8" fmla="*/ 115 w 666"/>
                <a:gd name="T9" fmla="*/ 0 h 828"/>
                <a:gd name="T10" fmla="*/ 0 w 666"/>
                <a:gd name="T11" fmla="*/ 0 h 828"/>
                <a:gd name="T12" fmla="*/ 264 w 666"/>
                <a:gd name="T13" fmla="*/ 603 h 828"/>
                <a:gd name="T14" fmla="*/ 151 w 666"/>
                <a:gd name="T15" fmla="*/ 828 h 828"/>
                <a:gd name="T16" fmla="*/ 264 w 666"/>
                <a:gd name="T17" fmla="*/ 828 h 828"/>
                <a:gd name="T18" fmla="*/ 264 w 666"/>
                <a:gd name="T19" fmla="*/ 828 h 828"/>
                <a:gd name="T20" fmla="*/ 264 w 666"/>
                <a:gd name="T21" fmla="*/ 828 h 8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6"/>
                <a:gd name="T34" fmla="*/ 0 h 828"/>
                <a:gd name="T35" fmla="*/ 666 w 666"/>
                <a:gd name="T36" fmla="*/ 828 h 82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6" h="828">
                  <a:moveTo>
                    <a:pt x="264" y="828"/>
                  </a:moveTo>
                  <a:lnTo>
                    <a:pt x="666" y="0"/>
                  </a:lnTo>
                  <a:lnTo>
                    <a:pt x="546" y="0"/>
                  </a:lnTo>
                  <a:lnTo>
                    <a:pt x="325" y="482"/>
                  </a:lnTo>
                  <a:lnTo>
                    <a:pt x="115" y="0"/>
                  </a:lnTo>
                  <a:lnTo>
                    <a:pt x="0" y="0"/>
                  </a:lnTo>
                  <a:lnTo>
                    <a:pt x="264" y="603"/>
                  </a:lnTo>
                  <a:lnTo>
                    <a:pt x="151" y="828"/>
                  </a:lnTo>
                  <a:lnTo>
                    <a:pt x="264" y="828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2130552"/>
            <a:ext cx="6400800" cy="1097280"/>
          </a:xfrm>
        </p:spPr>
        <p:txBody>
          <a:bodyPr anchor="b"/>
          <a:lstStyle>
            <a:lvl1pPr algn="r">
              <a:defRPr sz="2800" b="0" i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3300984"/>
            <a:ext cx="6400800" cy="1130300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457200" y="6537960"/>
            <a:ext cx="3724096" cy="20313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8F8F8F"/>
                </a:solidFill>
              </a:rPr>
              <a:t>Avaya - Proprietary.  Use pursuant to your signed agreement or Avaya policy.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8376920" y="6565900"/>
            <a:ext cx="309700" cy="20313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>
              <a:lnSpc>
                <a:spcPct val="90000"/>
              </a:lnSpc>
            </a:pPr>
            <a:fld id="{758C98C5-C197-4167-B328-DA835286C05A}" type="slidenum">
              <a:rPr lang="en-US" sz="800" smtClean="0">
                <a:solidFill>
                  <a:srgbClr val="8F8F8F"/>
                </a:solidFill>
              </a:rPr>
              <a:pPr algn="r">
                <a:lnSpc>
                  <a:spcPct val="90000"/>
                </a:lnSpc>
              </a:pPr>
              <a:t>‹#›</a:t>
            </a:fld>
            <a:endParaRPr lang="en-US" sz="800" dirty="0" smtClean="0">
              <a:solidFill>
                <a:srgbClr val="8F8F8F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0903-47A6-419A-A235-56C96EEC252B}" type="datetime1">
              <a:rPr lang="en-US" smtClean="0"/>
              <a:pPr/>
              <a:t>11/11/2016</a:t>
            </a:fld>
            <a:endParaRPr lang="en-US"/>
          </a:p>
        </p:txBody>
      </p:sp>
      <p:sp>
        <p:nvSpPr>
          <p:cNvPr id="8" name="Rectangle 42"/>
          <p:cNvSpPr>
            <a:spLocks noChangeArrowheads="1"/>
          </p:cNvSpPr>
          <p:nvPr/>
        </p:nvSpPr>
        <p:spPr bwMode="invGray">
          <a:xfrm>
            <a:off x="0" y="1581151"/>
            <a:ext cx="9144000" cy="3475038"/>
          </a:xfrm>
          <a:prstGeom prst="rect">
            <a:avLst/>
          </a:prstGeom>
          <a:gradFill rotWithShape="1">
            <a:gsLst>
              <a:gs pos="0">
                <a:srgbClr val="98050E"/>
              </a:gs>
              <a:gs pos="100000">
                <a:srgbClr val="D1081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invGray">
          <a:xfrm>
            <a:off x="3159125" y="1581151"/>
            <a:ext cx="304800" cy="246063"/>
          </a:xfrm>
          <a:prstGeom prst="rect">
            <a:avLst/>
          </a:prstGeom>
          <a:solidFill>
            <a:srgbClr val="D10811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invGray">
          <a:xfrm>
            <a:off x="2843213" y="1581151"/>
            <a:ext cx="304800" cy="246063"/>
          </a:xfrm>
          <a:prstGeom prst="rect">
            <a:avLst/>
          </a:prstGeom>
          <a:solidFill>
            <a:srgbClr val="D10811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invGray">
          <a:xfrm>
            <a:off x="8526463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invGray">
          <a:xfrm>
            <a:off x="8210550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invGray">
          <a:xfrm>
            <a:off x="7894638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invGray">
          <a:xfrm>
            <a:off x="7578725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invGray">
          <a:xfrm>
            <a:off x="7262813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invGray">
          <a:xfrm>
            <a:off x="6946900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invGray">
          <a:xfrm>
            <a:off x="6630988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invGray">
          <a:xfrm>
            <a:off x="6316663" y="1581151"/>
            <a:ext cx="304800" cy="250825"/>
          </a:xfrm>
          <a:prstGeom prst="rect">
            <a:avLst/>
          </a:prstGeom>
          <a:solidFill>
            <a:srgbClr val="D1081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invGray">
          <a:xfrm>
            <a:off x="6000750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invGray">
          <a:xfrm>
            <a:off x="5684838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invGray">
          <a:xfrm>
            <a:off x="5368925" y="1581151"/>
            <a:ext cx="304800" cy="250825"/>
          </a:xfrm>
          <a:prstGeom prst="rect">
            <a:avLst/>
          </a:prstGeom>
          <a:solidFill>
            <a:srgbClr val="D10811">
              <a:alpha val="3803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invGray">
          <a:xfrm>
            <a:off x="4737100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invGray">
          <a:xfrm>
            <a:off x="4421188" y="1581151"/>
            <a:ext cx="304800" cy="250825"/>
          </a:xfrm>
          <a:prstGeom prst="rect">
            <a:avLst/>
          </a:prstGeom>
          <a:solidFill>
            <a:srgbClr val="D10811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301"/>
          <p:cNvSpPr>
            <a:spLocks noChangeArrowheads="1"/>
          </p:cNvSpPr>
          <p:nvPr/>
        </p:nvSpPr>
        <p:spPr bwMode="invGray">
          <a:xfrm>
            <a:off x="3473450" y="4767264"/>
            <a:ext cx="304800" cy="274638"/>
          </a:xfrm>
          <a:prstGeom prst="rect">
            <a:avLst/>
          </a:prstGeom>
          <a:solidFill>
            <a:srgbClr val="D10811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302"/>
          <p:cNvSpPr>
            <a:spLocks noChangeArrowheads="1"/>
          </p:cNvSpPr>
          <p:nvPr/>
        </p:nvSpPr>
        <p:spPr bwMode="invGray">
          <a:xfrm>
            <a:off x="3157538" y="4767264"/>
            <a:ext cx="304800" cy="2746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304"/>
          <p:cNvSpPr>
            <a:spLocks noChangeArrowheads="1"/>
          </p:cNvSpPr>
          <p:nvPr/>
        </p:nvSpPr>
        <p:spPr bwMode="invGray">
          <a:xfrm>
            <a:off x="2525713" y="4767264"/>
            <a:ext cx="304800" cy="274638"/>
          </a:xfrm>
          <a:prstGeom prst="rect">
            <a:avLst/>
          </a:prstGeom>
          <a:solidFill>
            <a:srgbClr val="D10811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305"/>
          <p:cNvSpPr>
            <a:spLocks noChangeArrowheads="1"/>
          </p:cNvSpPr>
          <p:nvPr/>
        </p:nvSpPr>
        <p:spPr bwMode="invGray">
          <a:xfrm>
            <a:off x="2209800" y="4767264"/>
            <a:ext cx="304800" cy="274638"/>
          </a:xfrm>
          <a:prstGeom prst="rect">
            <a:avLst/>
          </a:prstGeom>
          <a:solidFill>
            <a:srgbClr val="D10811">
              <a:alpha val="3686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307"/>
          <p:cNvSpPr>
            <a:spLocks noChangeArrowheads="1"/>
          </p:cNvSpPr>
          <p:nvPr/>
        </p:nvSpPr>
        <p:spPr bwMode="invGray">
          <a:xfrm>
            <a:off x="1579563" y="4767264"/>
            <a:ext cx="304800" cy="274638"/>
          </a:xfrm>
          <a:prstGeom prst="rect">
            <a:avLst/>
          </a:prstGeom>
          <a:solidFill>
            <a:srgbClr val="D10811">
              <a:alpha val="3686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311"/>
          <p:cNvSpPr>
            <a:spLocks noChangeArrowheads="1"/>
          </p:cNvSpPr>
          <p:nvPr/>
        </p:nvSpPr>
        <p:spPr bwMode="invGray">
          <a:xfrm>
            <a:off x="8524875" y="4767264"/>
            <a:ext cx="304800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312"/>
          <p:cNvSpPr>
            <a:spLocks noChangeArrowheads="1"/>
          </p:cNvSpPr>
          <p:nvPr/>
        </p:nvSpPr>
        <p:spPr bwMode="invGray">
          <a:xfrm>
            <a:off x="8208963" y="4767264"/>
            <a:ext cx="304800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14"/>
          <p:cNvSpPr>
            <a:spLocks noChangeArrowheads="1"/>
          </p:cNvSpPr>
          <p:nvPr/>
        </p:nvSpPr>
        <p:spPr bwMode="invGray">
          <a:xfrm>
            <a:off x="7577138" y="4767264"/>
            <a:ext cx="304800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5"/>
          <p:cNvSpPr>
            <a:spLocks noChangeArrowheads="1"/>
          </p:cNvSpPr>
          <p:nvPr/>
        </p:nvSpPr>
        <p:spPr bwMode="invGray">
          <a:xfrm>
            <a:off x="7261225" y="4767264"/>
            <a:ext cx="304800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17"/>
          <p:cNvSpPr>
            <a:spLocks noChangeArrowheads="1"/>
          </p:cNvSpPr>
          <p:nvPr/>
        </p:nvSpPr>
        <p:spPr bwMode="invGray">
          <a:xfrm>
            <a:off x="6629400" y="4767264"/>
            <a:ext cx="304800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18"/>
          <p:cNvSpPr>
            <a:spLocks noChangeArrowheads="1"/>
          </p:cNvSpPr>
          <p:nvPr/>
        </p:nvSpPr>
        <p:spPr bwMode="invGray">
          <a:xfrm>
            <a:off x="6315075" y="4767264"/>
            <a:ext cx="304800" cy="274638"/>
          </a:xfrm>
          <a:prstGeom prst="rect">
            <a:avLst/>
          </a:prstGeom>
          <a:solidFill>
            <a:srgbClr val="D1081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21"/>
          <p:cNvSpPr>
            <a:spLocks noChangeArrowheads="1"/>
          </p:cNvSpPr>
          <p:nvPr/>
        </p:nvSpPr>
        <p:spPr bwMode="invGray">
          <a:xfrm>
            <a:off x="5367338" y="4767264"/>
            <a:ext cx="304800" cy="2746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23"/>
          <p:cNvSpPr>
            <a:spLocks noChangeArrowheads="1"/>
          </p:cNvSpPr>
          <p:nvPr/>
        </p:nvSpPr>
        <p:spPr bwMode="invGray">
          <a:xfrm>
            <a:off x="4735513" y="4767264"/>
            <a:ext cx="304800" cy="2746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 bwMode="white">
          <a:xfrm>
            <a:off x="0" y="1847088"/>
            <a:ext cx="9144000" cy="2926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818"/>
          <p:cNvGrpSpPr>
            <a:grpSpLocks/>
          </p:cNvGrpSpPr>
          <p:nvPr/>
        </p:nvGrpSpPr>
        <p:grpSpPr bwMode="black">
          <a:xfrm>
            <a:off x="7472363" y="701675"/>
            <a:ext cx="1111250" cy="314325"/>
            <a:chOff x="3063" y="4976"/>
            <a:chExt cx="2916" cy="828"/>
          </a:xfrm>
        </p:grpSpPr>
        <p:sp>
          <p:nvSpPr>
            <p:cNvPr id="43" name="Freeform 819"/>
            <p:cNvSpPr>
              <a:spLocks/>
            </p:cNvSpPr>
            <p:nvPr/>
          </p:nvSpPr>
          <p:spPr bwMode="black">
            <a:xfrm>
              <a:off x="5307" y="4976"/>
              <a:ext cx="672" cy="606"/>
            </a:xfrm>
            <a:custGeom>
              <a:avLst/>
              <a:gdLst>
                <a:gd name="T0" fmla="*/ 199 w 672"/>
                <a:gd name="T1" fmla="*/ 433 h 606"/>
                <a:gd name="T2" fmla="*/ 399 w 672"/>
                <a:gd name="T3" fmla="*/ 433 h 606"/>
                <a:gd name="T4" fmla="*/ 430 w 672"/>
                <a:gd name="T5" fmla="*/ 512 h 606"/>
                <a:gd name="T6" fmla="*/ 161 w 672"/>
                <a:gd name="T7" fmla="*/ 512 h 606"/>
                <a:gd name="T8" fmla="*/ 117 w 672"/>
                <a:gd name="T9" fmla="*/ 606 h 606"/>
                <a:gd name="T10" fmla="*/ 0 w 672"/>
                <a:gd name="T11" fmla="*/ 606 h 606"/>
                <a:gd name="T12" fmla="*/ 294 w 672"/>
                <a:gd name="T13" fmla="*/ 0 h 606"/>
                <a:gd name="T14" fmla="*/ 375 w 672"/>
                <a:gd name="T15" fmla="*/ 0 h 606"/>
                <a:gd name="T16" fmla="*/ 672 w 672"/>
                <a:gd name="T17" fmla="*/ 606 h 606"/>
                <a:gd name="T18" fmla="*/ 552 w 672"/>
                <a:gd name="T19" fmla="*/ 606 h 606"/>
                <a:gd name="T20" fmla="*/ 337 w 672"/>
                <a:gd name="T21" fmla="*/ 138 h 606"/>
                <a:gd name="T22" fmla="*/ 199 w 672"/>
                <a:gd name="T23" fmla="*/ 433 h 606"/>
                <a:gd name="T24" fmla="*/ 199 w 672"/>
                <a:gd name="T25" fmla="*/ 433 h 606"/>
                <a:gd name="T26" fmla="*/ 199 w 672"/>
                <a:gd name="T27" fmla="*/ 433 h 60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72"/>
                <a:gd name="T43" fmla="*/ 0 h 606"/>
                <a:gd name="T44" fmla="*/ 672 w 672"/>
                <a:gd name="T45" fmla="*/ 606 h 60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72" h="606">
                  <a:moveTo>
                    <a:pt x="199" y="433"/>
                  </a:moveTo>
                  <a:lnTo>
                    <a:pt x="399" y="433"/>
                  </a:lnTo>
                  <a:lnTo>
                    <a:pt x="430" y="512"/>
                  </a:lnTo>
                  <a:lnTo>
                    <a:pt x="161" y="512"/>
                  </a:lnTo>
                  <a:lnTo>
                    <a:pt x="117" y="606"/>
                  </a:lnTo>
                  <a:lnTo>
                    <a:pt x="0" y="606"/>
                  </a:lnTo>
                  <a:lnTo>
                    <a:pt x="294" y="0"/>
                  </a:lnTo>
                  <a:lnTo>
                    <a:pt x="375" y="0"/>
                  </a:lnTo>
                  <a:lnTo>
                    <a:pt x="672" y="606"/>
                  </a:lnTo>
                  <a:lnTo>
                    <a:pt x="552" y="606"/>
                  </a:lnTo>
                  <a:lnTo>
                    <a:pt x="337" y="138"/>
                  </a:lnTo>
                  <a:lnTo>
                    <a:pt x="199" y="433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820"/>
            <p:cNvSpPr>
              <a:spLocks/>
            </p:cNvSpPr>
            <p:nvPr/>
          </p:nvSpPr>
          <p:spPr bwMode="black">
            <a:xfrm>
              <a:off x="3063" y="4982"/>
              <a:ext cx="672" cy="600"/>
            </a:xfrm>
            <a:custGeom>
              <a:avLst/>
              <a:gdLst>
                <a:gd name="T0" fmla="*/ 199 w 672"/>
                <a:gd name="T1" fmla="*/ 430 h 600"/>
                <a:gd name="T2" fmla="*/ 399 w 672"/>
                <a:gd name="T3" fmla="*/ 430 h 600"/>
                <a:gd name="T4" fmla="*/ 434 w 672"/>
                <a:gd name="T5" fmla="*/ 507 h 600"/>
                <a:gd name="T6" fmla="*/ 165 w 672"/>
                <a:gd name="T7" fmla="*/ 507 h 600"/>
                <a:gd name="T8" fmla="*/ 122 w 672"/>
                <a:gd name="T9" fmla="*/ 600 h 600"/>
                <a:gd name="T10" fmla="*/ 0 w 672"/>
                <a:gd name="T11" fmla="*/ 600 h 600"/>
                <a:gd name="T12" fmla="*/ 298 w 672"/>
                <a:gd name="T13" fmla="*/ 0 h 600"/>
                <a:gd name="T14" fmla="*/ 380 w 672"/>
                <a:gd name="T15" fmla="*/ 0 h 600"/>
                <a:gd name="T16" fmla="*/ 672 w 672"/>
                <a:gd name="T17" fmla="*/ 600 h 600"/>
                <a:gd name="T18" fmla="*/ 555 w 672"/>
                <a:gd name="T19" fmla="*/ 600 h 600"/>
                <a:gd name="T20" fmla="*/ 337 w 672"/>
                <a:gd name="T21" fmla="*/ 135 h 600"/>
                <a:gd name="T22" fmla="*/ 199 w 672"/>
                <a:gd name="T23" fmla="*/ 430 h 600"/>
                <a:gd name="T24" fmla="*/ 199 w 672"/>
                <a:gd name="T25" fmla="*/ 430 h 600"/>
                <a:gd name="T26" fmla="*/ 199 w 672"/>
                <a:gd name="T27" fmla="*/ 430 h 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72"/>
                <a:gd name="T43" fmla="*/ 0 h 600"/>
                <a:gd name="T44" fmla="*/ 672 w 672"/>
                <a:gd name="T45" fmla="*/ 600 h 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72" h="600">
                  <a:moveTo>
                    <a:pt x="199" y="430"/>
                  </a:moveTo>
                  <a:lnTo>
                    <a:pt x="399" y="430"/>
                  </a:lnTo>
                  <a:lnTo>
                    <a:pt x="434" y="507"/>
                  </a:lnTo>
                  <a:lnTo>
                    <a:pt x="165" y="507"/>
                  </a:lnTo>
                  <a:lnTo>
                    <a:pt x="122" y="600"/>
                  </a:lnTo>
                  <a:lnTo>
                    <a:pt x="0" y="600"/>
                  </a:lnTo>
                  <a:lnTo>
                    <a:pt x="298" y="0"/>
                  </a:lnTo>
                  <a:lnTo>
                    <a:pt x="380" y="0"/>
                  </a:lnTo>
                  <a:lnTo>
                    <a:pt x="672" y="600"/>
                  </a:lnTo>
                  <a:lnTo>
                    <a:pt x="555" y="600"/>
                  </a:lnTo>
                  <a:lnTo>
                    <a:pt x="337" y="135"/>
                  </a:lnTo>
                  <a:lnTo>
                    <a:pt x="199" y="430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821"/>
            <p:cNvSpPr>
              <a:spLocks/>
            </p:cNvSpPr>
            <p:nvPr/>
          </p:nvSpPr>
          <p:spPr bwMode="black">
            <a:xfrm>
              <a:off x="4179" y="4982"/>
              <a:ext cx="672" cy="600"/>
            </a:xfrm>
            <a:custGeom>
              <a:avLst/>
              <a:gdLst>
                <a:gd name="T0" fmla="*/ 199 w 672"/>
                <a:gd name="T1" fmla="*/ 430 h 600"/>
                <a:gd name="T2" fmla="*/ 402 w 672"/>
                <a:gd name="T3" fmla="*/ 430 h 600"/>
                <a:gd name="T4" fmla="*/ 434 w 672"/>
                <a:gd name="T5" fmla="*/ 507 h 600"/>
                <a:gd name="T6" fmla="*/ 164 w 672"/>
                <a:gd name="T7" fmla="*/ 507 h 600"/>
                <a:gd name="T8" fmla="*/ 121 w 672"/>
                <a:gd name="T9" fmla="*/ 600 h 600"/>
                <a:gd name="T10" fmla="*/ 0 w 672"/>
                <a:gd name="T11" fmla="*/ 600 h 600"/>
                <a:gd name="T12" fmla="*/ 297 w 672"/>
                <a:gd name="T13" fmla="*/ 0 h 600"/>
                <a:gd name="T14" fmla="*/ 379 w 672"/>
                <a:gd name="T15" fmla="*/ 0 h 600"/>
                <a:gd name="T16" fmla="*/ 672 w 672"/>
                <a:gd name="T17" fmla="*/ 600 h 600"/>
                <a:gd name="T18" fmla="*/ 555 w 672"/>
                <a:gd name="T19" fmla="*/ 600 h 600"/>
                <a:gd name="T20" fmla="*/ 336 w 672"/>
                <a:gd name="T21" fmla="*/ 135 h 600"/>
                <a:gd name="T22" fmla="*/ 199 w 672"/>
                <a:gd name="T23" fmla="*/ 430 h 600"/>
                <a:gd name="T24" fmla="*/ 199 w 672"/>
                <a:gd name="T25" fmla="*/ 430 h 600"/>
                <a:gd name="T26" fmla="*/ 199 w 672"/>
                <a:gd name="T27" fmla="*/ 430 h 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72"/>
                <a:gd name="T43" fmla="*/ 0 h 600"/>
                <a:gd name="T44" fmla="*/ 672 w 672"/>
                <a:gd name="T45" fmla="*/ 600 h 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72" h="600">
                  <a:moveTo>
                    <a:pt x="199" y="430"/>
                  </a:moveTo>
                  <a:lnTo>
                    <a:pt x="402" y="430"/>
                  </a:lnTo>
                  <a:lnTo>
                    <a:pt x="434" y="507"/>
                  </a:lnTo>
                  <a:lnTo>
                    <a:pt x="164" y="507"/>
                  </a:lnTo>
                  <a:lnTo>
                    <a:pt x="121" y="600"/>
                  </a:lnTo>
                  <a:lnTo>
                    <a:pt x="0" y="600"/>
                  </a:lnTo>
                  <a:lnTo>
                    <a:pt x="297" y="0"/>
                  </a:lnTo>
                  <a:lnTo>
                    <a:pt x="379" y="0"/>
                  </a:lnTo>
                  <a:lnTo>
                    <a:pt x="672" y="600"/>
                  </a:lnTo>
                  <a:lnTo>
                    <a:pt x="555" y="600"/>
                  </a:lnTo>
                  <a:lnTo>
                    <a:pt x="336" y="135"/>
                  </a:lnTo>
                  <a:lnTo>
                    <a:pt x="199" y="430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822"/>
            <p:cNvSpPr>
              <a:spLocks/>
            </p:cNvSpPr>
            <p:nvPr/>
          </p:nvSpPr>
          <p:spPr bwMode="black">
            <a:xfrm>
              <a:off x="3627" y="4976"/>
              <a:ext cx="666" cy="606"/>
            </a:xfrm>
            <a:custGeom>
              <a:avLst/>
              <a:gdLst>
                <a:gd name="T0" fmla="*/ 0 w 666"/>
                <a:gd name="T1" fmla="*/ 0 h 606"/>
                <a:gd name="T2" fmla="*/ 291 w 666"/>
                <a:gd name="T3" fmla="*/ 606 h 606"/>
                <a:gd name="T4" fmla="*/ 298 w 666"/>
                <a:gd name="T5" fmla="*/ 606 h 606"/>
                <a:gd name="T6" fmla="*/ 369 w 666"/>
                <a:gd name="T7" fmla="*/ 606 h 606"/>
                <a:gd name="T8" fmla="*/ 376 w 666"/>
                <a:gd name="T9" fmla="*/ 606 h 606"/>
                <a:gd name="T10" fmla="*/ 666 w 666"/>
                <a:gd name="T11" fmla="*/ 0 h 606"/>
                <a:gd name="T12" fmla="*/ 550 w 666"/>
                <a:gd name="T13" fmla="*/ 0 h 606"/>
                <a:gd name="T14" fmla="*/ 334 w 666"/>
                <a:gd name="T15" fmla="*/ 477 h 606"/>
                <a:gd name="T16" fmla="*/ 117 w 666"/>
                <a:gd name="T17" fmla="*/ 0 h 606"/>
                <a:gd name="T18" fmla="*/ 0 w 666"/>
                <a:gd name="T19" fmla="*/ 0 h 606"/>
                <a:gd name="T20" fmla="*/ 0 w 666"/>
                <a:gd name="T21" fmla="*/ 0 h 606"/>
                <a:gd name="T22" fmla="*/ 0 w 666"/>
                <a:gd name="T23" fmla="*/ 0 h 6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66"/>
                <a:gd name="T37" fmla="*/ 0 h 606"/>
                <a:gd name="T38" fmla="*/ 666 w 666"/>
                <a:gd name="T39" fmla="*/ 606 h 60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66" h="606">
                  <a:moveTo>
                    <a:pt x="0" y="0"/>
                  </a:moveTo>
                  <a:lnTo>
                    <a:pt x="291" y="606"/>
                  </a:lnTo>
                  <a:lnTo>
                    <a:pt x="298" y="606"/>
                  </a:lnTo>
                  <a:lnTo>
                    <a:pt x="369" y="606"/>
                  </a:lnTo>
                  <a:lnTo>
                    <a:pt x="376" y="606"/>
                  </a:lnTo>
                  <a:lnTo>
                    <a:pt x="666" y="0"/>
                  </a:lnTo>
                  <a:lnTo>
                    <a:pt x="550" y="0"/>
                  </a:lnTo>
                  <a:lnTo>
                    <a:pt x="334" y="477"/>
                  </a:lnTo>
                  <a:lnTo>
                    <a:pt x="1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823"/>
            <p:cNvSpPr>
              <a:spLocks/>
            </p:cNvSpPr>
            <p:nvPr/>
          </p:nvSpPr>
          <p:spPr bwMode="black">
            <a:xfrm>
              <a:off x="4755" y="4976"/>
              <a:ext cx="666" cy="828"/>
            </a:xfrm>
            <a:custGeom>
              <a:avLst/>
              <a:gdLst>
                <a:gd name="T0" fmla="*/ 264 w 666"/>
                <a:gd name="T1" fmla="*/ 828 h 828"/>
                <a:gd name="T2" fmla="*/ 666 w 666"/>
                <a:gd name="T3" fmla="*/ 0 h 828"/>
                <a:gd name="T4" fmla="*/ 546 w 666"/>
                <a:gd name="T5" fmla="*/ 0 h 828"/>
                <a:gd name="T6" fmla="*/ 325 w 666"/>
                <a:gd name="T7" fmla="*/ 482 h 828"/>
                <a:gd name="T8" fmla="*/ 115 w 666"/>
                <a:gd name="T9" fmla="*/ 0 h 828"/>
                <a:gd name="T10" fmla="*/ 0 w 666"/>
                <a:gd name="T11" fmla="*/ 0 h 828"/>
                <a:gd name="T12" fmla="*/ 264 w 666"/>
                <a:gd name="T13" fmla="*/ 603 h 828"/>
                <a:gd name="T14" fmla="*/ 151 w 666"/>
                <a:gd name="T15" fmla="*/ 828 h 828"/>
                <a:gd name="T16" fmla="*/ 264 w 666"/>
                <a:gd name="T17" fmla="*/ 828 h 828"/>
                <a:gd name="T18" fmla="*/ 264 w 666"/>
                <a:gd name="T19" fmla="*/ 828 h 828"/>
                <a:gd name="T20" fmla="*/ 264 w 666"/>
                <a:gd name="T21" fmla="*/ 828 h 8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6"/>
                <a:gd name="T34" fmla="*/ 0 h 828"/>
                <a:gd name="T35" fmla="*/ 666 w 666"/>
                <a:gd name="T36" fmla="*/ 828 h 82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6" h="828">
                  <a:moveTo>
                    <a:pt x="264" y="828"/>
                  </a:moveTo>
                  <a:lnTo>
                    <a:pt x="666" y="0"/>
                  </a:lnTo>
                  <a:lnTo>
                    <a:pt x="546" y="0"/>
                  </a:lnTo>
                  <a:lnTo>
                    <a:pt x="325" y="482"/>
                  </a:lnTo>
                  <a:lnTo>
                    <a:pt x="115" y="0"/>
                  </a:lnTo>
                  <a:lnTo>
                    <a:pt x="0" y="0"/>
                  </a:lnTo>
                  <a:lnTo>
                    <a:pt x="264" y="603"/>
                  </a:lnTo>
                  <a:lnTo>
                    <a:pt x="151" y="828"/>
                  </a:lnTo>
                  <a:lnTo>
                    <a:pt x="264" y="828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130552"/>
            <a:ext cx="6745224" cy="2029968"/>
          </a:xfrm>
        </p:spPr>
        <p:txBody>
          <a:bodyPr anchor="ctr"/>
          <a:lstStyle>
            <a:lvl1pPr algn="r">
              <a:defRPr sz="2800" b="0" i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5357611"/>
            <a:ext cx="6745224" cy="476519"/>
          </a:xfrm>
        </p:spPr>
        <p:txBody>
          <a:bodyPr anchor="b" anchorCtr="0">
            <a:no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idx="13"/>
          </p:nvPr>
        </p:nvSpPr>
        <p:spPr>
          <a:xfrm>
            <a:off x="1447800" y="5841642"/>
            <a:ext cx="6745224" cy="381000"/>
          </a:xfrm>
        </p:spPr>
        <p:txBody>
          <a:bodyPr anchor="t">
            <a:norm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2000" i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457200" y="6537960"/>
            <a:ext cx="3724096" cy="20313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8F8F8F"/>
                </a:solidFill>
              </a:rPr>
              <a:t>Avaya - Proprietary.  Use pursuant to your signed agreement or Avaya policy.</a:t>
            </a:r>
          </a:p>
        </p:txBody>
      </p:sp>
      <p:sp>
        <p:nvSpPr>
          <p:cNvPr id="50" name="TextBox 49"/>
          <p:cNvSpPr txBox="1"/>
          <p:nvPr userDrawn="1"/>
        </p:nvSpPr>
        <p:spPr>
          <a:xfrm>
            <a:off x="8376920" y="6565900"/>
            <a:ext cx="309700" cy="20313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>
              <a:lnSpc>
                <a:spcPct val="90000"/>
              </a:lnSpc>
            </a:pPr>
            <a:fld id="{758C98C5-C197-4167-B328-DA835286C05A}" type="slidenum">
              <a:rPr lang="en-US" sz="800" smtClean="0">
                <a:solidFill>
                  <a:srgbClr val="8F8F8F"/>
                </a:solidFill>
              </a:rPr>
              <a:pPr algn="r">
                <a:lnSpc>
                  <a:spcPct val="90000"/>
                </a:lnSpc>
              </a:pPr>
              <a:t>‹#›</a:t>
            </a:fld>
            <a:endParaRPr lang="en-US" sz="800" dirty="0" smtClean="0">
              <a:solidFill>
                <a:srgbClr val="8F8F8F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24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24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66DC-58A3-45CF-9D17-0D017B4FC3F7}" type="datetime1">
              <a:rPr lang="en-US" smtClean="0"/>
              <a:pPr/>
              <a:t>11/11/2016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750888"/>
          </a:xfrm>
        </p:spPr>
        <p:txBody>
          <a:bodyPr anchor="b">
            <a:norm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886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7800"/>
            <a:ext cx="4041775" cy="750888"/>
          </a:xfrm>
        </p:spPr>
        <p:txBody>
          <a:bodyPr anchor="b">
            <a:norm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886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03C9-D9D6-439D-B241-1330331395D1}" type="datetime1">
              <a:rPr lang="en-US" smtClean="0"/>
              <a:pPr/>
              <a:t>11/11/2016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3CB3-A0A6-46C4-8F56-D534DFAFCF5F}" type="datetime1">
              <a:rPr lang="en-US" smtClean="0"/>
              <a:pPr/>
              <a:t>11/11/2016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6B10-C767-489B-8EE2-DD66B48A8BAD}" type="datetime1">
              <a:rPr lang="en-US" smtClean="0"/>
              <a:pPr/>
              <a:t>11/11/2016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295400"/>
            <a:ext cx="82296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invGray">
          <a:xfrm>
            <a:off x="0" y="-7938"/>
            <a:ext cx="9144000" cy="366713"/>
          </a:xfrm>
          <a:prstGeom prst="rect">
            <a:avLst/>
          </a:prstGeom>
          <a:gradFill rotWithShape="1">
            <a:gsLst>
              <a:gs pos="0">
                <a:srgbClr val="91050F">
                  <a:alpha val="76000"/>
                </a:srgbClr>
              </a:gs>
              <a:gs pos="100000">
                <a:srgbClr val="D1081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68"/>
          <p:cNvSpPr>
            <a:spLocks noChangeArrowheads="1"/>
          </p:cNvSpPr>
          <p:nvPr/>
        </p:nvSpPr>
        <p:spPr bwMode="invGray">
          <a:xfrm>
            <a:off x="5663119" y="-7938"/>
            <a:ext cx="390560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0" name="Rectangle 69"/>
          <p:cNvSpPr>
            <a:spLocks noChangeArrowheads="1"/>
          </p:cNvSpPr>
          <p:nvPr/>
        </p:nvSpPr>
        <p:spPr bwMode="invGray">
          <a:xfrm>
            <a:off x="5258320" y="-7938"/>
            <a:ext cx="390560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1" name="Rectangle 72"/>
          <p:cNvSpPr>
            <a:spLocks noChangeArrowheads="1"/>
          </p:cNvSpPr>
          <p:nvPr/>
        </p:nvSpPr>
        <p:spPr bwMode="invGray">
          <a:xfrm>
            <a:off x="4043922" y="-7938"/>
            <a:ext cx="390560" cy="3657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2" name="Rectangle 73"/>
          <p:cNvSpPr>
            <a:spLocks noChangeArrowheads="1"/>
          </p:cNvSpPr>
          <p:nvPr/>
        </p:nvSpPr>
        <p:spPr bwMode="invGray">
          <a:xfrm>
            <a:off x="3639123" y="-7938"/>
            <a:ext cx="390560" cy="3657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3" name="Rectangle 76"/>
          <p:cNvSpPr>
            <a:spLocks noChangeArrowheads="1"/>
          </p:cNvSpPr>
          <p:nvPr/>
        </p:nvSpPr>
        <p:spPr bwMode="invGray">
          <a:xfrm>
            <a:off x="2426760" y="-7938"/>
            <a:ext cx="390560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4" name="Rectangle 77"/>
          <p:cNvSpPr>
            <a:spLocks noChangeArrowheads="1"/>
          </p:cNvSpPr>
          <p:nvPr/>
        </p:nvSpPr>
        <p:spPr bwMode="invGray">
          <a:xfrm>
            <a:off x="2021961" y="-7938"/>
            <a:ext cx="390560" cy="3657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5" name="Rectangle 79"/>
          <p:cNvSpPr>
            <a:spLocks noChangeArrowheads="1"/>
          </p:cNvSpPr>
          <p:nvPr/>
        </p:nvSpPr>
        <p:spPr bwMode="invGray">
          <a:xfrm>
            <a:off x="1212363" y="-7938"/>
            <a:ext cx="390560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6" name="Rectangle 82"/>
          <p:cNvSpPr>
            <a:spLocks noChangeArrowheads="1"/>
          </p:cNvSpPr>
          <p:nvPr/>
        </p:nvSpPr>
        <p:spPr bwMode="invGray">
          <a:xfrm>
            <a:off x="0" y="-7938"/>
            <a:ext cx="390560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invGray">
          <a:xfrm>
            <a:off x="0" y="-7938"/>
            <a:ext cx="9144000" cy="366713"/>
          </a:xfrm>
          <a:prstGeom prst="rect">
            <a:avLst/>
          </a:prstGeom>
          <a:gradFill rotWithShape="1">
            <a:gsLst>
              <a:gs pos="0">
                <a:srgbClr val="91050F">
                  <a:alpha val="76000"/>
                </a:srgbClr>
              </a:gs>
              <a:gs pos="100000">
                <a:srgbClr val="D1081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8" name="Group 127"/>
          <p:cNvGrpSpPr>
            <a:grpSpLocks/>
          </p:cNvGrpSpPr>
          <p:nvPr/>
        </p:nvGrpSpPr>
        <p:grpSpPr bwMode="black">
          <a:xfrm>
            <a:off x="7908916" y="80554"/>
            <a:ext cx="858838" cy="242887"/>
            <a:chOff x="4707" y="440"/>
            <a:chExt cx="700" cy="198"/>
          </a:xfrm>
          <a:solidFill>
            <a:sysClr val="window" lastClr="FFFFFF"/>
          </a:solidFill>
        </p:grpSpPr>
        <p:sp>
          <p:nvSpPr>
            <p:cNvPr id="23" name="Freeform 128"/>
            <p:cNvSpPr>
              <a:spLocks/>
            </p:cNvSpPr>
            <p:nvPr/>
          </p:nvSpPr>
          <p:spPr bwMode="black">
            <a:xfrm>
              <a:off x="5247" y="440"/>
              <a:ext cx="160" cy="145"/>
            </a:xfrm>
            <a:custGeom>
              <a:avLst/>
              <a:gdLst>
                <a:gd name="T0" fmla="*/ 199 w 672"/>
                <a:gd name="T1" fmla="*/ 433 h 606"/>
                <a:gd name="T2" fmla="*/ 399 w 672"/>
                <a:gd name="T3" fmla="*/ 433 h 606"/>
                <a:gd name="T4" fmla="*/ 430 w 672"/>
                <a:gd name="T5" fmla="*/ 512 h 606"/>
                <a:gd name="T6" fmla="*/ 161 w 672"/>
                <a:gd name="T7" fmla="*/ 512 h 606"/>
                <a:gd name="T8" fmla="*/ 117 w 672"/>
                <a:gd name="T9" fmla="*/ 606 h 606"/>
                <a:gd name="T10" fmla="*/ 0 w 672"/>
                <a:gd name="T11" fmla="*/ 606 h 606"/>
                <a:gd name="T12" fmla="*/ 294 w 672"/>
                <a:gd name="T13" fmla="*/ 0 h 606"/>
                <a:gd name="T14" fmla="*/ 375 w 672"/>
                <a:gd name="T15" fmla="*/ 0 h 606"/>
                <a:gd name="T16" fmla="*/ 672 w 672"/>
                <a:gd name="T17" fmla="*/ 606 h 606"/>
                <a:gd name="T18" fmla="*/ 552 w 672"/>
                <a:gd name="T19" fmla="*/ 606 h 606"/>
                <a:gd name="T20" fmla="*/ 337 w 672"/>
                <a:gd name="T21" fmla="*/ 138 h 606"/>
                <a:gd name="T22" fmla="*/ 199 w 672"/>
                <a:gd name="T23" fmla="*/ 433 h 606"/>
                <a:gd name="T24" fmla="*/ 199 w 672"/>
                <a:gd name="T25" fmla="*/ 433 h 606"/>
                <a:gd name="T26" fmla="*/ 199 w 672"/>
                <a:gd name="T27" fmla="*/ 433 h 60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72"/>
                <a:gd name="T43" fmla="*/ 0 h 606"/>
                <a:gd name="T44" fmla="*/ 672 w 672"/>
                <a:gd name="T45" fmla="*/ 606 h 60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72" h="606">
                  <a:moveTo>
                    <a:pt x="199" y="433"/>
                  </a:moveTo>
                  <a:lnTo>
                    <a:pt x="399" y="433"/>
                  </a:lnTo>
                  <a:lnTo>
                    <a:pt x="430" y="512"/>
                  </a:lnTo>
                  <a:lnTo>
                    <a:pt x="161" y="512"/>
                  </a:lnTo>
                  <a:lnTo>
                    <a:pt x="117" y="606"/>
                  </a:lnTo>
                  <a:lnTo>
                    <a:pt x="0" y="606"/>
                  </a:lnTo>
                  <a:lnTo>
                    <a:pt x="294" y="0"/>
                  </a:lnTo>
                  <a:lnTo>
                    <a:pt x="375" y="0"/>
                  </a:lnTo>
                  <a:lnTo>
                    <a:pt x="672" y="606"/>
                  </a:lnTo>
                  <a:lnTo>
                    <a:pt x="552" y="606"/>
                  </a:lnTo>
                  <a:lnTo>
                    <a:pt x="337" y="138"/>
                  </a:lnTo>
                  <a:lnTo>
                    <a:pt x="199" y="4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4" name="Freeform 129"/>
            <p:cNvSpPr>
              <a:spLocks/>
            </p:cNvSpPr>
            <p:nvPr/>
          </p:nvSpPr>
          <p:spPr bwMode="black">
            <a:xfrm>
              <a:off x="4707" y="441"/>
              <a:ext cx="160" cy="144"/>
            </a:xfrm>
            <a:custGeom>
              <a:avLst/>
              <a:gdLst>
                <a:gd name="T0" fmla="*/ 199 w 672"/>
                <a:gd name="T1" fmla="*/ 430 h 600"/>
                <a:gd name="T2" fmla="*/ 399 w 672"/>
                <a:gd name="T3" fmla="*/ 430 h 600"/>
                <a:gd name="T4" fmla="*/ 434 w 672"/>
                <a:gd name="T5" fmla="*/ 507 h 600"/>
                <a:gd name="T6" fmla="*/ 165 w 672"/>
                <a:gd name="T7" fmla="*/ 507 h 600"/>
                <a:gd name="T8" fmla="*/ 122 w 672"/>
                <a:gd name="T9" fmla="*/ 600 h 600"/>
                <a:gd name="T10" fmla="*/ 0 w 672"/>
                <a:gd name="T11" fmla="*/ 600 h 600"/>
                <a:gd name="T12" fmla="*/ 298 w 672"/>
                <a:gd name="T13" fmla="*/ 0 h 600"/>
                <a:gd name="T14" fmla="*/ 380 w 672"/>
                <a:gd name="T15" fmla="*/ 0 h 600"/>
                <a:gd name="T16" fmla="*/ 672 w 672"/>
                <a:gd name="T17" fmla="*/ 600 h 600"/>
                <a:gd name="T18" fmla="*/ 555 w 672"/>
                <a:gd name="T19" fmla="*/ 600 h 600"/>
                <a:gd name="T20" fmla="*/ 337 w 672"/>
                <a:gd name="T21" fmla="*/ 135 h 600"/>
                <a:gd name="T22" fmla="*/ 199 w 672"/>
                <a:gd name="T23" fmla="*/ 430 h 600"/>
                <a:gd name="T24" fmla="*/ 199 w 672"/>
                <a:gd name="T25" fmla="*/ 430 h 600"/>
                <a:gd name="T26" fmla="*/ 199 w 672"/>
                <a:gd name="T27" fmla="*/ 430 h 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72"/>
                <a:gd name="T43" fmla="*/ 0 h 600"/>
                <a:gd name="T44" fmla="*/ 672 w 672"/>
                <a:gd name="T45" fmla="*/ 600 h 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72" h="600">
                  <a:moveTo>
                    <a:pt x="199" y="430"/>
                  </a:moveTo>
                  <a:lnTo>
                    <a:pt x="399" y="430"/>
                  </a:lnTo>
                  <a:lnTo>
                    <a:pt x="434" y="507"/>
                  </a:lnTo>
                  <a:lnTo>
                    <a:pt x="165" y="507"/>
                  </a:lnTo>
                  <a:lnTo>
                    <a:pt x="122" y="600"/>
                  </a:lnTo>
                  <a:lnTo>
                    <a:pt x="0" y="600"/>
                  </a:lnTo>
                  <a:lnTo>
                    <a:pt x="298" y="0"/>
                  </a:lnTo>
                  <a:lnTo>
                    <a:pt x="380" y="0"/>
                  </a:lnTo>
                  <a:lnTo>
                    <a:pt x="672" y="600"/>
                  </a:lnTo>
                  <a:lnTo>
                    <a:pt x="555" y="600"/>
                  </a:lnTo>
                  <a:lnTo>
                    <a:pt x="337" y="135"/>
                  </a:lnTo>
                  <a:lnTo>
                    <a:pt x="199" y="4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5" name="Freeform 130"/>
            <p:cNvSpPr>
              <a:spLocks/>
            </p:cNvSpPr>
            <p:nvPr/>
          </p:nvSpPr>
          <p:spPr bwMode="black">
            <a:xfrm>
              <a:off x="4975" y="441"/>
              <a:ext cx="162" cy="144"/>
            </a:xfrm>
            <a:custGeom>
              <a:avLst/>
              <a:gdLst>
                <a:gd name="T0" fmla="*/ 199 w 672"/>
                <a:gd name="T1" fmla="*/ 430 h 600"/>
                <a:gd name="T2" fmla="*/ 402 w 672"/>
                <a:gd name="T3" fmla="*/ 430 h 600"/>
                <a:gd name="T4" fmla="*/ 434 w 672"/>
                <a:gd name="T5" fmla="*/ 507 h 600"/>
                <a:gd name="T6" fmla="*/ 164 w 672"/>
                <a:gd name="T7" fmla="*/ 507 h 600"/>
                <a:gd name="T8" fmla="*/ 121 w 672"/>
                <a:gd name="T9" fmla="*/ 600 h 600"/>
                <a:gd name="T10" fmla="*/ 0 w 672"/>
                <a:gd name="T11" fmla="*/ 600 h 600"/>
                <a:gd name="T12" fmla="*/ 297 w 672"/>
                <a:gd name="T13" fmla="*/ 0 h 600"/>
                <a:gd name="T14" fmla="*/ 379 w 672"/>
                <a:gd name="T15" fmla="*/ 0 h 600"/>
                <a:gd name="T16" fmla="*/ 672 w 672"/>
                <a:gd name="T17" fmla="*/ 600 h 600"/>
                <a:gd name="T18" fmla="*/ 555 w 672"/>
                <a:gd name="T19" fmla="*/ 600 h 600"/>
                <a:gd name="T20" fmla="*/ 336 w 672"/>
                <a:gd name="T21" fmla="*/ 135 h 600"/>
                <a:gd name="T22" fmla="*/ 199 w 672"/>
                <a:gd name="T23" fmla="*/ 430 h 600"/>
                <a:gd name="T24" fmla="*/ 199 w 672"/>
                <a:gd name="T25" fmla="*/ 430 h 600"/>
                <a:gd name="T26" fmla="*/ 199 w 672"/>
                <a:gd name="T27" fmla="*/ 430 h 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72"/>
                <a:gd name="T43" fmla="*/ 0 h 600"/>
                <a:gd name="T44" fmla="*/ 672 w 672"/>
                <a:gd name="T45" fmla="*/ 600 h 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72" h="600">
                  <a:moveTo>
                    <a:pt x="199" y="430"/>
                  </a:moveTo>
                  <a:lnTo>
                    <a:pt x="402" y="430"/>
                  </a:lnTo>
                  <a:lnTo>
                    <a:pt x="434" y="507"/>
                  </a:lnTo>
                  <a:lnTo>
                    <a:pt x="164" y="507"/>
                  </a:lnTo>
                  <a:lnTo>
                    <a:pt x="121" y="600"/>
                  </a:lnTo>
                  <a:lnTo>
                    <a:pt x="0" y="600"/>
                  </a:lnTo>
                  <a:lnTo>
                    <a:pt x="297" y="0"/>
                  </a:lnTo>
                  <a:lnTo>
                    <a:pt x="379" y="0"/>
                  </a:lnTo>
                  <a:lnTo>
                    <a:pt x="672" y="600"/>
                  </a:lnTo>
                  <a:lnTo>
                    <a:pt x="555" y="600"/>
                  </a:lnTo>
                  <a:lnTo>
                    <a:pt x="336" y="135"/>
                  </a:lnTo>
                  <a:lnTo>
                    <a:pt x="199" y="4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6" name="Freeform 131"/>
            <p:cNvSpPr>
              <a:spLocks/>
            </p:cNvSpPr>
            <p:nvPr/>
          </p:nvSpPr>
          <p:spPr bwMode="black">
            <a:xfrm>
              <a:off x="4842" y="440"/>
              <a:ext cx="160" cy="145"/>
            </a:xfrm>
            <a:custGeom>
              <a:avLst/>
              <a:gdLst>
                <a:gd name="T0" fmla="*/ 0 w 666"/>
                <a:gd name="T1" fmla="*/ 0 h 606"/>
                <a:gd name="T2" fmla="*/ 291 w 666"/>
                <a:gd name="T3" fmla="*/ 606 h 606"/>
                <a:gd name="T4" fmla="*/ 298 w 666"/>
                <a:gd name="T5" fmla="*/ 606 h 606"/>
                <a:gd name="T6" fmla="*/ 369 w 666"/>
                <a:gd name="T7" fmla="*/ 606 h 606"/>
                <a:gd name="T8" fmla="*/ 376 w 666"/>
                <a:gd name="T9" fmla="*/ 606 h 606"/>
                <a:gd name="T10" fmla="*/ 666 w 666"/>
                <a:gd name="T11" fmla="*/ 0 h 606"/>
                <a:gd name="T12" fmla="*/ 550 w 666"/>
                <a:gd name="T13" fmla="*/ 0 h 606"/>
                <a:gd name="T14" fmla="*/ 334 w 666"/>
                <a:gd name="T15" fmla="*/ 477 h 606"/>
                <a:gd name="T16" fmla="*/ 117 w 666"/>
                <a:gd name="T17" fmla="*/ 0 h 606"/>
                <a:gd name="T18" fmla="*/ 0 w 666"/>
                <a:gd name="T19" fmla="*/ 0 h 606"/>
                <a:gd name="T20" fmla="*/ 0 w 666"/>
                <a:gd name="T21" fmla="*/ 0 h 606"/>
                <a:gd name="T22" fmla="*/ 0 w 666"/>
                <a:gd name="T23" fmla="*/ 0 h 6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66"/>
                <a:gd name="T37" fmla="*/ 0 h 606"/>
                <a:gd name="T38" fmla="*/ 666 w 666"/>
                <a:gd name="T39" fmla="*/ 606 h 60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66" h="606">
                  <a:moveTo>
                    <a:pt x="0" y="0"/>
                  </a:moveTo>
                  <a:lnTo>
                    <a:pt x="291" y="606"/>
                  </a:lnTo>
                  <a:lnTo>
                    <a:pt x="298" y="606"/>
                  </a:lnTo>
                  <a:lnTo>
                    <a:pt x="369" y="606"/>
                  </a:lnTo>
                  <a:lnTo>
                    <a:pt x="376" y="606"/>
                  </a:lnTo>
                  <a:lnTo>
                    <a:pt x="666" y="0"/>
                  </a:lnTo>
                  <a:lnTo>
                    <a:pt x="550" y="0"/>
                  </a:lnTo>
                  <a:lnTo>
                    <a:pt x="334" y="477"/>
                  </a:lnTo>
                  <a:lnTo>
                    <a:pt x="11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7" name="Freeform 132"/>
            <p:cNvSpPr>
              <a:spLocks/>
            </p:cNvSpPr>
            <p:nvPr/>
          </p:nvSpPr>
          <p:spPr bwMode="black">
            <a:xfrm>
              <a:off x="5113" y="440"/>
              <a:ext cx="159" cy="198"/>
            </a:xfrm>
            <a:custGeom>
              <a:avLst/>
              <a:gdLst>
                <a:gd name="T0" fmla="*/ 264 w 666"/>
                <a:gd name="T1" fmla="*/ 828 h 828"/>
                <a:gd name="T2" fmla="*/ 666 w 666"/>
                <a:gd name="T3" fmla="*/ 0 h 828"/>
                <a:gd name="T4" fmla="*/ 546 w 666"/>
                <a:gd name="T5" fmla="*/ 0 h 828"/>
                <a:gd name="T6" fmla="*/ 325 w 666"/>
                <a:gd name="T7" fmla="*/ 482 h 828"/>
                <a:gd name="T8" fmla="*/ 115 w 666"/>
                <a:gd name="T9" fmla="*/ 0 h 828"/>
                <a:gd name="T10" fmla="*/ 0 w 666"/>
                <a:gd name="T11" fmla="*/ 0 h 828"/>
                <a:gd name="T12" fmla="*/ 264 w 666"/>
                <a:gd name="T13" fmla="*/ 603 h 828"/>
                <a:gd name="T14" fmla="*/ 151 w 666"/>
                <a:gd name="T15" fmla="*/ 828 h 828"/>
                <a:gd name="T16" fmla="*/ 264 w 666"/>
                <a:gd name="T17" fmla="*/ 828 h 828"/>
                <a:gd name="T18" fmla="*/ 264 w 666"/>
                <a:gd name="T19" fmla="*/ 828 h 828"/>
                <a:gd name="T20" fmla="*/ 264 w 666"/>
                <a:gd name="T21" fmla="*/ 828 h 8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6"/>
                <a:gd name="T34" fmla="*/ 0 h 828"/>
                <a:gd name="T35" fmla="*/ 666 w 666"/>
                <a:gd name="T36" fmla="*/ 828 h 82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6" h="828">
                  <a:moveTo>
                    <a:pt x="264" y="828"/>
                  </a:moveTo>
                  <a:lnTo>
                    <a:pt x="666" y="0"/>
                  </a:lnTo>
                  <a:lnTo>
                    <a:pt x="546" y="0"/>
                  </a:lnTo>
                  <a:lnTo>
                    <a:pt x="325" y="482"/>
                  </a:lnTo>
                  <a:lnTo>
                    <a:pt x="115" y="0"/>
                  </a:lnTo>
                  <a:lnTo>
                    <a:pt x="0" y="0"/>
                  </a:lnTo>
                  <a:lnTo>
                    <a:pt x="264" y="603"/>
                  </a:lnTo>
                  <a:lnTo>
                    <a:pt x="151" y="828"/>
                  </a:lnTo>
                  <a:lnTo>
                    <a:pt x="264" y="8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4715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72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0" y="6537325"/>
            <a:ext cx="762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244B6-3751-4B0D-931E-A1EABE3AFAEE}" type="datetime1">
              <a:rPr lang="en-US" smtClean="0"/>
              <a:pPr/>
              <a:t>11/11/2016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7200" y="6537960"/>
            <a:ext cx="3724096" cy="20313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8F8F8F"/>
                </a:solidFill>
              </a:rPr>
              <a:t>Avaya - Proprietary.  Use pursuant to your signed agreement or Avaya policy.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76920" y="6565900"/>
            <a:ext cx="309700" cy="20313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>
              <a:lnSpc>
                <a:spcPct val="90000"/>
              </a:lnSpc>
            </a:pPr>
            <a:fld id="{758C98C5-C197-4167-B328-DA835286C05A}" type="slidenum">
              <a:rPr lang="en-US" sz="800" smtClean="0">
                <a:solidFill>
                  <a:srgbClr val="8F8F8F"/>
                </a:solidFill>
              </a:rPr>
              <a:pPr algn="r">
                <a:lnSpc>
                  <a:spcPct val="90000"/>
                </a:lnSpc>
              </a:pPr>
              <a:t>‹#›</a:t>
            </a:fld>
            <a:endParaRPr lang="en-US" sz="800" dirty="0" smtClean="0">
              <a:solidFill>
                <a:srgbClr val="8F8F8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81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ebdings" pitchFamily="18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94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603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260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Avaya Aura Conferencing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34715"/>
            <a:ext cx="8229600" cy="838200"/>
          </a:xfrm>
        </p:spPr>
        <p:txBody>
          <a:bodyPr/>
          <a:lstStyle/>
          <a:p>
            <a:r>
              <a:rPr lang="pt-BR" dirty="0" smtClean="0"/>
              <a:t>Relatórios Disponibilizados (IPDR)</a:t>
            </a:r>
            <a:endParaRPr lang="en-US" dirty="0"/>
          </a:p>
        </p:txBody>
      </p:sp>
      <p:pic>
        <p:nvPicPr>
          <p:cNvPr id="5122" name="Picture 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11" y="1405050"/>
            <a:ext cx="5858933" cy="49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36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34715"/>
            <a:ext cx="8229600" cy="838200"/>
          </a:xfrm>
        </p:spPr>
        <p:txBody>
          <a:bodyPr/>
          <a:lstStyle/>
          <a:p>
            <a:r>
              <a:rPr lang="pt-BR" dirty="0" smtClean="0"/>
              <a:t>Relatórios Disponibilizados (IPDR)</a:t>
            </a:r>
            <a:endParaRPr lang="en-US" dirty="0"/>
          </a:p>
        </p:txBody>
      </p:sp>
      <p:pic>
        <p:nvPicPr>
          <p:cNvPr id="6146" name="Picture 2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" y="1323267"/>
            <a:ext cx="5342548" cy="511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188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34715"/>
            <a:ext cx="8229600" cy="838200"/>
          </a:xfrm>
        </p:spPr>
        <p:txBody>
          <a:bodyPr/>
          <a:lstStyle/>
          <a:p>
            <a:r>
              <a:rPr lang="pt-BR" dirty="0" smtClean="0"/>
              <a:t>Relatórios Disponibilizados (IPDR)</a:t>
            </a:r>
            <a:endParaRPr lang="en-US" dirty="0"/>
          </a:p>
        </p:txBody>
      </p:sp>
      <p:pic>
        <p:nvPicPr>
          <p:cNvPr id="7170" name="Picture 2" descr="image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13" y="2185060"/>
            <a:ext cx="8211292" cy="284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934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3" y="1567543"/>
            <a:ext cx="8874752" cy="477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34715"/>
            <a:ext cx="8229600" cy="838200"/>
          </a:xfrm>
        </p:spPr>
        <p:txBody>
          <a:bodyPr/>
          <a:lstStyle/>
          <a:p>
            <a:r>
              <a:rPr lang="pt-BR" dirty="0" smtClean="0"/>
              <a:t>Relatórios Disponibilizados (IPDR)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67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34715"/>
            <a:ext cx="8229600" cy="838200"/>
          </a:xfrm>
        </p:spPr>
        <p:txBody>
          <a:bodyPr/>
          <a:lstStyle/>
          <a:p>
            <a:r>
              <a:rPr lang="pt-BR" dirty="0" smtClean="0"/>
              <a:t>Relatórios Disponibilizados (IPDR)</a:t>
            </a:r>
            <a:endParaRPr lang="en-US" dirty="0"/>
          </a:p>
        </p:txBody>
      </p:sp>
      <p:pic>
        <p:nvPicPr>
          <p:cNvPr id="9218" name="Picture 2" descr="image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7" y="1389413"/>
            <a:ext cx="58007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512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34715"/>
            <a:ext cx="8229600" cy="838200"/>
          </a:xfrm>
        </p:spPr>
        <p:txBody>
          <a:bodyPr/>
          <a:lstStyle/>
          <a:p>
            <a:r>
              <a:rPr lang="pt-BR" dirty="0" smtClean="0"/>
              <a:t>Relatórios Disponibilizados (IPDR)</a:t>
            </a:r>
            <a:endParaRPr lang="en-US" dirty="0"/>
          </a:p>
        </p:txBody>
      </p:sp>
      <p:pic>
        <p:nvPicPr>
          <p:cNvPr id="10242" name="Picture 2" descr="image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92" y="1643991"/>
            <a:ext cx="59150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367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34715"/>
            <a:ext cx="8229600" cy="838200"/>
          </a:xfrm>
        </p:spPr>
        <p:txBody>
          <a:bodyPr/>
          <a:lstStyle/>
          <a:p>
            <a:r>
              <a:rPr lang="pt-BR" dirty="0" smtClean="0"/>
              <a:t>Relatórios Disponibilizados (IPDR)</a:t>
            </a:r>
            <a:endParaRPr lang="en-US" dirty="0"/>
          </a:p>
        </p:txBody>
      </p:sp>
      <p:pic>
        <p:nvPicPr>
          <p:cNvPr id="11266" name="Picture 11" descr="image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77" y="1427678"/>
            <a:ext cx="83820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785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34715"/>
            <a:ext cx="8229600" cy="838200"/>
          </a:xfrm>
        </p:spPr>
        <p:txBody>
          <a:bodyPr/>
          <a:lstStyle/>
          <a:p>
            <a:r>
              <a:rPr lang="pt-BR" dirty="0" smtClean="0"/>
              <a:t>Relatórios Disponibilizados (IPDR)</a:t>
            </a:r>
            <a:endParaRPr lang="en-US" dirty="0"/>
          </a:p>
        </p:txBody>
      </p:sp>
      <p:pic>
        <p:nvPicPr>
          <p:cNvPr id="12290" name="Picture 2" descr="image0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05" y="1383268"/>
            <a:ext cx="8296275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660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Relatórios Existentes</a:t>
            </a:r>
            <a:endParaRPr lang="en-US" dirty="0"/>
          </a:p>
        </p:txBody>
      </p:sp>
      <p:pic>
        <p:nvPicPr>
          <p:cNvPr id="3" name="Imagem 1"/>
          <p:cNvPicPr/>
          <p:nvPr/>
        </p:nvPicPr>
        <p:blipFill>
          <a:blip r:embed="rId2"/>
          <a:stretch>
            <a:fillRect/>
          </a:stretch>
        </p:blipFill>
        <p:spPr>
          <a:xfrm>
            <a:off x="191069" y="1309310"/>
            <a:ext cx="8679978" cy="513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45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Relatórios Existentes</a:t>
            </a:r>
            <a:endParaRPr lang="en-US" dirty="0"/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409432" y="1255594"/>
            <a:ext cx="8161361" cy="50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22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Relatórios Existentes</a:t>
            </a:r>
            <a:endParaRPr lang="en-US" dirty="0"/>
          </a:p>
        </p:txBody>
      </p:sp>
      <p:pic>
        <p:nvPicPr>
          <p:cNvPr id="3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6727" y="1214652"/>
            <a:ext cx="7956645" cy="522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31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Relatórios Existentes</a:t>
            </a:r>
            <a:endParaRPr lang="en-US" dirty="0"/>
          </a:p>
        </p:txBody>
      </p:sp>
      <p:pic>
        <p:nvPicPr>
          <p:cNvPr id="3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3899" y="1214652"/>
            <a:ext cx="8270543" cy="515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75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Relatórios Existentes</a:t>
            </a:r>
            <a:endParaRPr lang="en-US" dirty="0"/>
          </a:p>
        </p:txBody>
      </p:sp>
      <p:pic>
        <p:nvPicPr>
          <p:cNvPr id="3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9307" y="1255594"/>
            <a:ext cx="8447965" cy="522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58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Relatórios</a:t>
            </a:r>
            <a:endParaRPr lang="en-US" dirty="0"/>
          </a:p>
        </p:txBody>
      </p:sp>
      <p:pic>
        <p:nvPicPr>
          <p:cNvPr id="3" name="Imagem 6"/>
          <p:cNvPicPr/>
          <p:nvPr/>
        </p:nvPicPr>
        <p:blipFill>
          <a:blip r:embed="rId2"/>
          <a:stretch>
            <a:fillRect/>
          </a:stretch>
        </p:blipFill>
        <p:spPr>
          <a:xfrm>
            <a:off x="313899" y="1228299"/>
            <a:ext cx="8379725" cy="521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57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4132" y="1253067"/>
            <a:ext cx="8105423" cy="4718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pt-BR" sz="1200" b="1" dirty="0"/>
              <a:t>Através do IPDR (Internet Protocol Detail Record) podemos exportar para uma base de dados SQL (externa à aplicação) para que os relatórios </a:t>
            </a:r>
            <a:r>
              <a:rPr lang="pt-BR" sz="1200" b="1" dirty="0" smtClean="0"/>
              <a:t>possam </a:t>
            </a:r>
            <a:r>
              <a:rPr lang="pt-BR" sz="1200" b="1" dirty="0"/>
              <a:t>ser customizados</a:t>
            </a:r>
            <a:endParaRPr lang="pt-BR" sz="1200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b="1" dirty="0" smtClean="0"/>
              <a:t>Detalhes </a:t>
            </a:r>
            <a:r>
              <a:rPr lang="pt-BR" sz="1400" b="1" dirty="0"/>
              <a:t>da conferência   </a:t>
            </a:r>
            <a:r>
              <a:rPr lang="pt-BR" sz="1200" dirty="0"/>
              <a:t>                            </a:t>
            </a:r>
            <a:endParaRPr lang="en-US" sz="1200" dirty="0"/>
          </a:p>
          <a:p>
            <a:pPr lvl="1"/>
            <a:r>
              <a:rPr lang="pt-BR" sz="1200" dirty="0" smtClean="0"/>
              <a:t>Início </a:t>
            </a:r>
            <a:r>
              <a:rPr lang="pt-BR" sz="1200" dirty="0"/>
              <a:t>e </a:t>
            </a:r>
            <a:r>
              <a:rPr lang="pt-BR" sz="1200" dirty="0" smtClean="0"/>
              <a:t>término</a:t>
            </a:r>
            <a:r>
              <a:rPr lang="pt-BR" sz="1200" dirty="0"/>
              <a:t>,</a:t>
            </a:r>
            <a:r>
              <a:rPr lang="pt-BR" sz="1200" dirty="0" smtClean="0"/>
              <a:t> </a:t>
            </a:r>
            <a:r>
              <a:rPr lang="pt-BR" sz="1200" dirty="0"/>
              <a:t>código de segurança da conferencia, informação do hosting </a:t>
            </a:r>
            <a:r>
              <a:rPr lang="pt-BR" sz="1200" dirty="0" smtClean="0"/>
              <a:t>media-server</a:t>
            </a:r>
            <a:r>
              <a:rPr lang="pt-BR" sz="1200" dirty="0"/>
              <a:t>, e um ID único  da </a:t>
            </a:r>
            <a:r>
              <a:rPr lang="pt-BR" sz="1200" dirty="0" smtClean="0"/>
              <a:t>conferência </a:t>
            </a:r>
            <a:r>
              <a:rPr lang="pt-BR" sz="1200" dirty="0"/>
              <a:t>como referencial;</a:t>
            </a:r>
            <a:endParaRPr lang="en-US" sz="1200" dirty="0"/>
          </a:p>
          <a:p>
            <a:pPr lvl="0"/>
            <a:endParaRPr lang="pt-BR" sz="12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b="1" dirty="0" smtClean="0"/>
              <a:t>Detalhes </a:t>
            </a:r>
            <a:r>
              <a:rPr lang="pt-BR" sz="1400" b="1" dirty="0"/>
              <a:t>da sessão de Conferência</a:t>
            </a:r>
            <a:endParaRPr lang="en-US" sz="1400" b="1" dirty="0"/>
          </a:p>
          <a:p>
            <a:pPr lvl="1"/>
            <a:r>
              <a:rPr lang="pt-BR" sz="1200" dirty="0"/>
              <a:t>Um registro por sessão de cada participante da conferência, incluindo o início da sessão e o  fim, e informações de usuário (se aplicável)</a:t>
            </a:r>
            <a:endParaRPr lang="en-US" sz="1200" dirty="0"/>
          </a:p>
          <a:p>
            <a:pPr lvl="0"/>
            <a:endParaRPr lang="pt-BR" sz="12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b="1" dirty="0" smtClean="0"/>
              <a:t>Informação </a:t>
            </a:r>
            <a:r>
              <a:rPr lang="pt-BR" sz="1400" b="1" dirty="0"/>
              <a:t>sobre </a:t>
            </a:r>
            <a:r>
              <a:rPr lang="pt-BR" sz="1400" b="1" dirty="0" err="1" smtClean="0"/>
              <a:t>cascateamento</a:t>
            </a:r>
            <a:endParaRPr lang="en-US" sz="1400" b="1" dirty="0"/>
          </a:p>
          <a:p>
            <a:pPr lvl="0"/>
            <a:endParaRPr lang="pt-BR" sz="14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b="1" dirty="0" smtClean="0"/>
              <a:t>Mídia </a:t>
            </a:r>
            <a:r>
              <a:rPr lang="pt-BR" sz="1400" b="1" dirty="0"/>
              <a:t>usada nas </a:t>
            </a:r>
            <a:r>
              <a:rPr lang="pt-BR" sz="1400" b="1" dirty="0" smtClean="0"/>
              <a:t>sessões,tipo de codec </a:t>
            </a:r>
            <a:r>
              <a:rPr lang="pt-BR" sz="1400" b="1" dirty="0"/>
              <a:t>e informações de largura de banda</a:t>
            </a:r>
            <a:r>
              <a:rPr lang="pt-BR" sz="1400" b="1" dirty="0" smtClean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b="1" dirty="0"/>
              <a:t>Qualidade de Serviço das sessões</a:t>
            </a:r>
            <a:r>
              <a:rPr lang="pt-BR" sz="1400" b="1" dirty="0" smtClean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b="1" dirty="0" smtClean="0"/>
              <a:t>Informações </a:t>
            </a:r>
            <a:r>
              <a:rPr lang="pt-BR" sz="1400" b="1" dirty="0"/>
              <a:t>de atividades das Conferência como </a:t>
            </a:r>
            <a:r>
              <a:rPr lang="pt-BR" sz="1400" b="1" dirty="0" smtClean="0"/>
              <a:t>Mute/Unmute, </a:t>
            </a:r>
            <a:r>
              <a:rPr lang="pt-BR" sz="1400" b="1" dirty="0"/>
              <a:t>gravação, etc.</a:t>
            </a:r>
            <a:endParaRPr lang="en-US" sz="1400" b="1" dirty="0"/>
          </a:p>
          <a:p>
            <a:pPr lvl="0"/>
            <a:endParaRPr lang="pt-BR" sz="1400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b="1" dirty="0" smtClean="0"/>
              <a:t>Informações </a:t>
            </a:r>
            <a:r>
              <a:rPr lang="pt-BR" sz="1400" b="1" dirty="0"/>
              <a:t>sobre </a:t>
            </a:r>
            <a:r>
              <a:rPr lang="pt-BR" sz="1400" b="1" dirty="0" smtClean="0"/>
              <a:t>conferências </a:t>
            </a:r>
            <a:r>
              <a:rPr lang="pt-BR" sz="1400" b="1" dirty="0"/>
              <a:t>e uso </a:t>
            </a:r>
            <a:r>
              <a:rPr lang="pt-BR" sz="1400" b="1" dirty="0" smtClean="0"/>
              <a:t>simultâneo:</a:t>
            </a:r>
            <a:endParaRPr lang="en-US" sz="1400" b="1" dirty="0"/>
          </a:p>
          <a:p>
            <a:pPr lvl="1"/>
            <a:r>
              <a:rPr lang="pt-BR" sz="1200" dirty="0" smtClean="0"/>
              <a:t>Registro </a:t>
            </a:r>
            <a:r>
              <a:rPr lang="pt-BR" sz="1200" dirty="0"/>
              <a:t>por minuto mostrando o número de conferências ou sessões de conferência, respectivamente, que estavam ativas ao mesmo tempo</a:t>
            </a:r>
            <a:r>
              <a:rPr lang="pt-BR" sz="1200" dirty="0" smtClean="0"/>
              <a:t>.</a:t>
            </a:r>
          </a:p>
          <a:p>
            <a:pPr lvl="1"/>
            <a:endParaRPr lang="en-US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200" b="1" dirty="0"/>
              <a:t>Lista de todas as conferências configuradas / usuários para obtenção de relatórios sobre conferências não utilizadas.</a:t>
            </a:r>
            <a:endParaRPr lang="en-US" sz="1200" b="1" dirty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34715"/>
            <a:ext cx="8229600" cy="838200"/>
          </a:xfrm>
        </p:spPr>
        <p:txBody>
          <a:bodyPr/>
          <a:lstStyle/>
          <a:p>
            <a:r>
              <a:rPr lang="pt-BR" dirty="0" smtClean="0"/>
              <a:t>Descrição Solução Avaya – Customização de Relatórios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00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Relatórios Disponibilizados (IPDR)</a:t>
            </a:r>
            <a:endParaRPr lang="en-US" dirty="0"/>
          </a:p>
        </p:txBody>
      </p:sp>
      <p:pic>
        <p:nvPicPr>
          <p:cNvPr id="4098" name="Picture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1423106"/>
            <a:ext cx="5662083" cy="517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922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ank">
  <a:themeElements>
    <a:clrScheme name="Office">
      <a:dk1>
        <a:srgbClr val="323232"/>
      </a:dk1>
      <a:lt1>
        <a:sysClr val="window" lastClr="FFFFFF"/>
      </a:lt1>
      <a:dk2>
        <a:srgbClr val="000000"/>
      </a:dk2>
      <a:lt2>
        <a:srgbClr val="DDDDDD"/>
      </a:lt2>
      <a:accent1>
        <a:srgbClr val="CC0000"/>
      </a:accent1>
      <a:accent2>
        <a:srgbClr val="A9A9A9"/>
      </a:accent2>
      <a:accent3>
        <a:srgbClr val="7EAEDF"/>
      </a:accent3>
      <a:accent4>
        <a:srgbClr val="FAA145"/>
      </a:accent4>
      <a:accent5>
        <a:srgbClr val="B7E349"/>
      </a:accent5>
      <a:accent6>
        <a:srgbClr val="5AC5D4"/>
      </a:accent6>
      <a:hlink>
        <a:srgbClr val="7EAEDF"/>
      </a:hlink>
      <a:folHlink>
        <a:srgbClr val="FAA1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lnSpc>
            <a:spcPct val="90000"/>
          </a:lnSpc>
          <a:defRPr smtClean="0"/>
        </a:defPPr>
      </a:lstStyle>
    </a:txDef>
  </a:objectDefaults>
  <a:extraClrSchemeLst/>
  <a:custClrLst>
    <a:custClr name="Custom Color 1">
      <a:srgbClr val="98050E"/>
    </a:custClr>
    <a:custClr name="Custom Color 2">
      <a:srgbClr val="610206"/>
    </a:custClr>
    <a:custClr name="Custom Color 3">
      <a:srgbClr val="646464"/>
    </a:custClr>
    <a:custClr name="Custom Color 4">
      <a:srgbClr val="323232"/>
    </a:custClr>
    <a:custClr name="Custom Color 5">
      <a:srgbClr val="4B80B6"/>
    </a:custClr>
    <a:custClr name="Custom Color 6">
      <a:srgbClr val="325887"/>
    </a:custClr>
    <a:custClr name="Custom Color 7">
      <a:srgbClr val="D55D21"/>
    </a:custClr>
    <a:custClr name="Custom Color 8">
      <a:srgbClr val="8F3C0F"/>
    </a:custClr>
    <a:custClr name="Custom Color 9">
      <a:srgbClr val="87A239"/>
    </a:custClr>
    <a:custClr name="Custom Color 10">
      <a:srgbClr val="576820"/>
    </a:custClr>
    <a:custClr name="Custom Color 11">
      <a:srgbClr val="279199"/>
    </a:custClr>
    <a:custClr name="Custom Color 12">
      <a:srgbClr val="15535A"/>
    </a:custClr>
  </a:custClrLst>
</a:theme>
</file>

<file path=ppt/theme/theme2.xml><?xml version="1.0" encoding="utf-8"?>
<a:theme xmlns:a="http://schemas.openxmlformats.org/drawingml/2006/main" name="Office Theme">
  <a:themeElements>
    <a:clrScheme name="Avaya">
      <a:dk1>
        <a:srgbClr val="323232"/>
      </a:dk1>
      <a:lt1>
        <a:sysClr val="window" lastClr="FFFFFF"/>
      </a:lt1>
      <a:dk2>
        <a:srgbClr val="000000"/>
      </a:dk2>
      <a:lt2>
        <a:srgbClr val="DDDDDD"/>
      </a:lt2>
      <a:accent1>
        <a:srgbClr val="CC0000"/>
      </a:accent1>
      <a:accent2>
        <a:srgbClr val="A9A9A9"/>
      </a:accent2>
      <a:accent3>
        <a:srgbClr val="7EAEDF"/>
      </a:accent3>
      <a:accent4>
        <a:srgbClr val="FAA145"/>
      </a:accent4>
      <a:accent5>
        <a:srgbClr val="B7E349"/>
      </a:accent5>
      <a:accent6>
        <a:srgbClr val="5AC5D4"/>
      </a:accent6>
      <a:hlink>
        <a:srgbClr val="7EAEDF"/>
      </a:hlink>
      <a:folHlink>
        <a:srgbClr val="FAA1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vaya">
      <a:dk1>
        <a:srgbClr val="323232"/>
      </a:dk1>
      <a:lt1>
        <a:sysClr val="window" lastClr="FFFFFF"/>
      </a:lt1>
      <a:dk2>
        <a:srgbClr val="000000"/>
      </a:dk2>
      <a:lt2>
        <a:srgbClr val="DDDDDD"/>
      </a:lt2>
      <a:accent1>
        <a:srgbClr val="CC0000"/>
      </a:accent1>
      <a:accent2>
        <a:srgbClr val="A9A9A9"/>
      </a:accent2>
      <a:accent3>
        <a:srgbClr val="7EAEDF"/>
      </a:accent3>
      <a:accent4>
        <a:srgbClr val="FAA145"/>
      </a:accent4>
      <a:accent5>
        <a:srgbClr val="B7E349"/>
      </a:accent5>
      <a:accent6>
        <a:srgbClr val="5AC5D4"/>
      </a:accent6>
      <a:hlink>
        <a:srgbClr val="7EAEDF"/>
      </a:hlink>
      <a:folHlink>
        <a:srgbClr val="FAA1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112</Words>
  <Application>Microsoft Office PowerPoint</Application>
  <PresentationFormat>On-screen Show (4:3)</PresentationFormat>
  <Paragraphs>39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Blank</vt:lpstr>
      <vt:lpstr>Avaya Aura Conferencing</vt:lpstr>
      <vt:lpstr>Exemplos de Relatórios Existentes</vt:lpstr>
      <vt:lpstr>Exemplos de Relatórios Existentes</vt:lpstr>
      <vt:lpstr>Exemplos de Relatórios Existentes</vt:lpstr>
      <vt:lpstr>Exemplos de Relatórios Existentes</vt:lpstr>
      <vt:lpstr>Exemplos de Relatórios Existentes</vt:lpstr>
      <vt:lpstr>Exemplos de Relatórios</vt:lpstr>
      <vt:lpstr>Descrição Solução Avaya – Customização de Relatórios</vt:lpstr>
      <vt:lpstr>Relatórios Disponibilizados (IPDR)</vt:lpstr>
      <vt:lpstr>Relatórios Disponibilizados (IPDR)</vt:lpstr>
      <vt:lpstr>Relatórios Disponibilizados (IPDR)</vt:lpstr>
      <vt:lpstr>Relatórios Disponibilizados (IPDR)</vt:lpstr>
      <vt:lpstr>Relatórios Disponibilizados (IPDR)</vt:lpstr>
      <vt:lpstr>Relatórios Disponibilizados (IPDR)</vt:lpstr>
      <vt:lpstr>Relatórios Disponibilizados (IPDR)</vt:lpstr>
      <vt:lpstr>Relatórios Disponibilizados (IPDR)</vt:lpstr>
      <vt:lpstr>Relatórios Disponibilizados (IPDR)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2014-02-27T17:34:13Z</dcterms:created>
  <dcterms:modified xsi:type="dcterms:W3CDTF">2016-11-11T21:25:56Z</dcterms:modified>
</cp:coreProperties>
</file>