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08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Barış GÖKÇE" userId="b81a984e37a120d1" providerId="LiveId" clId="{9E19A12E-2103-412B-9FBF-AAF3C33AFCEF}"/>
    <pc:docChg chg="custSel modSld">
      <pc:chgData name="Dr. Barış GÖKÇE" userId="b81a984e37a120d1" providerId="LiveId" clId="{9E19A12E-2103-412B-9FBF-AAF3C33AFCEF}" dt="2025-01-04T20:04:14.471" v="102" actId="20577"/>
      <pc:docMkLst>
        <pc:docMk/>
      </pc:docMkLst>
      <pc:sldChg chg="modSp mod">
        <pc:chgData name="Dr. Barış GÖKÇE" userId="b81a984e37a120d1" providerId="LiveId" clId="{9E19A12E-2103-412B-9FBF-AAF3C33AFCEF}" dt="2025-01-04T20:04:14.471" v="102" actId="20577"/>
        <pc:sldMkLst>
          <pc:docMk/>
          <pc:sldMk cId="3832891232" sldId="1008"/>
        </pc:sldMkLst>
        <pc:spChg chg="mod">
          <ac:chgData name="Dr. Barış GÖKÇE" userId="b81a984e37a120d1" providerId="LiveId" clId="{9E19A12E-2103-412B-9FBF-AAF3C33AFCEF}" dt="2025-01-04T20:04:14.471" v="102" actId="20577"/>
          <ac:spMkLst>
            <pc:docMk/>
            <pc:sldMk cId="3832891232" sldId="1008"/>
            <ac:spMk id="5" creationId="{00000000-0000-0000-0000-000000000000}"/>
          </ac:spMkLst>
        </pc:spChg>
        <pc:spChg chg="mod">
          <ac:chgData name="Dr. Barış GÖKÇE" userId="b81a984e37a120d1" providerId="LiveId" clId="{9E19A12E-2103-412B-9FBF-AAF3C33AFCEF}" dt="2025-01-04T18:23:37.394" v="50" actId="20577"/>
          <ac:spMkLst>
            <pc:docMk/>
            <pc:sldMk cId="3832891232" sldId="100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51BA-3F42-452F-B338-58950B418228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E483-5566-4819-908F-6BCE21B8EE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132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B2B8-CB98-4808-864C-6C8F3A915B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45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82D490-2E7E-4868-97A3-5602E4E39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06C6A4-43A9-4D89-9AC5-671E2B798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BA81F1-3172-465C-9ECC-40004355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0A43B2-09AE-464A-8A12-9B1F3137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11FBCB-63D7-4B1C-8D13-64086D02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24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847B4E-3457-4E73-AC2D-947FA03E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7680944-6391-493F-B373-981EECA7D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DD7EEF-55D7-4798-BBD2-B7316DDE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C8AC6A8-C2F6-4AA6-9F5A-9891810A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27726B-A21F-447E-959F-CE96E773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46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52CA102-A8D4-413F-A431-9ADE344DF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4D2D6EA-94A0-487F-987E-BACC715F1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5C9772-FB0D-4488-8D14-EA0C2FC5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C60BF0-411E-447A-99AB-0928809A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79A54E-0CD9-4CD9-AEAA-71BE0FE8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90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C90045-30A5-491B-87E6-3CFE2A34F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5" y="3570"/>
            <a:ext cx="12185650" cy="68508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640FD1-7F9C-4A08-9F6D-48CA8C3A74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905" y="2530134"/>
            <a:ext cx="6631619" cy="854476"/>
          </a:xfrm>
        </p:spPr>
        <p:txBody>
          <a:bodyPr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Click to Edit Mater 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BEF8EA-DF01-4195-ABD3-385C4F7A1A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905" y="3429000"/>
            <a:ext cx="6631619" cy="85447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Click to Edit Subtitle</a:t>
            </a:r>
            <a:endParaRPr lang="zh-TW" altLang="en-US" dirty="0"/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5EEC03FC-D52A-4480-B1D3-5EB0DFF46A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350" y="4572000"/>
            <a:ext cx="3506788" cy="44388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78E79375-274F-43DE-B2A2-2A1C1852E8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4350" y="5033963"/>
            <a:ext cx="3516313" cy="363537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2719" y="6544420"/>
            <a:ext cx="15533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zh-TW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Photo by Jeffery Cheng</a:t>
            </a:r>
            <a:endParaRPr lang="zh-TW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3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9C804D-98FF-4EB0-A241-44A31AFB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79CD8D-76D4-4715-BB98-00F8AB30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B09143-410F-45C0-8DAB-CF8A4138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AA0111-43CC-4BBC-9BA7-513763D6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B69BDB-08D0-4B9D-9F55-B5883F0F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21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A965DB-DD42-4449-9CF7-09E536C7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92C8BC-6B9E-4353-B768-8D3EB4C7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3F54C0-556C-47D1-8C37-B367FF41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A1A09B-1A41-48E4-8B48-9BAD155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89AFF5-CE81-48DB-99BB-F81C51DB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DDA638-1D99-4997-8531-6BD2672B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CED9EE-71CE-4C45-9123-0159B7DD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20B1E3-60B7-4945-BF58-1439BF41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B3226DE-37DE-47CF-B8FD-E2E40D00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D2AF93-F214-41EA-82C7-7C20D282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143260D-25EC-4662-98A0-5AB87D4D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1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DFC662-5C30-4B42-B153-AD01FED8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A9E97A-925B-4C05-A4EF-D99DCA65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759AA0F-2188-4AE6-8737-29DC215B9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25A18ED-5700-461E-AFD4-6ADBEC42E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725B8BF-6877-4CAE-8BF7-F9629342A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563CC3-BE4E-4893-9B6D-70C1F547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60E1011-0BDA-4527-8730-61751BBA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652DB04-95A3-406B-813E-12A81450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8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F8EC73-BC47-4527-ACAB-A9D6C122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F6EF480-85F7-468C-AA07-14999A77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5C079A-D961-49DA-B4B1-0EED3A09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8CA2F9B-4D82-4032-BB61-7E5B9EF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03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07E7F27-8917-4C64-AEA7-AAC283E9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6352188-6F27-4117-8E3B-27AE2D77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C874788-CB60-469B-8D8F-59BFD015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949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B6995C-C626-4F68-9D49-0E8CD73E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7A2AB0-5614-4A7E-BC17-0D2CC244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54B8880-5650-4DF2-A9A4-615A929C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78DFEC-A2B0-4D77-9429-545E6518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0E9E46-DF1E-4F8C-A66F-512244E6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FF60270-45A7-41CC-A019-553D44D6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2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34D8D-3B19-48C5-9B73-FBDBA91E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33F475E-0C49-4807-810D-600DC06C9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D13686-7837-42B3-8A91-701312BF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EBF2ED-77DE-4E74-A833-A4F44FED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44A603B-86F8-4551-B043-EB1F0AF3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77EA20B-24D4-4C5C-930F-EEEA8EF6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8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F0353-A091-4557-BE28-5DA23128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8DD2E4-3634-42BD-9331-D8FE8FD3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2E9038-B695-41A6-AB73-26405C3B4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4322-7B02-4C88-9A44-66678C71A20C}" type="datetimeFigureOut">
              <a:rPr lang="tr-TR" smtClean="0"/>
              <a:t>4.01.2025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7E7A89-E89E-484C-B93E-0B5CDB71E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3DF174-28BF-44C1-B8FB-7C3565899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B8C27-C9D4-447C-BFA9-1948408C00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950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NuMicro</a:t>
            </a:r>
            <a:r>
              <a:rPr lang="en-US" altLang="zh-TW" baseline="30000" dirty="0"/>
              <a:t>®</a:t>
            </a:r>
            <a:r>
              <a:rPr lang="en-US" altLang="zh-TW" dirty="0"/>
              <a:t> MCU</a:t>
            </a:r>
            <a:br>
              <a:rPr lang="tr-TR" altLang="zh-TW" dirty="0"/>
            </a:br>
            <a:r>
              <a:rPr lang="tr-TR" altLang="zh-TW" dirty="0" err="1"/>
              <a:t>MikroDenetleyici</a:t>
            </a:r>
            <a:r>
              <a:rPr lang="tr-TR" altLang="zh-TW" dirty="0"/>
              <a:t> Eğitimi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altLang="zh-TW" dirty="0"/>
              <a:t>Kesmeler (NVIC, </a:t>
            </a:r>
            <a:r>
              <a:rPr lang="tr-TR" altLang="zh-TW" dirty="0" err="1"/>
              <a:t>Interrupts</a:t>
            </a:r>
            <a:r>
              <a:rPr lang="tr-TR" altLang="zh-TW" dirty="0"/>
              <a:t>)</a:t>
            </a:r>
            <a:endParaRPr lang="zh-TW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4349" y="4572000"/>
            <a:ext cx="4996585" cy="808025"/>
          </a:xfrm>
        </p:spPr>
        <p:txBody>
          <a:bodyPr>
            <a:normAutofit/>
          </a:bodyPr>
          <a:lstStyle/>
          <a:p>
            <a:r>
              <a:rPr lang="tr-TR" dirty="0"/>
              <a:t>Çeviren ve Anlatan: </a:t>
            </a:r>
            <a:r>
              <a:rPr lang="tr-TR" b="1" dirty="0"/>
              <a:t>Doç. Dr. Barış GÖKÇE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tr-TR" dirty="0"/>
              <a:t>Ocak </a:t>
            </a:r>
            <a:r>
              <a:rPr lang="en-US" dirty="0"/>
              <a:t>202</a:t>
            </a:r>
            <a:r>
              <a:rPr lang="tr-TR" dirty="0"/>
              <a:t>5</a:t>
            </a:r>
            <a:endParaRPr lang="en-US" dirty="0"/>
          </a:p>
        </p:txBody>
      </p:sp>
      <p:pic>
        <p:nvPicPr>
          <p:cNvPr id="22530" name="Picture 2" descr="Özdisan Elektronik Logo">
            <a:extLst>
              <a:ext uri="{FF2B5EF4-FFF2-40B4-BE49-F238E27FC236}">
                <a16:creationId xmlns:a16="http://schemas.microsoft.com/office/drawing/2014/main" id="{16E8BD6A-842E-4D4D-91CE-7121B5B42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0" b="27532"/>
          <a:stretch/>
        </p:blipFill>
        <p:spPr bwMode="auto">
          <a:xfrm>
            <a:off x="6636060" y="5889084"/>
            <a:ext cx="2000250" cy="8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9209CC8-A2B5-4256-8511-5674DA2BD7F4}"/>
              </a:ext>
            </a:extLst>
          </p:cNvPr>
          <p:cNvSpPr txBox="1">
            <a:spLocks/>
          </p:cNvSpPr>
          <p:nvPr/>
        </p:nvSpPr>
        <p:spPr>
          <a:xfrm>
            <a:off x="290354" y="5589240"/>
            <a:ext cx="6856170" cy="945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2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新細明體" panose="02020500000000000000" pitchFamily="18" charset="-120"/>
              <a:buChar char="。"/>
              <a:defRPr sz="2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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4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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‒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Not: </a:t>
            </a:r>
            <a:r>
              <a:rPr lang="tr-TR" dirty="0"/>
              <a:t>Bu </a:t>
            </a:r>
            <a:r>
              <a:rPr lang="tr-TR" dirty="0" err="1"/>
              <a:t>doküman’ın</a:t>
            </a:r>
            <a:r>
              <a:rPr lang="tr-TR" dirty="0"/>
              <a:t> telif hakkı tamamen </a:t>
            </a:r>
            <a:r>
              <a:rPr lang="tr-TR" dirty="0" err="1"/>
              <a:t>Nuvoton’a</a:t>
            </a:r>
            <a:r>
              <a:rPr lang="tr-TR" dirty="0"/>
              <a:t> aittir. Bu eğitim </a:t>
            </a:r>
            <a:r>
              <a:rPr lang="tr-TR" dirty="0" err="1"/>
              <a:t>dökümanı</a:t>
            </a:r>
            <a:r>
              <a:rPr lang="tr-TR" dirty="0"/>
              <a:t> </a:t>
            </a:r>
            <a:r>
              <a:rPr lang="tr-TR" dirty="0" err="1"/>
              <a:t>mikrodenetleiyici</a:t>
            </a:r>
            <a:r>
              <a:rPr lang="tr-TR" dirty="0"/>
              <a:t> eğitimi kapsamında </a:t>
            </a:r>
            <a:r>
              <a:rPr lang="tr-TR" dirty="0" err="1"/>
              <a:t>Türkçe’ye</a:t>
            </a:r>
            <a:r>
              <a:rPr lang="tr-TR" dirty="0"/>
              <a:t> </a:t>
            </a:r>
            <a:r>
              <a:rPr lang="tr-TR" dirty="0" err="1"/>
              <a:t>orjinalinden</a:t>
            </a:r>
            <a:r>
              <a:rPr lang="tr-TR" dirty="0"/>
              <a:t> çevrilmiştir. </a:t>
            </a:r>
            <a:r>
              <a:rPr lang="tr-TR" dirty="0" err="1"/>
              <a:t>Dökümanın</a:t>
            </a:r>
            <a:r>
              <a:rPr lang="tr-TR" dirty="0"/>
              <a:t> orijinali </a:t>
            </a:r>
            <a:r>
              <a:rPr lang="tr-TR" dirty="0" err="1"/>
              <a:t>inngilizce’dir</a:t>
            </a:r>
            <a:r>
              <a:rPr lang="tr-TR" dirty="0"/>
              <a:t> ve oluşan çeviri hataları tamamen Dr. Barış </a:t>
            </a:r>
            <a:r>
              <a:rPr lang="tr-TR" dirty="0" err="1"/>
              <a:t>GÖKÇE’ye</a:t>
            </a:r>
            <a:r>
              <a:rPr lang="tr-TR" dirty="0"/>
              <a:t> aittir. </a:t>
            </a:r>
            <a:endParaRPr lang="en-US" b="1" dirty="0"/>
          </a:p>
        </p:txBody>
      </p:sp>
      <p:pic>
        <p:nvPicPr>
          <p:cNvPr id="1026" name="Picture 2" descr="MDK000 MDK ESSENTIAL KEIL-NL 1YR ARM | 개발 기판, 키트, 프로그래밍 장치 | DigiKey">
            <a:extLst>
              <a:ext uri="{FF2B5EF4-FFF2-40B4-BE49-F238E27FC236}">
                <a16:creationId xmlns:a16="http://schemas.microsoft.com/office/drawing/2014/main" id="{7A6D2A2A-C9D3-4123-8969-101651364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79" b="27950"/>
          <a:stretch/>
        </p:blipFill>
        <p:spPr bwMode="auto">
          <a:xfrm>
            <a:off x="3595940" y="1227943"/>
            <a:ext cx="2588669" cy="103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9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60</Words>
  <Application>Microsoft Office PowerPoint</Application>
  <PresentationFormat>Geniş ekran</PresentationFormat>
  <Paragraphs>6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Teması</vt:lpstr>
      <vt:lpstr>NuMicro® MCU MikroDenetleyici Eğitimi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NuMicro® MCU MikroDenetleyici Eğitimi</dc:title>
  <dc:creator>Dr. Barış GÖKÇE</dc:creator>
  <cp:lastModifiedBy>Dr. Barış GÖKÇE</cp:lastModifiedBy>
  <cp:revision>5</cp:revision>
  <dcterms:created xsi:type="dcterms:W3CDTF">2024-12-29T19:43:34Z</dcterms:created>
  <dcterms:modified xsi:type="dcterms:W3CDTF">2025-01-04T21:06:26Z</dcterms:modified>
</cp:coreProperties>
</file>