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8" r:id="rId1"/>
  </p:sldMasterIdLst>
  <p:sldIdLst>
    <p:sldId id="256" r:id="rId2"/>
    <p:sldId id="261" r:id="rId3"/>
    <p:sldId id="280" r:id="rId4"/>
    <p:sldId id="278" r:id="rId5"/>
    <p:sldId id="279" r:id="rId6"/>
    <p:sldId id="277" r:id="rId7"/>
    <p:sldId id="257" r:id="rId8"/>
    <p:sldId id="258" r:id="rId9"/>
    <p:sldId id="260" r:id="rId10"/>
    <p:sldId id="262" r:id="rId11"/>
    <p:sldId id="264" r:id="rId12"/>
    <p:sldId id="263" r:id="rId13"/>
    <p:sldId id="268" r:id="rId14"/>
    <p:sldId id="269" r:id="rId15"/>
    <p:sldId id="270" r:id="rId16"/>
    <p:sldId id="271" r:id="rId17"/>
    <p:sldId id="281" r:id="rId18"/>
    <p:sldId id="265" r:id="rId19"/>
    <p:sldId id="266" r:id="rId20"/>
    <p:sldId id="267" r:id="rId21"/>
    <p:sldId id="282" r:id="rId22"/>
    <p:sldId id="272" r:id="rId23"/>
    <p:sldId id="273" r:id="rId24"/>
    <p:sldId id="274" r:id="rId25"/>
    <p:sldId id="283" r:id="rId26"/>
    <p:sldId id="275" r:id="rId27"/>
    <p:sldId id="27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6E6F60-FC95-4319-A944-4EF1987A4466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292BC0-9D73-4A9E-84AD-F348BE7E0D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079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6F60-FC95-4319-A944-4EF1987A4466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2BC0-9D73-4A9E-84AD-F348BE7E0D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56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6E6F60-FC95-4319-A944-4EF1987A4466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292BC0-9D73-4A9E-84AD-F348BE7E0D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111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6F60-FC95-4319-A944-4EF1987A4466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6292BC0-9D73-4A9E-84AD-F348BE7E0D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52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6E6F60-FC95-4319-A944-4EF1987A4466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292BC0-9D73-4A9E-84AD-F348BE7E0D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1615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6F60-FC95-4319-A944-4EF1987A4466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2BC0-9D73-4A9E-84AD-F348BE7E0D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883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6F60-FC95-4319-A944-4EF1987A4466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2BC0-9D73-4A9E-84AD-F348BE7E0D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09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6F60-FC95-4319-A944-4EF1987A4466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2BC0-9D73-4A9E-84AD-F348BE7E0D14}" type="slidenum">
              <a:rPr lang="es-ES" smtClean="0"/>
              <a:t>‹#›</a:t>
            </a:fld>
            <a:endParaRPr lang="es-E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2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6F60-FC95-4319-A944-4EF1987A4466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2BC0-9D73-4A9E-84AD-F348BE7E0D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4506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6E6F60-FC95-4319-A944-4EF1987A4466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292BC0-9D73-4A9E-84AD-F348BE7E0D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566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6F60-FC95-4319-A944-4EF1987A4466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2BC0-9D73-4A9E-84AD-F348BE7E0D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26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76E6F60-FC95-4319-A944-4EF1987A4466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6292BC0-9D73-4A9E-84AD-F348BE7E0D14}" type="slidenum">
              <a:rPr lang="es-ES" smtClean="0"/>
              <a:t>‹#›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950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User</a:t>
            </a: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 Manual </a:t>
            </a:r>
            <a:br>
              <a:rPr lang="es-E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Book My Room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125739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Delete a </a:t>
            </a:r>
            <a:r>
              <a:rPr lang="es-ES" dirty="0"/>
              <a:t>meeting </a:t>
            </a:r>
            <a:r>
              <a:rPr lang="en-US" dirty="0"/>
              <a:t>from</a:t>
            </a:r>
            <a:r>
              <a:rPr lang="es-ES" dirty="0"/>
              <a:t> home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55" y="1938106"/>
            <a:ext cx="6539089" cy="3678238"/>
          </a:xfr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978803" y="5616344"/>
            <a:ext cx="9048582" cy="972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on the red circle</a:t>
            </a:r>
          </a:p>
        </p:txBody>
      </p:sp>
    </p:spTree>
    <p:extLst>
      <p:ext uri="{BB962C8B-B14F-4D97-AF65-F5344CB8AC3E}">
        <p14:creationId xmlns:p14="http://schemas.microsoft.com/office/powerpoint/2010/main" val="326385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Delete a </a:t>
            </a:r>
            <a:r>
              <a:rPr lang="es-ES" dirty="0"/>
              <a:t>meeting </a:t>
            </a:r>
            <a:r>
              <a:rPr lang="en-US" dirty="0"/>
              <a:t>from</a:t>
            </a:r>
            <a:r>
              <a:rPr lang="es-ES" dirty="0"/>
              <a:t> home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55" y="1954722"/>
            <a:ext cx="6539089" cy="3678238"/>
          </a:xfr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978803" y="5616344"/>
            <a:ext cx="9048582" cy="972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on button cancel?</a:t>
            </a:r>
          </a:p>
        </p:txBody>
      </p:sp>
    </p:spTree>
    <p:extLst>
      <p:ext uri="{BB962C8B-B14F-4D97-AF65-F5344CB8AC3E}">
        <p14:creationId xmlns:p14="http://schemas.microsoft.com/office/powerpoint/2010/main" val="134079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Delete a </a:t>
            </a:r>
            <a:r>
              <a:rPr lang="es-ES" dirty="0"/>
              <a:t>meeting </a:t>
            </a:r>
            <a:r>
              <a:rPr lang="en-US" dirty="0"/>
              <a:t>from</a:t>
            </a:r>
            <a:r>
              <a:rPr lang="es-ES" dirty="0"/>
              <a:t> home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55" y="1971675"/>
            <a:ext cx="6539089" cy="3678238"/>
          </a:xfr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978803" y="5616344"/>
            <a:ext cx="9048582" cy="972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on button DELETE</a:t>
            </a:r>
          </a:p>
        </p:txBody>
      </p:sp>
    </p:spTree>
    <p:extLst>
      <p:ext uri="{BB962C8B-B14F-4D97-AF65-F5344CB8AC3E}">
        <p14:creationId xmlns:p14="http://schemas.microsoft.com/office/powerpoint/2010/main" val="1739318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Show </a:t>
            </a:r>
            <a:r>
              <a:rPr lang="en-US" dirty="0"/>
              <a:t>Attendees from home screen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978803" y="5616344"/>
            <a:ext cx="9048582" cy="972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87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Show </a:t>
            </a:r>
            <a:r>
              <a:rPr lang="en-US" dirty="0"/>
              <a:t>Attendees from home screen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978803" y="5616344"/>
            <a:ext cx="9048582" cy="972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on icon people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55" y="1938106"/>
            <a:ext cx="6539089" cy="3678238"/>
          </a:xfrm>
        </p:spPr>
      </p:pic>
    </p:spTree>
    <p:extLst>
      <p:ext uri="{BB962C8B-B14F-4D97-AF65-F5344CB8AC3E}">
        <p14:creationId xmlns:p14="http://schemas.microsoft.com/office/powerpoint/2010/main" val="2444045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Show </a:t>
            </a:r>
            <a:r>
              <a:rPr lang="en-US" dirty="0"/>
              <a:t>Attendees from home screen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978803" y="5616344"/>
            <a:ext cx="9048582" cy="972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attendees are showed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55" y="1938106"/>
            <a:ext cx="6539089" cy="3678238"/>
          </a:xfrm>
        </p:spPr>
      </p:pic>
    </p:spTree>
    <p:extLst>
      <p:ext uri="{BB962C8B-B14F-4D97-AF65-F5344CB8AC3E}">
        <p14:creationId xmlns:p14="http://schemas.microsoft.com/office/powerpoint/2010/main" val="2814358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 new </a:t>
            </a:r>
            <a:r>
              <a:rPr lang="es-ES" dirty="0"/>
              <a:t>meeting </a:t>
            </a:r>
            <a:r>
              <a:rPr lang="en-US" dirty="0"/>
              <a:t>from</a:t>
            </a:r>
            <a:r>
              <a:rPr lang="es-ES" dirty="0"/>
              <a:t> home Weekly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13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 new </a:t>
            </a:r>
            <a:r>
              <a:rPr lang="es-ES" dirty="0"/>
              <a:t>meeting </a:t>
            </a:r>
            <a:r>
              <a:rPr lang="en-US" dirty="0"/>
              <a:t>from</a:t>
            </a:r>
            <a:r>
              <a:rPr lang="es-ES" dirty="0"/>
              <a:t> home Weekly Calendar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55" y="1928507"/>
            <a:ext cx="6539089" cy="3678238"/>
          </a:xfrm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1114425" y="5724525"/>
            <a:ext cx="9048582" cy="972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on Weekly Calendar from the menu</a:t>
            </a:r>
          </a:p>
        </p:txBody>
      </p:sp>
    </p:spTree>
    <p:extLst>
      <p:ext uri="{BB962C8B-B14F-4D97-AF65-F5344CB8AC3E}">
        <p14:creationId xmlns:p14="http://schemas.microsoft.com/office/powerpoint/2010/main" val="1839707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 new </a:t>
            </a:r>
            <a:r>
              <a:rPr lang="es-ES" dirty="0"/>
              <a:t>meeting </a:t>
            </a:r>
            <a:r>
              <a:rPr lang="en-US" dirty="0"/>
              <a:t>from</a:t>
            </a:r>
            <a:r>
              <a:rPr lang="es-ES" dirty="0"/>
              <a:t> Weekly Calendar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780" y="1905000"/>
            <a:ext cx="6539089" cy="3678238"/>
          </a:xfr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978803" y="5616344"/>
            <a:ext cx="9048582" cy="972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on an available space.</a:t>
            </a:r>
          </a:p>
        </p:txBody>
      </p:sp>
    </p:spTree>
    <p:extLst>
      <p:ext uri="{BB962C8B-B14F-4D97-AF65-F5344CB8AC3E}">
        <p14:creationId xmlns:p14="http://schemas.microsoft.com/office/powerpoint/2010/main" val="242894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 new </a:t>
            </a:r>
            <a:r>
              <a:rPr lang="es-ES" dirty="0"/>
              <a:t>meeting </a:t>
            </a:r>
            <a:r>
              <a:rPr lang="en-US" dirty="0"/>
              <a:t>from</a:t>
            </a:r>
            <a:r>
              <a:rPr lang="es-ES" dirty="0"/>
              <a:t> Weekly Calendar Screen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55" y="1952625"/>
            <a:ext cx="6539089" cy="3678238"/>
          </a:xfr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978803" y="5616344"/>
            <a:ext cx="9048582" cy="972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Fill out the fields and click on button SAVE</a:t>
            </a:r>
          </a:p>
        </p:txBody>
      </p:sp>
    </p:spTree>
    <p:extLst>
      <p:ext uri="{BB962C8B-B14F-4D97-AF65-F5344CB8AC3E}">
        <p14:creationId xmlns:p14="http://schemas.microsoft.com/office/powerpoint/2010/main" val="54646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Set Device Setting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962025" y="5572125"/>
            <a:ext cx="9048582" cy="972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15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Update a </a:t>
            </a:r>
            <a:r>
              <a:rPr lang="es-ES" dirty="0"/>
              <a:t>meeting </a:t>
            </a:r>
            <a:r>
              <a:rPr lang="en-US" dirty="0"/>
              <a:t>from</a:t>
            </a:r>
            <a:r>
              <a:rPr lang="es-ES" dirty="0"/>
              <a:t> home Weekly Calendar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08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Update a </a:t>
            </a:r>
            <a:r>
              <a:rPr lang="es-ES" dirty="0"/>
              <a:t>meeting </a:t>
            </a:r>
            <a:r>
              <a:rPr lang="en-US" dirty="0"/>
              <a:t>from</a:t>
            </a:r>
            <a:r>
              <a:rPr lang="es-ES" dirty="0"/>
              <a:t> home Weekly Calendar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55" y="1928507"/>
            <a:ext cx="6539089" cy="3678238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1114425" y="5724525"/>
            <a:ext cx="9048582" cy="972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on Weekly Calendar from the menu</a:t>
            </a:r>
          </a:p>
        </p:txBody>
      </p:sp>
    </p:spTree>
    <p:extLst>
      <p:ext uri="{BB962C8B-B14F-4D97-AF65-F5344CB8AC3E}">
        <p14:creationId xmlns:p14="http://schemas.microsoft.com/office/powerpoint/2010/main" val="2065570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Update a </a:t>
            </a:r>
            <a:r>
              <a:rPr lang="es-ES" dirty="0"/>
              <a:t>meeting </a:t>
            </a:r>
            <a:r>
              <a:rPr lang="en-US" dirty="0"/>
              <a:t>from</a:t>
            </a:r>
            <a:r>
              <a:rPr lang="es-ES" dirty="0"/>
              <a:t> Weekly Calendar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780" y="1905000"/>
            <a:ext cx="6539089" cy="3678238"/>
          </a:xfr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978803" y="5616344"/>
            <a:ext cx="9048582" cy="972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on a meeting.</a:t>
            </a:r>
          </a:p>
        </p:txBody>
      </p:sp>
    </p:spTree>
    <p:extLst>
      <p:ext uri="{BB962C8B-B14F-4D97-AF65-F5344CB8AC3E}">
        <p14:creationId xmlns:p14="http://schemas.microsoft.com/office/powerpoint/2010/main" val="4155520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Update a </a:t>
            </a:r>
            <a:r>
              <a:rPr lang="es-ES" dirty="0"/>
              <a:t>meeting </a:t>
            </a:r>
            <a:r>
              <a:rPr lang="en-US" dirty="0"/>
              <a:t>from</a:t>
            </a:r>
            <a:r>
              <a:rPr lang="es-ES" dirty="0"/>
              <a:t> Weekly Calendar Screen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978803" y="5616344"/>
            <a:ext cx="9048582" cy="972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 the fields that you want and click on button SAVE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55" y="2181225"/>
            <a:ext cx="6539089" cy="3678238"/>
          </a:xfrm>
        </p:spPr>
      </p:pic>
    </p:spTree>
    <p:extLst>
      <p:ext uri="{BB962C8B-B14F-4D97-AF65-F5344CB8AC3E}">
        <p14:creationId xmlns:p14="http://schemas.microsoft.com/office/powerpoint/2010/main" val="1175258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Delete a </a:t>
            </a:r>
            <a:r>
              <a:rPr lang="es-ES" dirty="0"/>
              <a:t>meeting </a:t>
            </a:r>
            <a:r>
              <a:rPr lang="en-US" dirty="0"/>
              <a:t>from</a:t>
            </a:r>
            <a:r>
              <a:rPr lang="es-ES" dirty="0"/>
              <a:t> home Weekly Calendar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40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Delete a </a:t>
            </a:r>
            <a:r>
              <a:rPr lang="es-ES" dirty="0"/>
              <a:t>meeting </a:t>
            </a:r>
            <a:r>
              <a:rPr lang="en-US" dirty="0"/>
              <a:t>from</a:t>
            </a:r>
            <a:r>
              <a:rPr lang="es-ES" dirty="0"/>
              <a:t> home Weekly Calendar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55" y="1928507"/>
            <a:ext cx="6539089" cy="3678238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1114425" y="5724525"/>
            <a:ext cx="9048582" cy="972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on Weekly Calendar from the menu</a:t>
            </a:r>
          </a:p>
        </p:txBody>
      </p:sp>
    </p:spTree>
    <p:extLst>
      <p:ext uri="{BB962C8B-B14F-4D97-AF65-F5344CB8AC3E}">
        <p14:creationId xmlns:p14="http://schemas.microsoft.com/office/powerpoint/2010/main" val="1478449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delete a </a:t>
            </a:r>
            <a:r>
              <a:rPr lang="es-ES" dirty="0"/>
              <a:t>meeting </a:t>
            </a:r>
            <a:r>
              <a:rPr lang="en-US" dirty="0"/>
              <a:t>from</a:t>
            </a:r>
            <a:r>
              <a:rPr lang="es-ES" dirty="0"/>
              <a:t> Weekly Calendar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780" y="1905000"/>
            <a:ext cx="6539089" cy="3678238"/>
          </a:xfr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978803" y="5616344"/>
            <a:ext cx="9048582" cy="972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on a meeting.</a:t>
            </a:r>
          </a:p>
        </p:txBody>
      </p:sp>
    </p:spTree>
    <p:extLst>
      <p:ext uri="{BB962C8B-B14F-4D97-AF65-F5344CB8AC3E}">
        <p14:creationId xmlns:p14="http://schemas.microsoft.com/office/powerpoint/2010/main" val="318097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Delete a </a:t>
            </a:r>
            <a:r>
              <a:rPr lang="es-ES" dirty="0"/>
              <a:t>meeting </a:t>
            </a:r>
            <a:r>
              <a:rPr lang="en-US" dirty="0"/>
              <a:t>from</a:t>
            </a:r>
            <a:r>
              <a:rPr lang="es-ES" dirty="0"/>
              <a:t> Weekly Calendar Screen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978803" y="5616344"/>
            <a:ext cx="9048582" cy="972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on button DELETE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55" y="2181225"/>
            <a:ext cx="6539089" cy="3678238"/>
          </a:xfrm>
        </p:spPr>
      </p:pic>
    </p:spTree>
    <p:extLst>
      <p:ext uri="{BB962C8B-B14F-4D97-AF65-F5344CB8AC3E}">
        <p14:creationId xmlns:p14="http://schemas.microsoft.com/office/powerpoint/2010/main" val="351219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Set Device Setting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962025" y="5572125"/>
            <a:ext cx="9048582" cy="972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114425" y="5724525"/>
            <a:ext cx="9048582" cy="972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on Device Setting from the menu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55" y="1970087"/>
            <a:ext cx="6539089" cy="3678238"/>
          </a:xfrm>
        </p:spPr>
      </p:pic>
    </p:spTree>
    <p:extLst>
      <p:ext uri="{BB962C8B-B14F-4D97-AF65-F5344CB8AC3E}">
        <p14:creationId xmlns:p14="http://schemas.microsoft.com/office/powerpoint/2010/main" val="336561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Set Device Setting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962025" y="5572125"/>
            <a:ext cx="9048582" cy="972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55" y="1957322"/>
            <a:ext cx="6539089" cy="3678238"/>
          </a:xfrm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1114425" y="5724525"/>
            <a:ext cx="9048582" cy="972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on button SET</a:t>
            </a:r>
          </a:p>
        </p:txBody>
      </p:sp>
    </p:spTree>
    <p:extLst>
      <p:ext uri="{BB962C8B-B14F-4D97-AF65-F5344CB8AC3E}">
        <p14:creationId xmlns:p14="http://schemas.microsoft.com/office/powerpoint/2010/main" val="154426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Set Device Setting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962025" y="5572125"/>
            <a:ext cx="9048582" cy="972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55" y="1957322"/>
            <a:ext cx="6539089" cy="3678238"/>
          </a:xfr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1114425" y="5724525"/>
            <a:ext cx="9048582" cy="972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a room account and click on button SAVE</a:t>
            </a:r>
          </a:p>
        </p:txBody>
      </p:sp>
    </p:spTree>
    <p:extLst>
      <p:ext uri="{BB962C8B-B14F-4D97-AF65-F5344CB8AC3E}">
        <p14:creationId xmlns:p14="http://schemas.microsoft.com/office/powerpoint/2010/main" val="84019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</a:t>
            </a:r>
            <a:r>
              <a:rPr lang="es-ES" dirty="0"/>
              <a:t> new meeting </a:t>
            </a:r>
            <a:r>
              <a:rPr lang="en-US" dirty="0"/>
              <a:t>from</a:t>
            </a:r>
            <a:r>
              <a:rPr lang="es-ES" dirty="0"/>
              <a:t> home screen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962025" y="5572125"/>
            <a:ext cx="9048582" cy="972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4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</a:t>
            </a:r>
            <a:r>
              <a:rPr lang="es-ES" dirty="0"/>
              <a:t> new meeting </a:t>
            </a:r>
            <a:r>
              <a:rPr lang="en-US" dirty="0"/>
              <a:t>from</a:t>
            </a:r>
            <a:r>
              <a:rPr lang="es-ES" dirty="0"/>
              <a:t> home screen</a:t>
            </a:r>
            <a:br>
              <a:rPr lang="es-ES" dirty="0"/>
            </a:br>
            <a:endParaRPr lang="es-E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424" y="2124075"/>
            <a:ext cx="5899151" cy="3318274"/>
          </a:xfr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962025" y="5572125"/>
            <a:ext cx="9048582" cy="972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on the green circle</a:t>
            </a:r>
          </a:p>
        </p:txBody>
      </p:sp>
    </p:spTree>
    <p:extLst>
      <p:ext uri="{BB962C8B-B14F-4D97-AF65-F5344CB8AC3E}">
        <p14:creationId xmlns:p14="http://schemas.microsoft.com/office/powerpoint/2010/main" val="377271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</a:t>
            </a:r>
            <a:r>
              <a:rPr lang="es-ES" dirty="0"/>
              <a:t> new meeting </a:t>
            </a:r>
            <a:r>
              <a:rPr lang="en-US" dirty="0"/>
              <a:t>from</a:t>
            </a:r>
            <a:r>
              <a:rPr lang="es-ES" dirty="0"/>
              <a:t> home screen</a:t>
            </a:r>
            <a:br>
              <a:rPr lang="es-ES" dirty="0"/>
            </a:br>
            <a:endParaRPr lang="es-E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439" y="2116019"/>
            <a:ext cx="5907121" cy="3322756"/>
          </a:xfrm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962025" y="5572125"/>
            <a:ext cx="9048582" cy="972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the</a:t>
            </a:r>
            <a:r>
              <a:rPr lang="es-ES" dirty="0"/>
              <a:t> meeting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5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Delete a </a:t>
            </a:r>
            <a:r>
              <a:rPr lang="es-ES" dirty="0"/>
              <a:t>meeting </a:t>
            </a:r>
            <a:r>
              <a:rPr lang="en-US" dirty="0"/>
              <a:t>from</a:t>
            </a:r>
            <a:r>
              <a:rPr lang="es-ES" dirty="0"/>
              <a:t> home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082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210</TotalTime>
  <Words>267</Words>
  <Application>Microsoft Office PowerPoint</Application>
  <PresentationFormat>Widescreen</PresentationFormat>
  <Paragraphs>46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Gill Sans MT</vt:lpstr>
      <vt:lpstr>Wingdings 2</vt:lpstr>
      <vt:lpstr>Dividend</vt:lpstr>
      <vt:lpstr>User Manual  Book My Room</vt:lpstr>
      <vt:lpstr>Set Device Setting</vt:lpstr>
      <vt:lpstr>Set Device Setting</vt:lpstr>
      <vt:lpstr>Set Device Setting</vt:lpstr>
      <vt:lpstr>Set Device Setting</vt:lpstr>
      <vt:lpstr>Add new meeting from home screen</vt:lpstr>
      <vt:lpstr>Add new meeting from home screen </vt:lpstr>
      <vt:lpstr>Add new meeting from home screen </vt:lpstr>
      <vt:lpstr>Delete a meeting from home screen</vt:lpstr>
      <vt:lpstr>Delete a meeting from home screen</vt:lpstr>
      <vt:lpstr>Delete a meeting from home screen</vt:lpstr>
      <vt:lpstr>Delete a meeting from home screen</vt:lpstr>
      <vt:lpstr>Show Attendees from home screen</vt:lpstr>
      <vt:lpstr>Show Attendees from home screen</vt:lpstr>
      <vt:lpstr>Show Attendees from home screen</vt:lpstr>
      <vt:lpstr>Add new meeting from home Weekly Calendar</vt:lpstr>
      <vt:lpstr>Add new meeting from home Weekly Calendar</vt:lpstr>
      <vt:lpstr>Add new meeting from Weekly Calendar Screen</vt:lpstr>
      <vt:lpstr>Add new meeting from Weekly Calendar Screen</vt:lpstr>
      <vt:lpstr>Update a meeting from home Weekly Calendar</vt:lpstr>
      <vt:lpstr>Update a meeting from home Weekly Calendar</vt:lpstr>
      <vt:lpstr>Update a meeting from Weekly Calendar Screen</vt:lpstr>
      <vt:lpstr>Update a meeting from Weekly Calendar Screen</vt:lpstr>
      <vt:lpstr>Delete a meeting from home Weekly Calendar</vt:lpstr>
      <vt:lpstr>Delete a meeting from home Weekly Calendar</vt:lpstr>
      <vt:lpstr>delete a meeting from Weekly Calendar Screen</vt:lpstr>
      <vt:lpstr>Delete a meeting from Weekly Calendar Screen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 Book My Room</dc:title>
  <dc:creator>Brayan Gonzalez Chavez</dc:creator>
  <cp:lastModifiedBy>Brayan Gonzalez Chavez</cp:lastModifiedBy>
  <cp:revision>13</cp:revision>
  <dcterms:created xsi:type="dcterms:W3CDTF">2016-11-18T15:35:50Z</dcterms:created>
  <dcterms:modified xsi:type="dcterms:W3CDTF">2016-11-18T19:06:58Z</dcterms:modified>
</cp:coreProperties>
</file>