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20" y="-2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84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59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2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2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54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60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0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65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0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81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CB5D-30EA-4EF2-942F-BF46526E590E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07C5-CB72-4895-8C75-277672F0C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80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398861-6248-4583-B065-C0568044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74" y="1089428"/>
            <a:ext cx="3063996" cy="19636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3F8F61-8CE1-4401-89AC-D0A0822A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8" y="4519217"/>
            <a:ext cx="2889181" cy="2231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352D78-FAF7-4327-90FB-02397D917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572000"/>
            <a:ext cx="3243677" cy="25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5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troyano</dc:creator>
  <cp:lastModifiedBy>JOSE ANTONIO TROYANO JIMENEZ</cp:lastModifiedBy>
  <cp:revision>14</cp:revision>
  <dcterms:created xsi:type="dcterms:W3CDTF">2017-06-28T13:45:29Z</dcterms:created>
  <dcterms:modified xsi:type="dcterms:W3CDTF">2019-05-26T11:06:26Z</dcterms:modified>
</cp:coreProperties>
</file>