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7"/>
  </p:notesMasterIdLst>
  <p:handoutMasterIdLst>
    <p:handoutMasterId r:id="rId8"/>
  </p:handoutMasterIdLst>
  <p:sldIdLst>
    <p:sldId id="275" r:id="rId5"/>
    <p:sldId id="272" r:id="rId6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 showGuides="1">
      <p:cViewPr varScale="1">
        <p:scale>
          <a:sx n="80" d="100"/>
          <a:sy n="80" d="100"/>
        </p:scale>
        <p:origin x="1277" y="48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create family experiences by exploring our Milky Way. </a:t>
            </a:r>
          </a:p>
          <a:p>
            <a:r>
              <a:rPr lang="en-US" dirty="0"/>
              <a:t>Having fun and learning can go together.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5038" y="5183368"/>
            <a:ext cx="2889504" cy="1251856"/>
          </a:xfrm>
        </p:spPr>
        <p:txBody>
          <a:bodyPr/>
          <a:lstStyle/>
          <a:p>
            <a:r>
              <a:rPr lang="en-US" dirty="0"/>
              <a:t>Wings of Mercury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Mercury Travel Plan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707BD5-06D6-470B-9E41-E11062C0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74" y="4247724"/>
            <a:ext cx="2006033" cy="7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DE710E-01AB-4761-A6DD-A00754F7E2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Penn.Hargett@wingsofmercury.com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8CC55BF-3DCD-4277-BC01-E3D25F9E98F7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7" b="2719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C8948E7-9A24-44C4-99B4-490E1FD8A085}"/>
              </a:ext>
            </a:extLst>
          </p:cNvPr>
          <p:cNvSpPr txBox="1">
            <a:spLocks/>
          </p:cNvSpPr>
          <p:nvPr/>
        </p:nvSpPr>
        <p:spPr>
          <a:xfrm>
            <a:off x="3638913" y="5907268"/>
            <a:ext cx="2889504" cy="1251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Wings of Mercury</a:t>
            </a:r>
          </a:p>
          <a:p>
            <a:r>
              <a:rPr lang="en-US" dirty="0"/>
              <a:t>Tours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AF49A5B-13F7-4CEC-BBEB-7A803D2E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49" y="4971624"/>
            <a:ext cx="2006033" cy="7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81422"/>
            <a:ext cx="3348000" cy="332907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275" y="608664"/>
            <a:ext cx="2864802" cy="2720413"/>
          </a:xfrm>
        </p:spPr>
        <p:txBody>
          <a:bodyPr>
            <a:normAutofit fontScale="925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Mercury is the smallest planet in the Milk Way Galaxy.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Mercury has no Moon.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Mercury is the closest to the sun so its pretty hot, but according to scientist Venus is hotter.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earth rotates in 1 day ,it takes Mercury 59 days to rotate.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takes 88 days to  go around the sun to a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57663-49C5-4FE7-93F7-6D408078AC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Travel is via our Space Bullet Train.</a:t>
            </a:r>
          </a:p>
          <a:p>
            <a:r>
              <a:rPr lang="en-US" dirty="0"/>
              <a:t>Mercury is 48 million miles away; we can get you there in 28 days with comfy seats and beds in your own room.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0CFD1C-F6E7-4B83-AB91-F24AF9E653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Prepare for Trip</a:t>
            </a:r>
          </a:p>
        </p:txBody>
      </p:sp>
      <p:sp>
        <p:nvSpPr>
          <p:cNvPr id="115" name="Title 114">
            <a:extLst>
              <a:ext uri="{FF2B5EF4-FFF2-40B4-BE49-F238E27FC236}">
                <a16:creationId xmlns:a16="http://schemas.microsoft.com/office/drawing/2014/main" id="{D328ED67-05E4-4380-99B0-44D2DEB5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 Facts</a:t>
            </a:r>
          </a:p>
        </p:txBody>
      </p:sp>
      <p:pic>
        <p:nvPicPr>
          <p:cNvPr id="2054" name="Picture 6" descr="Ambient Space Train">
            <a:extLst>
              <a:ext uri="{FF2B5EF4-FFF2-40B4-BE49-F238E27FC236}">
                <a16:creationId xmlns:a16="http://schemas.microsoft.com/office/drawing/2014/main" id="{6A966915-8BCB-4D86-A74E-CF65CF89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00" y="0"/>
            <a:ext cx="3348000" cy="355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954A2-DCEB-47B5-9032-64E236696C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4772" y="608665"/>
            <a:ext cx="2593849" cy="3300621"/>
          </a:xfrm>
        </p:spPr>
        <p:txBody>
          <a:bodyPr>
            <a:normAutofit/>
          </a:bodyPr>
          <a:lstStyle/>
          <a:p>
            <a:r>
              <a:rPr lang="en-US" dirty="0"/>
              <a:t>It get very hot (800°) on the sun side and (-290°) on the dark side.</a:t>
            </a:r>
          </a:p>
          <a:p>
            <a:r>
              <a:rPr lang="en-US" dirty="0"/>
              <a:t>We provide special eyewear, so you look at the sun up close.</a:t>
            </a:r>
          </a:p>
          <a:p>
            <a:r>
              <a:rPr lang="en-US" dirty="0"/>
              <a:t>We also provide breathing masks because the sodium, hydrogen, helium. and potassium are not good for you</a:t>
            </a:r>
          </a:p>
        </p:txBody>
      </p:sp>
      <p:pic>
        <p:nvPicPr>
          <p:cNvPr id="1026" name="Picture 2" descr="Mercury has a heart of iron; literally – Astronomy Now">
            <a:extLst>
              <a:ext uri="{FF2B5EF4-FFF2-40B4-BE49-F238E27FC236}">
                <a16:creationId xmlns:a16="http://schemas.microsoft.com/office/drawing/2014/main" id="{0FC402E4-027A-47C4-9A8B-2144095B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3322"/>
            <a:ext cx="3337401" cy="33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131A0A6A-2B44-4B92-9043-99106F3F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00" y="4443322"/>
            <a:ext cx="3337401" cy="345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4074874_Yellow accent brochure_LH_v1.pptx" id="{68254080-4E1C-4D18-A067-A1C16B6B5ECA}" vid="{D314FDB1-E43B-4503-84C2-1A5BD655BB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DE4012-7B1D-496A-90E8-E53D7807CC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FE838D-EB9B-4153-A16F-B1A78EB5AC02}">
  <ds:schemaRefs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http://purl.org/dc/dcmitype/"/>
    <ds:schemaRef ds:uri="http://purl.org/dc/elements/1.1/"/>
    <ds:schemaRef ds:uri="16c05727-aa75-4e4a-9b5f-8a80a1165891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787BF6-391C-4910-B593-E3115BAA8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1565</TotalTime>
  <Words>196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Gill Sans MT</vt:lpstr>
      <vt:lpstr>2_Custom Design</vt:lpstr>
      <vt:lpstr>Wings of Mercury</vt:lpstr>
      <vt:lpstr>Mercury 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Wings of Mercury</dc:title>
  <dc:creator>Hunter, Debbie Ave-agaye</dc:creator>
  <cp:lastModifiedBy>Hunter, Debbie Ave-agaye</cp:lastModifiedBy>
  <cp:revision>23</cp:revision>
  <dcterms:created xsi:type="dcterms:W3CDTF">2021-05-10T20:21:48Z</dcterms:created>
  <dcterms:modified xsi:type="dcterms:W3CDTF">2021-05-12T23:12:23Z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