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78" r:id="rId4"/>
    <p:sldId id="279" r:id="rId5"/>
    <p:sldId id="264" r:id="rId6"/>
    <p:sldId id="259" r:id="rId7"/>
    <p:sldId id="266" r:id="rId8"/>
    <p:sldId id="281" r:id="rId9"/>
    <p:sldId id="282" r:id="rId10"/>
    <p:sldId id="268" r:id="rId11"/>
    <p:sldId id="273" r:id="rId12"/>
    <p:sldId id="276" r:id="rId13"/>
    <p:sldId id="269" r:id="rId14"/>
    <p:sldId id="274" r:id="rId15"/>
    <p:sldId id="270" r:id="rId16"/>
    <p:sldId id="275" r:id="rId17"/>
    <p:sldId id="277" r:id="rId18"/>
    <p:sldId id="28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33B80-F795-4AF9-B148-F1FCAFF90055}" v="5" dt="2020-12-30T20:55:28.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arrison" userId="adda810fced4c970" providerId="LiveId" clId="{903241ED-C5AD-418A-BA5D-273AE7874321}"/>
    <pc:docChg chg="addSld modSld">
      <pc:chgData name="Brian Harrison" userId="adda810fced4c970" providerId="LiveId" clId="{903241ED-C5AD-418A-BA5D-273AE7874321}" dt="2020-11-16T23:08:26.907" v="229" actId="20577"/>
      <pc:docMkLst>
        <pc:docMk/>
      </pc:docMkLst>
      <pc:sldChg chg="modSp new mod">
        <pc:chgData name="Brian Harrison" userId="adda810fced4c970" providerId="LiveId" clId="{903241ED-C5AD-418A-BA5D-273AE7874321}" dt="2020-11-16T23:08:26.907" v="229" actId="20577"/>
        <pc:sldMkLst>
          <pc:docMk/>
          <pc:sldMk cId="544584523" sldId="262"/>
        </pc:sldMkLst>
        <pc:spChg chg="mod">
          <ac:chgData name="Brian Harrison" userId="adda810fced4c970" providerId="LiveId" clId="{903241ED-C5AD-418A-BA5D-273AE7874321}" dt="2020-11-16T23:07:02.998" v="8" actId="20577"/>
          <ac:spMkLst>
            <pc:docMk/>
            <pc:sldMk cId="544584523" sldId="262"/>
            <ac:spMk id="2" creationId="{BE7F1FEE-1A7B-4457-B9DC-DD7C3CC00E9F}"/>
          </ac:spMkLst>
        </pc:spChg>
        <pc:spChg chg="mod">
          <ac:chgData name="Brian Harrison" userId="adda810fced4c970" providerId="LiveId" clId="{903241ED-C5AD-418A-BA5D-273AE7874321}" dt="2020-11-16T23:08:26.907" v="229" actId="20577"/>
          <ac:spMkLst>
            <pc:docMk/>
            <pc:sldMk cId="544584523" sldId="262"/>
            <ac:spMk id="3" creationId="{80309F1C-1CED-4705-B5A8-00C890EE9AE7}"/>
          </ac:spMkLst>
        </pc:spChg>
      </pc:sldChg>
    </pc:docChg>
  </pc:docChgLst>
  <pc:docChgLst>
    <pc:chgData name="Brian Harrison" userId="adda810fced4c970" providerId="LiveId" clId="{E3A33B80-F795-4AF9-B148-F1FCAFF90055}"/>
    <pc:docChg chg="undo custSel mod addSld modSld">
      <pc:chgData name="Brian Harrison" userId="adda810fced4c970" providerId="LiveId" clId="{E3A33B80-F795-4AF9-B148-F1FCAFF90055}" dt="2020-12-31T20:18:52.620" v="1490" actId="20577"/>
      <pc:docMkLst>
        <pc:docMk/>
      </pc:docMkLst>
      <pc:sldChg chg="modSp mod">
        <pc:chgData name="Brian Harrison" userId="adda810fced4c970" providerId="LiveId" clId="{E3A33B80-F795-4AF9-B148-F1FCAFF90055}" dt="2020-12-30T18:46:44.637" v="17" actId="20577"/>
        <pc:sldMkLst>
          <pc:docMk/>
          <pc:sldMk cId="4043737824" sldId="257"/>
        </pc:sldMkLst>
        <pc:spChg chg="mod">
          <ac:chgData name="Brian Harrison" userId="adda810fced4c970" providerId="LiveId" clId="{E3A33B80-F795-4AF9-B148-F1FCAFF90055}" dt="2020-12-30T18:46:34.626" v="11" actId="20577"/>
          <ac:spMkLst>
            <pc:docMk/>
            <pc:sldMk cId="4043737824" sldId="257"/>
            <ac:spMk id="2" creationId="{78FD68DA-43BA-4508-8DE2-BA9BB7B2FA5B}"/>
          </ac:spMkLst>
        </pc:spChg>
        <pc:spChg chg="mod">
          <ac:chgData name="Brian Harrison" userId="adda810fced4c970" providerId="LiveId" clId="{E3A33B80-F795-4AF9-B148-F1FCAFF90055}" dt="2020-12-30T18:46:44.637" v="17" actId="20577"/>
          <ac:spMkLst>
            <pc:docMk/>
            <pc:sldMk cId="4043737824" sldId="257"/>
            <ac:spMk id="3" creationId="{A8E9CFF2-3777-4FF4-A759-8491175B0B7C}"/>
          </ac:spMkLst>
        </pc:spChg>
      </pc:sldChg>
      <pc:sldChg chg="modSp mod">
        <pc:chgData name="Brian Harrison" userId="adda810fced4c970" providerId="LiveId" clId="{E3A33B80-F795-4AF9-B148-F1FCAFF90055}" dt="2020-12-30T21:09:27.349" v="894" actId="20577"/>
        <pc:sldMkLst>
          <pc:docMk/>
          <pc:sldMk cId="3610765300" sldId="259"/>
        </pc:sldMkLst>
        <pc:spChg chg="mod">
          <ac:chgData name="Brian Harrison" userId="adda810fced4c970" providerId="LiveId" clId="{E3A33B80-F795-4AF9-B148-F1FCAFF90055}" dt="2020-12-30T21:09:27.349" v="894" actId="20577"/>
          <ac:spMkLst>
            <pc:docMk/>
            <pc:sldMk cId="3610765300" sldId="259"/>
            <ac:spMk id="3" creationId="{A2D86220-1418-494B-AFEC-26000E8861CD}"/>
          </ac:spMkLst>
        </pc:spChg>
      </pc:sldChg>
      <pc:sldChg chg="addSp delSp modSp mod">
        <pc:chgData name="Brian Harrison" userId="adda810fced4c970" providerId="LiveId" clId="{E3A33B80-F795-4AF9-B148-F1FCAFF90055}" dt="2020-12-31T20:18:52.620" v="1490" actId="20577"/>
        <pc:sldMkLst>
          <pc:docMk/>
          <pc:sldMk cId="2720399306" sldId="260"/>
        </pc:sldMkLst>
        <pc:spChg chg="mod">
          <ac:chgData name="Brian Harrison" userId="adda810fced4c970" providerId="LiveId" clId="{E3A33B80-F795-4AF9-B148-F1FCAFF90055}" dt="2020-12-30T21:01:02.266" v="884" actId="26606"/>
          <ac:spMkLst>
            <pc:docMk/>
            <pc:sldMk cId="2720399306" sldId="260"/>
            <ac:spMk id="2" creationId="{0692D6D2-02CA-42DC-9AD2-C1C5162FDE26}"/>
          </ac:spMkLst>
        </pc:spChg>
        <pc:spChg chg="add del mod">
          <ac:chgData name="Brian Harrison" userId="adda810fced4c970" providerId="LiveId" clId="{E3A33B80-F795-4AF9-B148-F1FCAFF90055}" dt="2020-12-31T20:18:52.620" v="1490" actId="20577"/>
          <ac:spMkLst>
            <pc:docMk/>
            <pc:sldMk cId="2720399306" sldId="260"/>
            <ac:spMk id="3" creationId="{6B56517F-6D2D-4298-B835-17717226EB7F}"/>
          </ac:spMkLst>
        </pc:spChg>
        <pc:graphicFrameChg chg="add del">
          <ac:chgData name="Brian Harrison" userId="adda810fced4c970" providerId="LiveId" clId="{E3A33B80-F795-4AF9-B148-F1FCAFF90055}" dt="2020-12-30T21:01:02.266" v="884" actId="26606"/>
          <ac:graphicFrameMkLst>
            <pc:docMk/>
            <pc:sldMk cId="2720399306" sldId="260"/>
            <ac:graphicFrameMk id="5" creationId="{3750D8A9-DA10-4A6D-9D07-437C84BBE8B1}"/>
          </ac:graphicFrameMkLst>
        </pc:graphicFrameChg>
      </pc:sldChg>
      <pc:sldChg chg="addSp delSp modSp">
        <pc:chgData name="Brian Harrison" userId="adda810fced4c970" providerId="LiveId" clId="{E3A33B80-F795-4AF9-B148-F1FCAFF90055}" dt="2020-12-30T20:55:28.161" v="872" actId="1076"/>
        <pc:sldMkLst>
          <pc:docMk/>
          <pc:sldMk cId="2031434876" sldId="261"/>
        </pc:sldMkLst>
        <pc:picChg chg="del">
          <ac:chgData name="Brian Harrison" userId="adda810fced4c970" providerId="LiveId" clId="{E3A33B80-F795-4AF9-B148-F1FCAFF90055}" dt="2020-12-30T20:55:17.246" v="869" actId="478"/>
          <ac:picMkLst>
            <pc:docMk/>
            <pc:sldMk cId="2031434876" sldId="261"/>
            <ac:picMk id="5" creationId="{C8EE0C09-3A91-43BE-AE83-50CE0ED0A922}"/>
          </ac:picMkLst>
        </pc:picChg>
        <pc:picChg chg="add mod">
          <ac:chgData name="Brian Harrison" userId="adda810fced4c970" providerId="LiveId" clId="{E3A33B80-F795-4AF9-B148-F1FCAFF90055}" dt="2020-12-30T20:55:28.161" v="872" actId="1076"/>
          <ac:picMkLst>
            <pc:docMk/>
            <pc:sldMk cId="2031434876" sldId="261"/>
            <ac:picMk id="1026" creationId="{AA4B0C39-2C7C-4FCB-A2E2-426514653335}"/>
          </ac:picMkLst>
        </pc:picChg>
      </pc:sldChg>
      <pc:sldChg chg="addSp modSp add mod modClrScheme chgLayout">
        <pc:chgData name="Brian Harrison" userId="adda810fced4c970" providerId="LiveId" clId="{E3A33B80-F795-4AF9-B148-F1FCAFF90055}" dt="2020-12-31T15:55:22.576" v="1461" actId="20577"/>
        <pc:sldMkLst>
          <pc:docMk/>
          <pc:sldMk cId="2175184432" sldId="263"/>
        </pc:sldMkLst>
        <pc:spChg chg="mod">
          <ac:chgData name="Brian Harrison" userId="adda810fced4c970" providerId="LiveId" clId="{E3A33B80-F795-4AF9-B148-F1FCAFF90055}" dt="2020-12-30T22:10:35.858" v="1118" actId="26606"/>
          <ac:spMkLst>
            <pc:docMk/>
            <pc:sldMk cId="2175184432" sldId="263"/>
            <ac:spMk id="2" creationId="{0692D6D2-02CA-42DC-9AD2-C1C5162FDE26}"/>
          </ac:spMkLst>
        </pc:spChg>
        <pc:spChg chg="mod">
          <ac:chgData name="Brian Harrison" userId="adda810fced4c970" providerId="LiveId" clId="{E3A33B80-F795-4AF9-B148-F1FCAFF90055}" dt="2020-12-30T22:12:27.005" v="1321" actId="20577"/>
          <ac:spMkLst>
            <pc:docMk/>
            <pc:sldMk cId="2175184432" sldId="263"/>
            <ac:spMk id="3" creationId="{6B56517F-6D2D-4298-B835-17717226EB7F}"/>
          </ac:spMkLst>
        </pc:spChg>
        <pc:spChg chg="add mod">
          <ac:chgData name="Brian Harrison" userId="adda810fced4c970" providerId="LiveId" clId="{E3A33B80-F795-4AF9-B148-F1FCAFF90055}" dt="2020-12-30T22:10:56.973" v="1153" actId="20577"/>
          <ac:spMkLst>
            <pc:docMk/>
            <pc:sldMk cId="2175184432" sldId="263"/>
            <ac:spMk id="8" creationId="{78694A61-C0ED-4F26-805E-6E4E3D65CC55}"/>
          </ac:spMkLst>
        </pc:spChg>
        <pc:spChg chg="add mod">
          <ac:chgData name="Brian Harrison" userId="adda810fced4c970" providerId="LiveId" clId="{E3A33B80-F795-4AF9-B148-F1FCAFF90055}" dt="2020-12-30T22:11:02.493" v="1165" actId="20577"/>
          <ac:spMkLst>
            <pc:docMk/>
            <pc:sldMk cId="2175184432" sldId="263"/>
            <ac:spMk id="10" creationId="{BA85B0CC-A0BE-498E-A68F-43653BB5497B}"/>
          </ac:spMkLst>
        </pc:spChg>
        <pc:spChg chg="add mod">
          <ac:chgData name="Brian Harrison" userId="adda810fced4c970" providerId="LiveId" clId="{E3A33B80-F795-4AF9-B148-F1FCAFF90055}" dt="2020-12-31T15:55:22.576" v="1461" actId="20577"/>
          <ac:spMkLst>
            <pc:docMk/>
            <pc:sldMk cId="2175184432" sldId="263"/>
            <ac:spMk id="12" creationId="{2FDE1098-E44A-453A-BC3C-954C67493D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1682E-D7EA-4A4E-B0D1-15C92B29583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F662019-FE6A-452A-96FB-45DE46F17A47}">
      <dgm:prSet/>
      <dgm:spPr/>
      <dgm:t>
        <a:bodyPr/>
        <a:lstStyle/>
        <a:p>
          <a:pPr>
            <a:lnSpc>
              <a:spcPct val="100000"/>
            </a:lnSpc>
          </a:pPr>
          <a:r>
            <a:rPr lang="en-US" dirty="0"/>
            <a:t>Intro to Base Code and Cloud Shell</a:t>
          </a:r>
        </a:p>
      </dgm:t>
    </dgm:pt>
    <dgm:pt modelId="{F0C54EE0-D348-4D89-807F-FB0836B387AD}" type="parTrans" cxnId="{EB293073-B963-423F-937A-7774151CB0BD}">
      <dgm:prSet/>
      <dgm:spPr/>
      <dgm:t>
        <a:bodyPr/>
        <a:lstStyle/>
        <a:p>
          <a:endParaRPr lang="en-US"/>
        </a:p>
      </dgm:t>
    </dgm:pt>
    <dgm:pt modelId="{8BA91407-F37A-450F-950E-360DECFD03D5}" type="sibTrans" cxnId="{EB293073-B963-423F-937A-7774151CB0BD}">
      <dgm:prSet/>
      <dgm:spPr/>
      <dgm:t>
        <a:bodyPr/>
        <a:lstStyle/>
        <a:p>
          <a:endParaRPr lang="en-US"/>
        </a:p>
      </dgm:t>
    </dgm:pt>
    <dgm:pt modelId="{5225358A-8969-4B8C-908F-B492F16ECA68}">
      <dgm:prSet/>
      <dgm:spPr/>
      <dgm:t>
        <a:bodyPr/>
        <a:lstStyle/>
        <a:p>
          <a:pPr>
            <a:lnSpc>
              <a:spcPct val="100000"/>
            </a:lnSpc>
          </a:pPr>
          <a:r>
            <a:rPr lang="en-US" dirty="0"/>
            <a:t>Azure DevOps Pipelines to ACR</a:t>
          </a:r>
        </a:p>
      </dgm:t>
    </dgm:pt>
    <dgm:pt modelId="{E4BF7830-148B-4D5D-AE4C-C45E82B1C9C9}" type="parTrans" cxnId="{DA128EBE-B26F-417D-8120-E9C84D1D7393}">
      <dgm:prSet/>
      <dgm:spPr/>
      <dgm:t>
        <a:bodyPr/>
        <a:lstStyle/>
        <a:p>
          <a:endParaRPr lang="en-US"/>
        </a:p>
      </dgm:t>
    </dgm:pt>
    <dgm:pt modelId="{B4D1036E-E8A3-43E2-891A-EAD14101688F}" type="sibTrans" cxnId="{DA128EBE-B26F-417D-8120-E9C84D1D7393}">
      <dgm:prSet/>
      <dgm:spPr/>
      <dgm:t>
        <a:bodyPr/>
        <a:lstStyle/>
        <a:p>
          <a:endParaRPr lang="en-US"/>
        </a:p>
      </dgm:t>
    </dgm:pt>
    <dgm:pt modelId="{DB096343-5698-4DB8-86AC-8948D245CF3F}">
      <dgm:prSet/>
      <dgm:spPr/>
      <dgm:t>
        <a:bodyPr/>
        <a:lstStyle/>
        <a:p>
          <a:pPr>
            <a:lnSpc>
              <a:spcPct val="100000"/>
            </a:lnSpc>
          </a:pPr>
          <a:r>
            <a:rPr lang="en-US" dirty="0"/>
            <a:t>Manual </a:t>
          </a:r>
          <a:r>
            <a:rPr lang="en-US" dirty="0" err="1"/>
            <a:t>Dockerfile</a:t>
          </a:r>
          <a:r>
            <a:rPr lang="en-US" dirty="0"/>
            <a:t> push to ACR</a:t>
          </a:r>
        </a:p>
      </dgm:t>
    </dgm:pt>
    <dgm:pt modelId="{6CD5B612-05C6-43F8-857E-6142331B0667}" type="parTrans" cxnId="{600ACC12-3879-4A5B-A430-00AC080F9DA0}">
      <dgm:prSet/>
      <dgm:spPr/>
      <dgm:t>
        <a:bodyPr/>
        <a:lstStyle/>
        <a:p>
          <a:endParaRPr lang="en-US"/>
        </a:p>
      </dgm:t>
    </dgm:pt>
    <dgm:pt modelId="{78D42132-762A-42FF-8FD9-B2851661877F}" type="sibTrans" cxnId="{600ACC12-3879-4A5B-A430-00AC080F9DA0}">
      <dgm:prSet/>
      <dgm:spPr/>
      <dgm:t>
        <a:bodyPr/>
        <a:lstStyle/>
        <a:p>
          <a:endParaRPr lang="en-US"/>
        </a:p>
      </dgm:t>
    </dgm:pt>
    <dgm:pt modelId="{A35DF7A4-DD60-48DA-8C98-FDA64682F117}">
      <dgm:prSet/>
      <dgm:spPr>
        <a:solidFill>
          <a:schemeClr val="tx1"/>
        </a:solidFill>
      </dgm:spPr>
      <dgm:t>
        <a:bodyPr/>
        <a:lstStyle/>
        <a:p>
          <a:pPr>
            <a:lnSpc>
              <a:spcPct val="100000"/>
            </a:lnSpc>
          </a:pPr>
          <a:r>
            <a:rPr lang="en-US" dirty="0"/>
            <a:t>Intro to Azure Container Registry</a:t>
          </a:r>
        </a:p>
      </dgm:t>
    </dgm:pt>
    <dgm:pt modelId="{79308A43-E096-4A32-BA6E-CA5FADC28D4B}" type="parTrans" cxnId="{8CD51E26-99F2-4EB0-9847-1AC081B939E5}">
      <dgm:prSet/>
      <dgm:spPr/>
      <dgm:t>
        <a:bodyPr/>
        <a:lstStyle/>
        <a:p>
          <a:endParaRPr lang="en-US"/>
        </a:p>
      </dgm:t>
    </dgm:pt>
    <dgm:pt modelId="{E22905D2-92B5-4980-8C6F-9CEB09C59276}" type="sibTrans" cxnId="{8CD51E26-99F2-4EB0-9847-1AC081B939E5}">
      <dgm:prSet/>
      <dgm:spPr/>
      <dgm:t>
        <a:bodyPr/>
        <a:lstStyle/>
        <a:p>
          <a:endParaRPr lang="en-US"/>
        </a:p>
      </dgm:t>
    </dgm:pt>
    <dgm:pt modelId="{580DC0EA-B1E6-47BE-A70B-1847FDEA6C30}">
      <dgm:prSet/>
      <dgm:spPr/>
      <dgm:t>
        <a:bodyPr/>
        <a:lstStyle/>
        <a:p>
          <a:pPr>
            <a:lnSpc>
              <a:spcPct val="100000"/>
            </a:lnSpc>
          </a:pPr>
          <a:r>
            <a:rPr lang="en-US" dirty="0"/>
            <a:t>GitHub Actions to ACR</a:t>
          </a:r>
        </a:p>
      </dgm:t>
    </dgm:pt>
    <dgm:pt modelId="{70550699-87E4-4196-92F0-4BDCBB40C111}" type="parTrans" cxnId="{36BCA0DC-C7D5-4A84-8624-3C7414568000}">
      <dgm:prSet/>
      <dgm:spPr/>
      <dgm:t>
        <a:bodyPr/>
        <a:lstStyle/>
        <a:p>
          <a:endParaRPr lang="en-US"/>
        </a:p>
      </dgm:t>
    </dgm:pt>
    <dgm:pt modelId="{110F5863-2B8F-4A9D-AC79-0B8403DD1DA4}" type="sibTrans" cxnId="{36BCA0DC-C7D5-4A84-8624-3C7414568000}">
      <dgm:prSet/>
      <dgm:spPr/>
      <dgm:t>
        <a:bodyPr/>
        <a:lstStyle/>
        <a:p>
          <a:endParaRPr lang="en-US"/>
        </a:p>
      </dgm:t>
    </dgm:pt>
    <dgm:pt modelId="{7ACBFA73-72BF-4523-A650-99A025BEC899}" type="pres">
      <dgm:prSet presAssocID="{4FE1682E-D7EA-4A4E-B0D1-15C92B295831}" presName="linear" presStyleCnt="0">
        <dgm:presLayoutVars>
          <dgm:animLvl val="lvl"/>
          <dgm:resizeHandles val="exact"/>
        </dgm:presLayoutVars>
      </dgm:prSet>
      <dgm:spPr/>
    </dgm:pt>
    <dgm:pt modelId="{53C587FC-75AD-4E49-B3E1-76A817872507}" type="pres">
      <dgm:prSet presAssocID="{DF662019-FE6A-452A-96FB-45DE46F17A47}" presName="parentText" presStyleLbl="node1" presStyleIdx="0" presStyleCnt="5">
        <dgm:presLayoutVars>
          <dgm:chMax val="0"/>
          <dgm:bulletEnabled val="1"/>
        </dgm:presLayoutVars>
      </dgm:prSet>
      <dgm:spPr/>
    </dgm:pt>
    <dgm:pt modelId="{BDF4DE21-F4CF-4F99-8976-3DC8E171CC81}" type="pres">
      <dgm:prSet presAssocID="{8BA91407-F37A-450F-950E-360DECFD03D5}" presName="spacer" presStyleCnt="0"/>
      <dgm:spPr/>
    </dgm:pt>
    <dgm:pt modelId="{2F656F61-40C1-4F53-AD63-FF90304BDF6A}" type="pres">
      <dgm:prSet presAssocID="{A35DF7A4-DD60-48DA-8C98-FDA64682F117}" presName="parentText" presStyleLbl="node1" presStyleIdx="1" presStyleCnt="5">
        <dgm:presLayoutVars>
          <dgm:chMax val="0"/>
          <dgm:bulletEnabled val="1"/>
        </dgm:presLayoutVars>
      </dgm:prSet>
      <dgm:spPr/>
    </dgm:pt>
    <dgm:pt modelId="{70792660-7EBB-4BC3-AACC-124B83FEC50F}" type="pres">
      <dgm:prSet presAssocID="{E22905D2-92B5-4980-8C6F-9CEB09C59276}" presName="spacer" presStyleCnt="0"/>
      <dgm:spPr/>
    </dgm:pt>
    <dgm:pt modelId="{F976A314-0A17-4EF0-ACF2-5A2BB5B8096D}" type="pres">
      <dgm:prSet presAssocID="{DB096343-5698-4DB8-86AC-8948D245CF3F}" presName="parentText" presStyleLbl="node1" presStyleIdx="2" presStyleCnt="5">
        <dgm:presLayoutVars>
          <dgm:chMax val="0"/>
          <dgm:bulletEnabled val="1"/>
        </dgm:presLayoutVars>
      </dgm:prSet>
      <dgm:spPr/>
    </dgm:pt>
    <dgm:pt modelId="{401CD748-B3CB-4C57-AC44-D4C5C8A09382}" type="pres">
      <dgm:prSet presAssocID="{78D42132-762A-42FF-8FD9-B2851661877F}" presName="spacer" presStyleCnt="0"/>
      <dgm:spPr/>
    </dgm:pt>
    <dgm:pt modelId="{00610059-D033-4C13-868E-00CCEF6BCCC6}" type="pres">
      <dgm:prSet presAssocID="{5225358A-8969-4B8C-908F-B492F16ECA68}" presName="parentText" presStyleLbl="node1" presStyleIdx="3" presStyleCnt="5">
        <dgm:presLayoutVars>
          <dgm:chMax val="0"/>
          <dgm:bulletEnabled val="1"/>
        </dgm:presLayoutVars>
      </dgm:prSet>
      <dgm:spPr/>
    </dgm:pt>
    <dgm:pt modelId="{520A3FAB-400F-44BD-9CAB-8474CE1052F0}" type="pres">
      <dgm:prSet presAssocID="{B4D1036E-E8A3-43E2-891A-EAD14101688F}" presName="spacer" presStyleCnt="0"/>
      <dgm:spPr/>
    </dgm:pt>
    <dgm:pt modelId="{5F5CE2CC-45A2-4A91-B8D3-2D26F20BD526}" type="pres">
      <dgm:prSet presAssocID="{580DC0EA-B1E6-47BE-A70B-1847FDEA6C30}" presName="parentText" presStyleLbl="node1" presStyleIdx="4" presStyleCnt="5">
        <dgm:presLayoutVars>
          <dgm:chMax val="0"/>
          <dgm:bulletEnabled val="1"/>
        </dgm:presLayoutVars>
      </dgm:prSet>
      <dgm:spPr/>
    </dgm:pt>
  </dgm:ptLst>
  <dgm:cxnLst>
    <dgm:cxn modelId="{600ACC12-3879-4A5B-A430-00AC080F9DA0}" srcId="{4FE1682E-D7EA-4A4E-B0D1-15C92B295831}" destId="{DB096343-5698-4DB8-86AC-8948D245CF3F}" srcOrd="2" destOrd="0" parTransId="{6CD5B612-05C6-43F8-857E-6142331B0667}" sibTransId="{78D42132-762A-42FF-8FD9-B2851661877F}"/>
    <dgm:cxn modelId="{5C608520-7880-4E19-BEE1-6EB727DE328E}" type="presOf" srcId="{580DC0EA-B1E6-47BE-A70B-1847FDEA6C30}" destId="{5F5CE2CC-45A2-4A91-B8D3-2D26F20BD526}" srcOrd="0" destOrd="0" presId="urn:microsoft.com/office/officeart/2005/8/layout/vList2"/>
    <dgm:cxn modelId="{8CD51E26-99F2-4EB0-9847-1AC081B939E5}" srcId="{4FE1682E-D7EA-4A4E-B0D1-15C92B295831}" destId="{A35DF7A4-DD60-48DA-8C98-FDA64682F117}" srcOrd="1" destOrd="0" parTransId="{79308A43-E096-4A32-BA6E-CA5FADC28D4B}" sibTransId="{E22905D2-92B5-4980-8C6F-9CEB09C59276}"/>
    <dgm:cxn modelId="{23BE4C60-551B-4FC2-9ACB-99BBCDD74B62}" type="presOf" srcId="{5225358A-8969-4B8C-908F-B492F16ECA68}" destId="{00610059-D033-4C13-868E-00CCEF6BCCC6}" srcOrd="0" destOrd="0" presId="urn:microsoft.com/office/officeart/2005/8/layout/vList2"/>
    <dgm:cxn modelId="{EB293073-B963-423F-937A-7774151CB0BD}" srcId="{4FE1682E-D7EA-4A4E-B0D1-15C92B295831}" destId="{DF662019-FE6A-452A-96FB-45DE46F17A47}" srcOrd="0" destOrd="0" parTransId="{F0C54EE0-D348-4D89-807F-FB0836B387AD}" sibTransId="{8BA91407-F37A-450F-950E-360DECFD03D5}"/>
    <dgm:cxn modelId="{C6CA288A-F2FB-477E-A273-609D9EAB1E48}" type="presOf" srcId="{DB096343-5698-4DB8-86AC-8948D245CF3F}" destId="{F976A314-0A17-4EF0-ACF2-5A2BB5B8096D}" srcOrd="0" destOrd="0" presId="urn:microsoft.com/office/officeart/2005/8/layout/vList2"/>
    <dgm:cxn modelId="{EE084299-B965-4570-B51E-CAB27E0BB31E}" type="presOf" srcId="{A35DF7A4-DD60-48DA-8C98-FDA64682F117}" destId="{2F656F61-40C1-4F53-AD63-FF90304BDF6A}" srcOrd="0" destOrd="0" presId="urn:microsoft.com/office/officeart/2005/8/layout/vList2"/>
    <dgm:cxn modelId="{ACB8F0A8-0B1F-4FE9-97BA-0D4B71DE2D02}" type="presOf" srcId="{4FE1682E-D7EA-4A4E-B0D1-15C92B295831}" destId="{7ACBFA73-72BF-4523-A650-99A025BEC899}" srcOrd="0" destOrd="0" presId="urn:microsoft.com/office/officeart/2005/8/layout/vList2"/>
    <dgm:cxn modelId="{DA128EBE-B26F-417D-8120-E9C84D1D7393}" srcId="{4FE1682E-D7EA-4A4E-B0D1-15C92B295831}" destId="{5225358A-8969-4B8C-908F-B492F16ECA68}" srcOrd="3" destOrd="0" parTransId="{E4BF7830-148B-4D5D-AE4C-C45E82B1C9C9}" sibTransId="{B4D1036E-E8A3-43E2-891A-EAD14101688F}"/>
    <dgm:cxn modelId="{36BCA0DC-C7D5-4A84-8624-3C7414568000}" srcId="{4FE1682E-D7EA-4A4E-B0D1-15C92B295831}" destId="{580DC0EA-B1E6-47BE-A70B-1847FDEA6C30}" srcOrd="4" destOrd="0" parTransId="{70550699-87E4-4196-92F0-4BDCBB40C111}" sibTransId="{110F5863-2B8F-4A9D-AC79-0B8403DD1DA4}"/>
    <dgm:cxn modelId="{7ECD26FC-C474-44EC-8003-1694A0638E61}" type="presOf" srcId="{DF662019-FE6A-452A-96FB-45DE46F17A47}" destId="{53C587FC-75AD-4E49-B3E1-76A817872507}" srcOrd="0" destOrd="0" presId="urn:microsoft.com/office/officeart/2005/8/layout/vList2"/>
    <dgm:cxn modelId="{1168A436-3623-4499-8721-F2952C850730}" type="presParOf" srcId="{7ACBFA73-72BF-4523-A650-99A025BEC899}" destId="{53C587FC-75AD-4E49-B3E1-76A817872507}" srcOrd="0" destOrd="0" presId="urn:microsoft.com/office/officeart/2005/8/layout/vList2"/>
    <dgm:cxn modelId="{78D75D57-3DB3-4216-9AB3-8904C5F70FF9}" type="presParOf" srcId="{7ACBFA73-72BF-4523-A650-99A025BEC899}" destId="{BDF4DE21-F4CF-4F99-8976-3DC8E171CC81}" srcOrd="1" destOrd="0" presId="urn:microsoft.com/office/officeart/2005/8/layout/vList2"/>
    <dgm:cxn modelId="{1C9B1AC9-E11C-4D7F-AF16-DE2502F53FD0}" type="presParOf" srcId="{7ACBFA73-72BF-4523-A650-99A025BEC899}" destId="{2F656F61-40C1-4F53-AD63-FF90304BDF6A}" srcOrd="2" destOrd="0" presId="urn:microsoft.com/office/officeart/2005/8/layout/vList2"/>
    <dgm:cxn modelId="{13F0813C-268F-4B08-81D8-0450C9DA52DA}" type="presParOf" srcId="{7ACBFA73-72BF-4523-A650-99A025BEC899}" destId="{70792660-7EBB-4BC3-AACC-124B83FEC50F}" srcOrd="3" destOrd="0" presId="urn:microsoft.com/office/officeart/2005/8/layout/vList2"/>
    <dgm:cxn modelId="{385ED317-54A8-4D31-A3EE-7C97D747A970}" type="presParOf" srcId="{7ACBFA73-72BF-4523-A650-99A025BEC899}" destId="{F976A314-0A17-4EF0-ACF2-5A2BB5B8096D}" srcOrd="4" destOrd="0" presId="urn:microsoft.com/office/officeart/2005/8/layout/vList2"/>
    <dgm:cxn modelId="{7AEDE3DF-EC6E-42E8-991F-74BA3EC75975}" type="presParOf" srcId="{7ACBFA73-72BF-4523-A650-99A025BEC899}" destId="{401CD748-B3CB-4C57-AC44-D4C5C8A09382}" srcOrd="5" destOrd="0" presId="urn:microsoft.com/office/officeart/2005/8/layout/vList2"/>
    <dgm:cxn modelId="{8683AB01-3180-4F59-AAAB-A8B7B8D3926B}" type="presParOf" srcId="{7ACBFA73-72BF-4523-A650-99A025BEC899}" destId="{00610059-D033-4C13-868E-00CCEF6BCCC6}" srcOrd="6" destOrd="0" presId="urn:microsoft.com/office/officeart/2005/8/layout/vList2"/>
    <dgm:cxn modelId="{164AB3FE-5EFA-4E9B-8282-99E4477A1C0B}" type="presParOf" srcId="{7ACBFA73-72BF-4523-A650-99A025BEC899}" destId="{520A3FAB-400F-44BD-9CAB-8474CE1052F0}" srcOrd="7" destOrd="0" presId="urn:microsoft.com/office/officeart/2005/8/layout/vList2"/>
    <dgm:cxn modelId="{6052AD30-EC31-43A3-BFEF-CC71EA11BF46}" type="presParOf" srcId="{7ACBFA73-72BF-4523-A650-99A025BEC899}" destId="{5F5CE2CC-45A2-4A91-B8D3-2D26F20BD52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E1682E-D7EA-4A4E-B0D1-15C92B29583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F662019-FE6A-452A-96FB-45DE46F17A47}">
      <dgm:prSet/>
      <dgm:spPr/>
      <dgm:t>
        <a:bodyPr/>
        <a:lstStyle/>
        <a:p>
          <a:pPr>
            <a:lnSpc>
              <a:spcPct val="100000"/>
            </a:lnSpc>
          </a:pPr>
          <a:r>
            <a:rPr lang="en-US" dirty="0"/>
            <a:t>Intro to Base Code and Cloud Shell</a:t>
          </a:r>
        </a:p>
      </dgm:t>
    </dgm:pt>
    <dgm:pt modelId="{F0C54EE0-D348-4D89-807F-FB0836B387AD}" type="parTrans" cxnId="{EB293073-B963-423F-937A-7774151CB0BD}">
      <dgm:prSet/>
      <dgm:spPr/>
      <dgm:t>
        <a:bodyPr/>
        <a:lstStyle/>
        <a:p>
          <a:endParaRPr lang="en-US"/>
        </a:p>
      </dgm:t>
    </dgm:pt>
    <dgm:pt modelId="{8BA91407-F37A-450F-950E-360DECFD03D5}" type="sibTrans" cxnId="{EB293073-B963-423F-937A-7774151CB0BD}">
      <dgm:prSet/>
      <dgm:spPr/>
      <dgm:t>
        <a:bodyPr/>
        <a:lstStyle/>
        <a:p>
          <a:endParaRPr lang="en-US"/>
        </a:p>
      </dgm:t>
    </dgm:pt>
    <dgm:pt modelId="{5225358A-8969-4B8C-908F-B492F16ECA68}">
      <dgm:prSet/>
      <dgm:spPr/>
      <dgm:t>
        <a:bodyPr/>
        <a:lstStyle/>
        <a:p>
          <a:pPr>
            <a:lnSpc>
              <a:spcPct val="100000"/>
            </a:lnSpc>
          </a:pPr>
          <a:r>
            <a:rPr lang="en-US" dirty="0"/>
            <a:t>Azure DevOps Pipelines to ACR</a:t>
          </a:r>
        </a:p>
      </dgm:t>
    </dgm:pt>
    <dgm:pt modelId="{E4BF7830-148B-4D5D-AE4C-C45E82B1C9C9}" type="parTrans" cxnId="{DA128EBE-B26F-417D-8120-E9C84D1D7393}">
      <dgm:prSet/>
      <dgm:spPr/>
      <dgm:t>
        <a:bodyPr/>
        <a:lstStyle/>
        <a:p>
          <a:endParaRPr lang="en-US"/>
        </a:p>
      </dgm:t>
    </dgm:pt>
    <dgm:pt modelId="{B4D1036E-E8A3-43E2-891A-EAD14101688F}" type="sibTrans" cxnId="{DA128EBE-B26F-417D-8120-E9C84D1D7393}">
      <dgm:prSet/>
      <dgm:spPr/>
      <dgm:t>
        <a:bodyPr/>
        <a:lstStyle/>
        <a:p>
          <a:endParaRPr lang="en-US"/>
        </a:p>
      </dgm:t>
    </dgm:pt>
    <dgm:pt modelId="{DB096343-5698-4DB8-86AC-8948D245CF3F}">
      <dgm:prSet/>
      <dgm:spPr>
        <a:solidFill>
          <a:schemeClr val="tx1"/>
        </a:solidFill>
      </dgm:spPr>
      <dgm:t>
        <a:bodyPr/>
        <a:lstStyle/>
        <a:p>
          <a:pPr>
            <a:lnSpc>
              <a:spcPct val="100000"/>
            </a:lnSpc>
          </a:pPr>
          <a:r>
            <a:rPr lang="en-US" dirty="0"/>
            <a:t>Manual </a:t>
          </a:r>
          <a:r>
            <a:rPr lang="en-US" dirty="0" err="1"/>
            <a:t>Dockerfile</a:t>
          </a:r>
          <a:r>
            <a:rPr lang="en-US" dirty="0"/>
            <a:t> push to ACR</a:t>
          </a:r>
        </a:p>
      </dgm:t>
    </dgm:pt>
    <dgm:pt modelId="{6CD5B612-05C6-43F8-857E-6142331B0667}" type="parTrans" cxnId="{600ACC12-3879-4A5B-A430-00AC080F9DA0}">
      <dgm:prSet/>
      <dgm:spPr/>
      <dgm:t>
        <a:bodyPr/>
        <a:lstStyle/>
        <a:p>
          <a:endParaRPr lang="en-US"/>
        </a:p>
      </dgm:t>
    </dgm:pt>
    <dgm:pt modelId="{78D42132-762A-42FF-8FD9-B2851661877F}" type="sibTrans" cxnId="{600ACC12-3879-4A5B-A430-00AC080F9DA0}">
      <dgm:prSet/>
      <dgm:spPr/>
      <dgm:t>
        <a:bodyPr/>
        <a:lstStyle/>
        <a:p>
          <a:endParaRPr lang="en-US"/>
        </a:p>
      </dgm:t>
    </dgm:pt>
    <dgm:pt modelId="{A35DF7A4-DD60-48DA-8C98-FDA64682F117}">
      <dgm:prSet/>
      <dgm:spPr>
        <a:solidFill>
          <a:schemeClr val="accent1"/>
        </a:solidFill>
      </dgm:spPr>
      <dgm:t>
        <a:bodyPr/>
        <a:lstStyle/>
        <a:p>
          <a:pPr>
            <a:lnSpc>
              <a:spcPct val="100000"/>
            </a:lnSpc>
          </a:pPr>
          <a:r>
            <a:rPr lang="en-US" dirty="0"/>
            <a:t>Intro to Azure Container Registry</a:t>
          </a:r>
        </a:p>
      </dgm:t>
    </dgm:pt>
    <dgm:pt modelId="{79308A43-E096-4A32-BA6E-CA5FADC28D4B}" type="parTrans" cxnId="{8CD51E26-99F2-4EB0-9847-1AC081B939E5}">
      <dgm:prSet/>
      <dgm:spPr/>
      <dgm:t>
        <a:bodyPr/>
        <a:lstStyle/>
        <a:p>
          <a:endParaRPr lang="en-US"/>
        </a:p>
      </dgm:t>
    </dgm:pt>
    <dgm:pt modelId="{E22905D2-92B5-4980-8C6F-9CEB09C59276}" type="sibTrans" cxnId="{8CD51E26-99F2-4EB0-9847-1AC081B939E5}">
      <dgm:prSet/>
      <dgm:spPr/>
      <dgm:t>
        <a:bodyPr/>
        <a:lstStyle/>
        <a:p>
          <a:endParaRPr lang="en-US"/>
        </a:p>
      </dgm:t>
    </dgm:pt>
    <dgm:pt modelId="{580DC0EA-B1E6-47BE-A70B-1847FDEA6C30}">
      <dgm:prSet/>
      <dgm:spPr/>
      <dgm:t>
        <a:bodyPr/>
        <a:lstStyle/>
        <a:p>
          <a:pPr>
            <a:lnSpc>
              <a:spcPct val="100000"/>
            </a:lnSpc>
          </a:pPr>
          <a:r>
            <a:rPr lang="en-US" dirty="0"/>
            <a:t>GitHub Actions to ACR</a:t>
          </a:r>
        </a:p>
      </dgm:t>
    </dgm:pt>
    <dgm:pt modelId="{70550699-87E4-4196-92F0-4BDCBB40C111}" type="parTrans" cxnId="{36BCA0DC-C7D5-4A84-8624-3C7414568000}">
      <dgm:prSet/>
      <dgm:spPr/>
      <dgm:t>
        <a:bodyPr/>
        <a:lstStyle/>
        <a:p>
          <a:endParaRPr lang="en-US"/>
        </a:p>
      </dgm:t>
    </dgm:pt>
    <dgm:pt modelId="{110F5863-2B8F-4A9D-AC79-0B8403DD1DA4}" type="sibTrans" cxnId="{36BCA0DC-C7D5-4A84-8624-3C7414568000}">
      <dgm:prSet/>
      <dgm:spPr/>
      <dgm:t>
        <a:bodyPr/>
        <a:lstStyle/>
        <a:p>
          <a:endParaRPr lang="en-US"/>
        </a:p>
      </dgm:t>
    </dgm:pt>
    <dgm:pt modelId="{7ACBFA73-72BF-4523-A650-99A025BEC899}" type="pres">
      <dgm:prSet presAssocID="{4FE1682E-D7EA-4A4E-B0D1-15C92B295831}" presName="linear" presStyleCnt="0">
        <dgm:presLayoutVars>
          <dgm:animLvl val="lvl"/>
          <dgm:resizeHandles val="exact"/>
        </dgm:presLayoutVars>
      </dgm:prSet>
      <dgm:spPr/>
    </dgm:pt>
    <dgm:pt modelId="{53C587FC-75AD-4E49-B3E1-76A817872507}" type="pres">
      <dgm:prSet presAssocID="{DF662019-FE6A-452A-96FB-45DE46F17A47}" presName="parentText" presStyleLbl="node1" presStyleIdx="0" presStyleCnt="5">
        <dgm:presLayoutVars>
          <dgm:chMax val="0"/>
          <dgm:bulletEnabled val="1"/>
        </dgm:presLayoutVars>
      </dgm:prSet>
      <dgm:spPr/>
    </dgm:pt>
    <dgm:pt modelId="{BDF4DE21-F4CF-4F99-8976-3DC8E171CC81}" type="pres">
      <dgm:prSet presAssocID="{8BA91407-F37A-450F-950E-360DECFD03D5}" presName="spacer" presStyleCnt="0"/>
      <dgm:spPr/>
    </dgm:pt>
    <dgm:pt modelId="{2F656F61-40C1-4F53-AD63-FF90304BDF6A}" type="pres">
      <dgm:prSet presAssocID="{A35DF7A4-DD60-48DA-8C98-FDA64682F117}" presName="parentText" presStyleLbl="node1" presStyleIdx="1" presStyleCnt="5">
        <dgm:presLayoutVars>
          <dgm:chMax val="0"/>
          <dgm:bulletEnabled val="1"/>
        </dgm:presLayoutVars>
      </dgm:prSet>
      <dgm:spPr/>
    </dgm:pt>
    <dgm:pt modelId="{70792660-7EBB-4BC3-AACC-124B83FEC50F}" type="pres">
      <dgm:prSet presAssocID="{E22905D2-92B5-4980-8C6F-9CEB09C59276}" presName="spacer" presStyleCnt="0"/>
      <dgm:spPr/>
    </dgm:pt>
    <dgm:pt modelId="{F976A314-0A17-4EF0-ACF2-5A2BB5B8096D}" type="pres">
      <dgm:prSet presAssocID="{DB096343-5698-4DB8-86AC-8948D245CF3F}" presName="parentText" presStyleLbl="node1" presStyleIdx="2" presStyleCnt="5">
        <dgm:presLayoutVars>
          <dgm:chMax val="0"/>
          <dgm:bulletEnabled val="1"/>
        </dgm:presLayoutVars>
      </dgm:prSet>
      <dgm:spPr/>
    </dgm:pt>
    <dgm:pt modelId="{401CD748-B3CB-4C57-AC44-D4C5C8A09382}" type="pres">
      <dgm:prSet presAssocID="{78D42132-762A-42FF-8FD9-B2851661877F}" presName="spacer" presStyleCnt="0"/>
      <dgm:spPr/>
    </dgm:pt>
    <dgm:pt modelId="{00610059-D033-4C13-868E-00CCEF6BCCC6}" type="pres">
      <dgm:prSet presAssocID="{5225358A-8969-4B8C-908F-B492F16ECA68}" presName="parentText" presStyleLbl="node1" presStyleIdx="3" presStyleCnt="5">
        <dgm:presLayoutVars>
          <dgm:chMax val="0"/>
          <dgm:bulletEnabled val="1"/>
        </dgm:presLayoutVars>
      </dgm:prSet>
      <dgm:spPr/>
    </dgm:pt>
    <dgm:pt modelId="{520A3FAB-400F-44BD-9CAB-8474CE1052F0}" type="pres">
      <dgm:prSet presAssocID="{B4D1036E-E8A3-43E2-891A-EAD14101688F}" presName="spacer" presStyleCnt="0"/>
      <dgm:spPr/>
    </dgm:pt>
    <dgm:pt modelId="{5F5CE2CC-45A2-4A91-B8D3-2D26F20BD526}" type="pres">
      <dgm:prSet presAssocID="{580DC0EA-B1E6-47BE-A70B-1847FDEA6C30}" presName="parentText" presStyleLbl="node1" presStyleIdx="4" presStyleCnt="5">
        <dgm:presLayoutVars>
          <dgm:chMax val="0"/>
          <dgm:bulletEnabled val="1"/>
        </dgm:presLayoutVars>
      </dgm:prSet>
      <dgm:spPr/>
    </dgm:pt>
  </dgm:ptLst>
  <dgm:cxnLst>
    <dgm:cxn modelId="{600ACC12-3879-4A5B-A430-00AC080F9DA0}" srcId="{4FE1682E-D7EA-4A4E-B0D1-15C92B295831}" destId="{DB096343-5698-4DB8-86AC-8948D245CF3F}" srcOrd="2" destOrd="0" parTransId="{6CD5B612-05C6-43F8-857E-6142331B0667}" sibTransId="{78D42132-762A-42FF-8FD9-B2851661877F}"/>
    <dgm:cxn modelId="{5C608520-7880-4E19-BEE1-6EB727DE328E}" type="presOf" srcId="{580DC0EA-B1E6-47BE-A70B-1847FDEA6C30}" destId="{5F5CE2CC-45A2-4A91-B8D3-2D26F20BD526}" srcOrd="0" destOrd="0" presId="urn:microsoft.com/office/officeart/2005/8/layout/vList2"/>
    <dgm:cxn modelId="{8CD51E26-99F2-4EB0-9847-1AC081B939E5}" srcId="{4FE1682E-D7EA-4A4E-B0D1-15C92B295831}" destId="{A35DF7A4-DD60-48DA-8C98-FDA64682F117}" srcOrd="1" destOrd="0" parTransId="{79308A43-E096-4A32-BA6E-CA5FADC28D4B}" sibTransId="{E22905D2-92B5-4980-8C6F-9CEB09C59276}"/>
    <dgm:cxn modelId="{23BE4C60-551B-4FC2-9ACB-99BBCDD74B62}" type="presOf" srcId="{5225358A-8969-4B8C-908F-B492F16ECA68}" destId="{00610059-D033-4C13-868E-00CCEF6BCCC6}" srcOrd="0" destOrd="0" presId="urn:microsoft.com/office/officeart/2005/8/layout/vList2"/>
    <dgm:cxn modelId="{EB293073-B963-423F-937A-7774151CB0BD}" srcId="{4FE1682E-D7EA-4A4E-B0D1-15C92B295831}" destId="{DF662019-FE6A-452A-96FB-45DE46F17A47}" srcOrd="0" destOrd="0" parTransId="{F0C54EE0-D348-4D89-807F-FB0836B387AD}" sibTransId="{8BA91407-F37A-450F-950E-360DECFD03D5}"/>
    <dgm:cxn modelId="{C6CA288A-F2FB-477E-A273-609D9EAB1E48}" type="presOf" srcId="{DB096343-5698-4DB8-86AC-8948D245CF3F}" destId="{F976A314-0A17-4EF0-ACF2-5A2BB5B8096D}" srcOrd="0" destOrd="0" presId="urn:microsoft.com/office/officeart/2005/8/layout/vList2"/>
    <dgm:cxn modelId="{EE084299-B965-4570-B51E-CAB27E0BB31E}" type="presOf" srcId="{A35DF7A4-DD60-48DA-8C98-FDA64682F117}" destId="{2F656F61-40C1-4F53-AD63-FF90304BDF6A}" srcOrd="0" destOrd="0" presId="urn:microsoft.com/office/officeart/2005/8/layout/vList2"/>
    <dgm:cxn modelId="{ACB8F0A8-0B1F-4FE9-97BA-0D4B71DE2D02}" type="presOf" srcId="{4FE1682E-D7EA-4A4E-B0D1-15C92B295831}" destId="{7ACBFA73-72BF-4523-A650-99A025BEC899}" srcOrd="0" destOrd="0" presId="urn:microsoft.com/office/officeart/2005/8/layout/vList2"/>
    <dgm:cxn modelId="{DA128EBE-B26F-417D-8120-E9C84D1D7393}" srcId="{4FE1682E-D7EA-4A4E-B0D1-15C92B295831}" destId="{5225358A-8969-4B8C-908F-B492F16ECA68}" srcOrd="3" destOrd="0" parTransId="{E4BF7830-148B-4D5D-AE4C-C45E82B1C9C9}" sibTransId="{B4D1036E-E8A3-43E2-891A-EAD14101688F}"/>
    <dgm:cxn modelId="{36BCA0DC-C7D5-4A84-8624-3C7414568000}" srcId="{4FE1682E-D7EA-4A4E-B0D1-15C92B295831}" destId="{580DC0EA-B1E6-47BE-A70B-1847FDEA6C30}" srcOrd="4" destOrd="0" parTransId="{70550699-87E4-4196-92F0-4BDCBB40C111}" sibTransId="{110F5863-2B8F-4A9D-AC79-0B8403DD1DA4}"/>
    <dgm:cxn modelId="{7ECD26FC-C474-44EC-8003-1694A0638E61}" type="presOf" srcId="{DF662019-FE6A-452A-96FB-45DE46F17A47}" destId="{53C587FC-75AD-4E49-B3E1-76A817872507}" srcOrd="0" destOrd="0" presId="urn:microsoft.com/office/officeart/2005/8/layout/vList2"/>
    <dgm:cxn modelId="{1168A436-3623-4499-8721-F2952C850730}" type="presParOf" srcId="{7ACBFA73-72BF-4523-A650-99A025BEC899}" destId="{53C587FC-75AD-4E49-B3E1-76A817872507}" srcOrd="0" destOrd="0" presId="urn:microsoft.com/office/officeart/2005/8/layout/vList2"/>
    <dgm:cxn modelId="{78D75D57-3DB3-4216-9AB3-8904C5F70FF9}" type="presParOf" srcId="{7ACBFA73-72BF-4523-A650-99A025BEC899}" destId="{BDF4DE21-F4CF-4F99-8976-3DC8E171CC81}" srcOrd="1" destOrd="0" presId="urn:microsoft.com/office/officeart/2005/8/layout/vList2"/>
    <dgm:cxn modelId="{1C9B1AC9-E11C-4D7F-AF16-DE2502F53FD0}" type="presParOf" srcId="{7ACBFA73-72BF-4523-A650-99A025BEC899}" destId="{2F656F61-40C1-4F53-AD63-FF90304BDF6A}" srcOrd="2" destOrd="0" presId="urn:microsoft.com/office/officeart/2005/8/layout/vList2"/>
    <dgm:cxn modelId="{13F0813C-268F-4B08-81D8-0450C9DA52DA}" type="presParOf" srcId="{7ACBFA73-72BF-4523-A650-99A025BEC899}" destId="{70792660-7EBB-4BC3-AACC-124B83FEC50F}" srcOrd="3" destOrd="0" presId="urn:microsoft.com/office/officeart/2005/8/layout/vList2"/>
    <dgm:cxn modelId="{385ED317-54A8-4D31-A3EE-7C97D747A970}" type="presParOf" srcId="{7ACBFA73-72BF-4523-A650-99A025BEC899}" destId="{F976A314-0A17-4EF0-ACF2-5A2BB5B8096D}" srcOrd="4" destOrd="0" presId="urn:microsoft.com/office/officeart/2005/8/layout/vList2"/>
    <dgm:cxn modelId="{7AEDE3DF-EC6E-42E8-991F-74BA3EC75975}" type="presParOf" srcId="{7ACBFA73-72BF-4523-A650-99A025BEC899}" destId="{401CD748-B3CB-4C57-AC44-D4C5C8A09382}" srcOrd="5" destOrd="0" presId="urn:microsoft.com/office/officeart/2005/8/layout/vList2"/>
    <dgm:cxn modelId="{8683AB01-3180-4F59-AAAB-A8B7B8D3926B}" type="presParOf" srcId="{7ACBFA73-72BF-4523-A650-99A025BEC899}" destId="{00610059-D033-4C13-868E-00CCEF6BCCC6}" srcOrd="6" destOrd="0" presId="urn:microsoft.com/office/officeart/2005/8/layout/vList2"/>
    <dgm:cxn modelId="{164AB3FE-5EFA-4E9B-8282-99E4477A1C0B}" type="presParOf" srcId="{7ACBFA73-72BF-4523-A650-99A025BEC899}" destId="{520A3FAB-400F-44BD-9CAB-8474CE1052F0}" srcOrd="7" destOrd="0" presId="urn:microsoft.com/office/officeart/2005/8/layout/vList2"/>
    <dgm:cxn modelId="{6052AD30-EC31-43A3-BFEF-CC71EA11BF46}" type="presParOf" srcId="{7ACBFA73-72BF-4523-A650-99A025BEC899}" destId="{5F5CE2CC-45A2-4A91-B8D3-2D26F20BD52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587FC-75AD-4E49-B3E1-76A817872507}">
      <dsp:nvSpPr>
        <dsp:cNvPr id="0" name=""/>
        <dsp:cNvSpPr/>
      </dsp:nvSpPr>
      <dsp:spPr>
        <a:xfrm>
          <a:off x="0" y="6318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Intro to Base Code and Cloud Shell</a:t>
          </a:r>
        </a:p>
      </dsp:txBody>
      <dsp:txXfrm>
        <a:off x="35982" y="667810"/>
        <a:ext cx="5856380" cy="665135"/>
      </dsp:txXfrm>
    </dsp:sp>
    <dsp:sp modelId="{2F656F61-40C1-4F53-AD63-FF90304BDF6A}">
      <dsp:nvSpPr>
        <dsp:cNvPr id="0" name=""/>
        <dsp:cNvSpPr/>
      </dsp:nvSpPr>
      <dsp:spPr>
        <a:xfrm>
          <a:off x="0" y="1455328"/>
          <a:ext cx="5928344" cy="737099"/>
        </a:xfrm>
        <a:prstGeom prst="roundRect">
          <a:avLst/>
        </a:prstGeom>
        <a:solidFill>
          <a:schemeClr val="tx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Intro to Azure Container Registry</a:t>
          </a:r>
        </a:p>
      </dsp:txBody>
      <dsp:txXfrm>
        <a:off x="35982" y="1491310"/>
        <a:ext cx="5856380" cy="665135"/>
      </dsp:txXfrm>
    </dsp:sp>
    <dsp:sp modelId="{F976A314-0A17-4EF0-ACF2-5A2BB5B8096D}">
      <dsp:nvSpPr>
        <dsp:cNvPr id="0" name=""/>
        <dsp:cNvSpPr/>
      </dsp:nvSpPr>
      <dsp:spPr>
        <a:xfrm>
          <a:off x="0" y="22788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Manual </a:t>
          </a:r>
          <a:r>
            <a:rPr lang="en-US" sz="3000" kern="1200" dirty="0" err="1"/>
            <a:t>Dockerfile</a:t>
          </a:r>
          <a:r>
            <a:rPr lang="en-US" sz="3000" kern="1200" dirty="0"/>
            <a:t> push to ACR</a:t>
          </a:r>
        </a:p>
      </dsp:txBody>
      <dsp:txXfrm>
        <a:off x="35982" y="2314810"/>
        <a:ext cx="5856380" cy="665135"/>
      </dsp:txXfrm>
    </dsp:sp>
    <dsp:sp modelId="{00610059-D033-4C13-868E-00CCEF6BCCC6}">
      <dsp:nvSpPr>
        <dsp:cNvPr id="0" name=""/>
        <dsp:cNvSpPr/>
      </dsp:nvSpPr>
      <dsp:spPr>
        <a:xfrm>
          <a:off x="0" y="31023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Azure DevOps Pipelines to ACR</a:t>
          </a:r>
        </a:p>
      </dsp:txBody>
      <dsp:txXfrm>
        <a:off x="35982" y="3138310"/>
        <a:ext cx="5856380" cy="665135"/>
      </dsp:txXfrm>
    </dsp:sp>
    <dsp:sp modelId="{5F5CE2CC-45A2-4A91-B8D3-2D26F20BD526}">
      <dsp:nvSpPr>
        <dsp:cNvPr id="0" name=""/>
        <dsp:cNvSpPr/>
      </dsp:nvSpPr>
      <dsp:spPr>
        <a:xfrm>
          <a:off x="0" y="39258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GitHub Actions to ACR</a:t>
          </a:r>
        </a:p>
      </dsp:txBody>
      <dsp:txXfrm>
        <a:off x="35982" y="3961810"/>
        <a:ext cx="5856380" cy="665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587FC-75AD-4E49-B3E1-76A817872507}">
      <dsp:nvSpPr>
        <dsp:cNvPr id="0" name=""/>
        <dsp:cNvSpPr/>
      </dsp:nvSpPr>
      <dsp:spPr>
        <a:xfrm>
          <a:off x="0" y="6318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Intro to Base Code and Cloud Shell</a:t>
          </a:r>
        </a:p>
      </dsp:txBody>
      <dsp:txXfrm>
        <a:off x="35982" y="667810"/>
        <a:ext cx="5856380" cy="665135"/>
      </dsp:txXfrm>
    </dsp:sp>
    <dsp:sp modelId="{2F656F61-40C1-4F53-AD63-FF90304BDF6A}">
      <dsp:nvSpPr>
        <dsp:cNvPr id="0" name=""/>
        <dsp:cNvSpPr/>
      </dsp:nvSpPr>
      <dsp:spPr>
        <a:xfrm>
          <a:off x="0" y="1455328"/>
          <a:ext cx="5928344" cy="737099"/>
        </a:xfrm>
        <a:prstGeom prst="roundRect">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Intro to Azure Container Registry</a:t>
          </a:r>
        </a:p>
      </dsp:txBody>
      <dsp:txXfrm>
        <a:off x="35982" y="1491310"/>
        <a:ext cx="5856380" cy="665135"/>
      </dsp:txXfrm>
    </dsp:sp>
    <dsp:sp modelId="{F976A314-0A17-4EF0-ACF2-5A2BB5B8096D}">
      <dsp:nvSpPr>
        <dsp:cNvPr id="0" name=""/>
        <dsp:cNvSpPr/>
      </dsp:nvSpPr>
      <dsp:spPr>
        <a:xfrm>
          <a:off x="0" y="2278828"/>
          <a:ext cx="5928344" cy="737099"/>
        </a:xfrm>
        <a:prstGeom prst="roundRect">
          <a:avLst/>
        </a:prstGeom>
        <a:solidFill>
          <a:schemeClr val="tx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Manual </a:t>
          </a:r>
          <a:r>
            <a:rPr lang="en-US" sz="3000" kern="1200" dirty="0" err="1"/>
            <a:t>Dockerfile</a:t>
          </a:r>
          <a:r>
            <a:rPr lang="en-US" sz="3000" kern="1200" dirty="0"/>
            <a:t> push to ACR</a:t>
          </a:r>
        </a:p>
      </dsp:txBody>
      <dsp:txXfrm>
        <a:off x="35982" y="2314810"/>
        <a:ext cx="5856380" cy="665135"/>
      </dsp:txXfrm>
    </dsp:sp>
    <dsp:sp modelId="{00610059-D033-4C13-868E-00CCEF6BCCC6}">
      <dsp:nvSpPr>
        <dsp:cNvPr id="0" name=""/>
        <dsp:cNvSpPr/>
      </dsp:nvSpPr>
      <dsp:spPr>
        <a:xfrm>
          <a:off x="0" y="31023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Azure DevOps Pipelines to ACR</a:t>
          </a:r>
        </a:p>
      </dsp:txBody>
      <dsp:txXfrm>
        <a:off x="35982" y="3138310"/>
        <a:ext cx="5856380" cy="665135"/>
      </dsp:txXfrm>
    </dsp:sp>
    <dsp:sp modelId="{5F5CE2CC-45A2-4A91-B8D3-2D26F20BD526}">
      <dsp:nvSpPr>
        <dsp:cNvPr id="0" name=""/>
        <dsp:cNvSpPr/>
      </dsp:nvSpPr>
      <dsp:spPr>
        <a:xfrm>
          <a:off x="0" y="3925828"/>
          <a:ext cx="5928344" cy="737099"/>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GitHub Actions to ACR</a:t>
          </a:r>
        </a:p>
      </dsp:txBody>
      <dsp:txXfrm>
        <a:off x="35982" y="3961810"/>
        <a:ext cx="5856380" cy="6651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rharr/container-apps-in-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41834" y="731852"/>
            <a:ext cx="6773616" cy="3055073"/>
          </a:xfrm>
        </p:spPr>
        <p:txBody>
          <a:bodyPr>
            <a:noAutofit/>
          </a:bodyPr>
          <a:lstStyle/>
          <a:p>
            <a:r>
              <a:rPr lang="en-US" sz="5400" dirty="0"/>
              <a:t>Deploying Containerized Applications (Azure)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62617" y="4672738"/>
            <a:ext cx="6880195" cy="2020667"/>
          </a:xfrm>
        </p:spPr>
        <p:txBody>
          <a:bodyPr>
            <a:normAutofit/>
          </a:bodyPr>
          <a:lstStyle/>
          <a:p>
            <a:r>
              <a:rPr lang="en-US" sz="2400" dirty="0">
                <a:solidFill>
                  <a:schemeClr val="tx1">
                    <a:lumMod val="85000"/>
                    <a:lumOff val="15000"/>
                  </a:schemeClr>
                </a:solidFill>
              </a:rPr>
              <a:t>Brian C Harrison (</a:t>
            </a:r>
            <a:r>
              <a:rPr lang="en-US" sz="2400" dirty="0" err="1">
                <a:solidFill>
                  <a:schemeClr val="tx1">
                    <a:lumMod val="85000"/>
                    <a:lumOff val="15000"/>
                  </a:schemeClr>
                </a:solidFill>
              </a:rPr>
              <a:t>TheProfessorCloud</a:t>
            </a:r>
            <a:r>
              <a:rPr lang="en-US" sz="2400" dirty="0">
                <a:solidFill>
                  <a:schemeClr val="tx1">
                    <a:lumMod val="85000"/>
                    <a:lumOff val="15000"/>
                  </a:schemeClr>
                </a:solidFill>
              </a:rPr>
              <a:t>)</a:t>
            </a:r>
            <a:endParaRPr lang="en-US" dirty="0">
              <a:solidFill>
                <a:schemeClr val="tx1">
                  <a:lumMod val="85000"/>
                  <a:lumOff val="15000"/>
                </a:schemeClr>
              </a:solidFill>
            </a:endParaRPr>
          </a:p>
          <a:p>
            <a:r>
              <a:rPr lang="en-US" sz="2400" dirty="0">
                <a:solidFill>
                  <a:schemeClr val="tx1">
                    <a:lumMod val="85000"/>
                    <a:lumOff val="15000"/>
                  </a:schemeClr>
                </a:solidFill>
              </a:rPr>
              <a:t>Cloud Solution Architect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Container Instances (ACI)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6189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Intro to Base Code for Application and Cloud Shell</a:t>
            </a:r>
          </a:p>
          <a:p>
            <a:r>
              <a:rPr lang="en-US" dirty="0"/>
              <a:t>Deploy ARM Template for Build VM</a:t>
            </a:r>
          </a:p>
          <a:p>
            <a:r>
              <a:rPr lang="en-US" dirty="0"/>
              <a:t>Create Azure DevOps Repos</a:t>
            </a:r>
          </a:p>
          <a:p>
            <a:r>
              <a:rPr lang="en-US" dirty="0"/>
              <a:t>Walk-through and Edit </a:t>
            </a:r>
            <a:r>
              <a:rPr lang="en-US" dirty="0" err="1"/>
              <a:t>Dockerfile</a:t>
            </a:r>
            <a:endParaRPr lang="en-US" dirty="0"/>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5254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D055-E120-4814-83D8-EBA65EAE52D7}"/>
              </a:ext>
            </a:extLst>
          </p:cNvPr>
          <p:cNvSpPr>
            <a:spLocks noGrp="1"/>
          </p:cNvSpPr>
          <p:nvPr>
            <p:ph type="title"/>
          </p:nvPr>
        </p:nvSpPr>
        <p:spPr/>
        <p:txBody>
          <a:bodyPr/>
          <a:lstStyle/>
          <a:p>
            <a:r>
              <a:rPr lang="en-US" dirty="0"/>
              <a:t>Virtual Nodes with ACI</a:t>
            </a:r>
          </a:p>
        </p:txBody>
      </p:sp>
      <p:sp>
        <p:nvSpPr>
          <p:cNvPr id="4" name="AutoShape 2">
            <a:extLst>
              <a:ext uri="{FF2B5EF4-FFF2-40B4-BE49-F238E27FC236}">
                <a16:creationId xmlns:a16="http://schemas.microsoft.com/office/drawing/2014/main" id="{9698F430-A9D8-43B2-A7D6-E4459AE0E7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CD26D20-85D2-4188-8BD8-FA6899F8685F}"/>
              </a:ext>
            </a:extLst>
          </p:cNvPr>
          <p:cNvPicPr>
            <a:picLocks noChangeAspect="1"/>
          </p:cNvPicPr>
          <p:nvPr/>
        </p:nvPicPr>
        <p:blipFill>
          <a:blip r:embed="rId2"/>
          <a:stretch>
            <a:fillRect/>
          </a:stretch>
        </p:blipFill>
        <p:spPr>
          <a:xfrm>
            <a:off x="2744112" y="1932021"/>
            <a:ext cx="6703776" cy="4469184"/>
          </a:xfrm>
          <a:prstGeom prst="rect">
            <a:avLst/>
          </a:prstGeom>
        </p:spPr>
      </p:pic>
    </p:spTree>
    <p:extLst>
      <p:ext uri="{BB962C8B-B14F-4D97-AF65-F5344CB8AC3E}">
        <p14:creationId xmlns:p14="http://schemas.microsoft.com/office/powerpoint/2010/main" val="277285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App Services for Containers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14432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Create Web/API App Services</a:t>
            </a:r>
          </a:p>
          <a:p>
            <a:r>
              <a:rPr lang="en-US" dirty="0"/>
              <a:t>Walkthrough Deployment Wizard (Single Container)</a:t>
            </a:r>
          </a:p>
          <a:p>
            <a:r>
              <a:rPr lang="en-US" dirty="0"/>
              <a:t>Configure App Services (Environment Variables)</a:t>
            </a:r>
          </a:p>
          <a:p>
            <a:r>
              <a:rPr lang="en-US" dirty="0"/>
              <a:t>Walkthrough Deployment Wizard (Lifecycle Script)</a:t>
            </a:r>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0952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Deploy to Azure Kubernetes Service (AKS)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69603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71B914-858F-4AC9-BF39-04C8C3F03FB6}"/>
              </a:ext>
            </a:extLst>
          </p:cNvPr>
          <p:cNvSpPr>
            <a:spLocks noGrp="1"/>
          </p:cNvSpPr>
          <p:nvPr>
            <p:ph idx="1"/>
          </p:nvPr>
        </p:nvSpPr>
        <p:spPr/>
        <p:txBody>
          <a:bodyPr/>
          <a:lstStyle/>
          <a:p>
            <a:r>
              <a:rPr lang="en-US" dirty="0"/>
              <a:t>Create Web/API App Services</a:t>
            </a:r>
          </a:p>
          <a:p>
            <a:r>
              <a:rPr lang="en-US" dirty="0"/>
              <a:t>Deploy ARM Template for Build VM</a:t>
            </a:r>
          </a:p>
          <a:p>
            <a:r>
              <a:rPr lang="en-US" dirty="0"/>
              <a:t>Create Azure DevOps Repos</a:t>
            </a:r>
          </a:p>
          <a:p>
            <a:r>
              <a:rPr lang="en-US" dirty="0"/>
              <a:t>Walk-through and Edit </a:t>
            </a:r>
            <a:r>
              <a:rPr lang="en-US" dirty="0" err="1"/>
              <a:t>Dockerfile</a:t>
            </a:r>
            <a:endParaRPr lang="en-US" dirty="0"/>
          </a:p>
          <a:p>
            <a:r>
              <a:rPr lang="en-US" dirty="0"/>
              <a:t>Containerize Web &amp; API Tier</a:t>
            </a:r>
          </a:p>
          <a:p>
            <a:r>
              <a:rPr lang="en-US" dirty="0"/>
              <a:t>Test Containerized Application Locally</a:t>
            </a:r>
          </a:p>
          <a:p>
            <a:endParaRPr lang="en-US" dirty="0"/>
          </a:p>
        </p:txBody>
      </p:sp>
      <p:sp>
        <p:nvSpPr>
          <p:cNvPr id="4" name="Text Placeholder 3">
            <a:extLst>
              <a:ext uri="{FF2B5EF4-FFF2-40B4-BE49-F238E27FC236}">
                <a16:creationId xmlns:a16="http://schemas.microsoft.com/office/drawing/2014/main" id="{0BEDC10D-EB08-4FCA-9C69-8D9F037AC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773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D055-E120-4814-83D8-EBA65EAE52D7}"/>
              </a:ext>
            </a:extLst>
          </p:cNvPr>
          <p:cNvSpPr>
            <a:spLocks noGrp="1"/>
          </p:cNvSpPr>
          <p:nvPr>
            <p:ph type="title"/>
          </p:nvPr>
        </p:nvSpPr>
        <p:spPr/>
        <p:txBody>
          <a:bodyPr/>
          <a:lstStyle/>
          <a:p>
            <a:r>
              <a:rPr lang="en-US" dirty="0"/>
              <a:t>Base AKS Architecture</a:t>
            </a:r>
          </a:p>
        </p:txBody>
      </p:sp>
      <p:sp>
        <p:nvSpPr>
          <p:cNvPr id="4" name="AutoShape 2">
            <a:extLst>
              <a:ext uri="{FF2B5EF4-FFF2-40B4-BE49-F238E27FC236}">
                <a16:creationId xmlns:a16="http://schemas.microsoft.com/office/drawing/2014/main" id="{9698F430-A9D8-43B2-A7D6-E4459AE0E7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E8F6BE4-412C-4B20-B31D-DC68A2456092}"/>
              </a:ext>
            </a:extLst>
          </p:cNvPr>
          <p:cNvPicPr>
            <a:picLocks noChangeAspect="1"/>
          </p:cNvPicPr>
          <p:nvPr/>
        </p:nvPicPr>
        <p:blipFill>
          <a:blip r:embed="rId2"/>
          <a:stretch>
            <a:fillRect/>
          </a:stretch>
        </p:blipFill>
        <p:spPr>
          <a:xfrm>
            <a:off x="2596879" y="1948233"/>
            <a:ext cx="6693441" cy="4462294"/>
          </a:xfrm>
          <a:prstGeom prst="rect">
            <a:avLst/>
          </a:prstGeom>
        </p:spPr>
      </p:pic>
    </p:spTree>
    <p:extLst>
      <p:ext uri="{BB962C8B-B14F-4D97-AF65-F5344CB8AC3E}">
        <p14:creationId xmlns:p14="http://schemas.microsoft.com/office/powerpoint/2010/main" val="346040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Wrap-Up</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67867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BAC7-BFA9-E943-B749-7A6A3C5B709B}"/>
              </a:ext>
            </a:extLst>
          </p:cNvPr>
          <p:cNvSpPr>
            <a:spLocks noGrp="1"/>
          </p:cNvSpPr>
          <p:nvPr>
            <p:ph type="title"/>
          </p:nvPr>
        </p:nvSpPr>
        <p:spPr/>
        <p:txBody>
          <a:bodyPr/>
          <a:lstStyle/>
          <a:p>
            <a:r>
              <a:rPr lang="en-US" dirty="0"/>
              <a:t>Why so many Options?</a:t>
            </a:r>
          </a:p>
        </p:txBody>
      </p:sp>
      <p:sp>
        <p:nvSpPr>
          <p:cNvPr id="3" name="Content Placeholder 2">
            <a:extLst>
              <a:ext uri="{FF2B5EF4-FFF2-40B4-BE49-F238E27FC236}">
                <a16:creationId xmlns:a16="http://schemas.microsoft.com/office/drawing/2014/main" id="{0966F83A-5734-6E4E-8B1E-8AFE282E83E7}"/>
              </a:ext>
            </a:extLst>
          </p:cNvPr>
          <p:cNvSpPr>
            <a:spLocks noGrp="1"/>
          </p:cNvSpPr>
          <p:nvPr>
            <p:ph idx="1"/>
          </p:nvPr>
        </p:nvSpPr>
        <p:spPr/>
        <p:txBody>
          <a:bodyPr/>
          <a:lstStyle/>
          <a:p>
            <a:r>
              <a:rPr lang="en-US" dirty="0"/>
              <a:t>JUST USE KUBERNETES</a:t>
            </a:r>
          </a:p>
          <a:p>
            <a:r>
              <a:rPr lang="en-US" dirty="0"/>
              <a:t>Development / Testing Cycles</a:t>
            </a:r>
          </a:p>
          <a:p>
            <a:r>
              <a:rPr lang="en-US" dirty="0"/>
              <a:t>Complexity of Application</a:t>
            </a:r>
          </a:p>
          <a:p>
            <a:r>
              <a:rPr lang="en-US" dirty="0"/>
              <a:t>Complexity of Deployment</a:t>
            </a:r>
          </a:p>
          <a:p>
            <a:r>
              <a:rPr lang="en-US" dirty="0"/>
              <a:t>Complexity of Long-Term Administration and Operational Management</a:t>
            </a:r>
          </a:p>
        </p:txBody>
      </p:sp>
    </p:spTree>
    <p:extLst>
      <p:ext uri="{BB962C8B-B14F-4D97-AF65-F5344CB8AC3E}">
        <p14:creationId xmlns:p14="http://schemas.microsoft.com/office/powerpoint/2010/main" val="15606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1FEE-1A7B-4457-B9DC-DD7C3CC00E9F}"/>
              </a:ext>
            </a:extLst>
          </p:cNvPr>
          <p:cNvSpPr>
            <a:spLocks noGrp="1"/>
          </p:cNvSpPr>
          <p:nvPr>
            <p:ph type="title"/>
          </p:nvPr>
        </p:nvSpPr>
        <p:spPr>
          <a:xfrm>
            <a:off x="1097280" y="988908"/>
            <a:ext cx="10058400" cy="702305"/>
          </a:xfrm>
        </p:spPr>
        <p:txBody>
          <a:bodyPr>
            <a:normAutofit fontScale="90000"/>
          </a:bodyPr>
          <a:lstStyle/>
          <a:p>
            <a:r>
              <a:rPr lang="en-US" dirty="0"/>
              <a:t>Assumptions &amp; Resources</a:t>
            </a:r>
          </a:p>
        </p:txBody>
      </p:sp>
      <p:sp>
        <p:nvSpPr>
          <p:cNvPr id="3" name="Content Placeholder 2">
            <a:extLst>
              <a:ext uri="{FF2B5EF4-FFF2-40B4-BE49-F238E27FC236}">
                <a16:creationId xmlns:a16="http://schemas.microsoft.com/office/drawing/2014/main" id="{80309F1C-1CED-4705-B5A8-00C890EE9AE7}"/>
              </a:ext>
            </a:extLst>
          </p:cNvPr>
          <p:cNvSpPr>
            <a:spLocks noGrp="1"/>
          </p:cNvSpPr>
          <p:nvPr>
            <p:ph idx="1"/>
          </p:nvPr>
        </p:nvSpPr>
        <p:spPr/>
        <p:txBody>
          <a:bodyPr>
            <a:normAutofit lnSpcReduction="10000"/>
          </a:bodyPr>
          <a:lstStyle/>
          <a:p>
            <a:r>
              <a:rPr lang="en-US" dirty="0"/>
              <a:t>Familiar with Containers and Specifically Docker Concepts</a:t>
            </a:r>
          </a:p>
          <a:p>
            <a:r>
              <a:rPr lang="en-US" dirty="0"/>
              <a:t>Familiar with DevOps Concepts and Specifically Pipelines</a:t>
            </a:r>
          </a:p>
          <a:p>
            <a:r>
              <a:rPr lang="en-US" dirty="0"/>
              <a:t>Familiar with Infrastructure as Code concepts and Cloud-based deployment methods</a:t>
            </a:r>
          </a:p>
          <a:p>
            <a:r>
              <a:rPr lang="en-US" dirty="0"/>
              <a:t>Familiar with Azure, </a:t>
            </a:r>
            <a:r>
              <a:rPr lang="en-US" dirty="0" err="1"/>
              <a:t>Github</a:t>
            </a:r>
            <a:r>
              <a:rPr lang="en-US" dirty="0"/>
              <a:t> and DevOps tools</a:t>
            </a:r>
          </a:p>
          <a:p>
            <a:endParaRPr lang="en-US" dirty="0"/>
          </a:p>
          <a:p>
            <a:r>
              <a:rPr lang="en-US" dirty="0" err="1"/>
              <a:t>Github</a:t>
            </a:r>
            <a:r>
              <a:rPr lang="en-US" dirty="0"/>
              <a:t>: </a:t>
            </a:r>
            <a:r>
              <a:rPr lang="en-US" dirty="0">
                <a:hlinkClick r:id="rId2"/>
              </a:rPr>
              <a:t>https://github.com/brharr/container-apps-in-cloud</a:t>
            </a:r>
            <a:endParaRPr lang="en-US" dirty="0"/>
          </a:p>
          <a:p>
            <a:pPr lvl="1"/>
            <a:r>
              <a:rPr lang="en-US" dirty="0"/>
              <a:t>Slide Deck(s)</a:t>
            </a:r>
          </a:p>
          <a:p>
            <a:pPr lvl="1"/>
            <a:r>
              <a:rPr lang="en-US" dirty="0"/>
              <a:t>Code for Application and Scripts</a:t>
            </a:r>
          </a:p>
          <a:p>
            <a:pPr lvl="1"/>
            <a:r>
              <a:rPr lang="en-US" dirty="0"/>
              <a:t>Cloud Templates</a:t>
            </a:r>
          </a:p>
          <a:p>
            <a:pPr lvl="1"/>
            <a:endParaRPr lang="en-US" dirty="0"/>
          </a:p>
        </p:txBody>
      </p:sp>
    </p:spTree>
    <p:extLst>
      <p:ext uri="{BB962C8B-B14F-4D97-AF65-F5344CB8AC3E}">
        <p14:creationId xmlns:p14="http://schemas.microsoft.com/office/powerpoint/2010/main" val="54458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ACF-AA2F-468A-90EE-2E5C50A1452C}"/>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66B9BDAC-CEF9-4CF2-91C7-7A0B6F34B2BC}"/>
              </a:ext>
            </a:extLst>
          </p:cNvPr>
          <p:cNvSpPr>
            <a:spLocks noGrp="1"/>
          </p:cNvSpPr>
          <p:nvPr>
            <p:ph idx="1"/>
          </p:nvPr>
        </p:nvSpPr>
        <p:spPr/>
        <p:txBody>
          <a:bodyPr/>
          <a:lstStyle/>
          <a:p>
            <a:r>
              <a:rPr lang="en-US" dirty="0"/>
              <a:t>This is not an exhaustive discussion of: </a:t>
            </a:r>
          </a:p>
          <a:p>
            <a:pPr lvl="1"/>
            <a:r>
              <a:rPr lang="en-US" dirty="0"/>
              <a:t>Every feature for specific Cloud-based Container Services</a:t>
            </a:r>
          </a:p>
          <a:p>
            <a:pPr lvl="1"/>
            <a:r>
              <a:rPr lang="en-US" dirty="0"/>
              <a:t>DevOps tools to use with Containerized Applications</a:t>
            </a:r>
          </a:p>
          <a:p>
            <a:pPr lvl="1"/>
            <a:r>
              <a:rPr lang="en-US" dirty="0"/>
              <a:t>Every possible DevOps process that could be implemented for Containerized Applications</a:t>
            </a:r>
          </a:p>
          <a:p>
            <a:r>
              <a:rPr lang="en-US" dirty="0"/>
              <a:t>This is a deep discussion of the different services and why you might want to use each one</a:t>
            </a:r>
          </a:p>
          <a:p>
            <a:r>
              <a:rPr lang="en-US" dirty="0"/>
              <a:t>This is a deep discussion of how to deploy containerized applications to Cloud-based services and how they are configured</a:t>
            </a:r>
          </a:p>
          <a:p>
            <a:endParaRPr lang="en-US" dirty="0"/>
          </a:p>
        </p:txBody>
      </p:sp>
    </p:spTree>
    <p:extLst>
      <p:ext uri="{BB962C8B-B14F-4D97-AF65-F5344CB8AC3E}">
        <p14:creationId xmlns:p14="http://schemas.microsoft.com/office/powerpoint/2010/main" val="49490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6D25-997D-44DA-A7EE-4DF489ABBAA1}"/>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BE2CC86B-084F-46CF-AD3B-6DA9A87755D0}"/>
              </a:ext>
            </a:extLst>
          </p:cNvPr>
          <p:cNvSpPr>
            <a:spLocks noGrp="1"/>
          </p:cNvSpPr>
          <p:nvPr>
            <p:ph idx="1"/>
          </p:nvPr>
        </p:nvSpPr>
        <p:spPr/>
        <p:txBody>
          <a:bodyPr>
            <a:normAutofit fontScale="92500" lnSpcReduction="10000"/>
          </a:bodyPr>
          <a:lstStyle/>
          <a:p>
            <a:r>
              <a:rPr lang="en-US" dirty="0"/>
              <a:t>You have been given the code for a simple NodeJS web application that your company is using for its customers and is deploying once per customer. Up until now, they have been deploying said code in standard VMs On-Prem. However, they would now like to start the modernization process of this code and they would like to start by containerizing the application and deciding what the best Cloud-based services are for managing and maintaining this new Deployment model. Here are you Tasks:</a:t>
            </a:r>
          </a:p>
          <a:p>
            <a:r>
              <a:rPr lang="en-US" dirty="0"/>
              <a:t>1.) Create container Images for Each Tier of the Application and Test</a:t>
            </a:r>
          </a:p>
          <a:p>
            <a:r>
              <a:rPr lang="en-US" dirty="0"/>
              <a:t>2.) Create Deployment Pipelines using different methods and deploy to your Cloud-based Container Registry</a:t>
            </a:r>
          </a:p>
          <a:p>
            <a:r>
              <a:rPr lang="en-US" dirty="0"/>
              <a:t>3.) Deploy Application from Registry to Cloud-based Container Services</a:t>
            </a:r>
          </a:p>
          <a:p>
            <a:r>
              <a:rPr lang="en-US" dirty="0"/>
              <a:t>4.) Test out each Deployable Container Service within Azure</a:t>
            </a:r>
          </a:p>
        </p:txBody>
      </p:sp>
    </p:spTree>
    <p:extLst>
      <p:ext uri="{BB962C8B-B14F-4D97-AF65-F5344CB8AC3E}">
        <p14:creationId xmlns:p14="http://schemas.microsoft.com/office/powerpoint/2010/main" val="6393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05DD-E1F3-0E4E-9657-4B843E4D4362}"/>
              </a:ext>
            </a:extLst>
          </p:cNvPr>
          <p:cNvSpPr>
            <a:spLocks noGrp="1"/>
          </p:cNvSpPr>
          <p:nvPr>
            <p:ph type="title"/>
          </p:nvPr>
        </p:nvSpPr>
        <p:spPr>
          <a:xfrm>
            <a:off x="1097280" y="847435"/>
            <a:ext cx="10058400" cy="702305"/>
          </a:xfrm>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565FB4CD-989A-9948-9D38-C1E5A2F045F6}"/>
              </a:ext>
            </a:extLst>
          </p:cNvPr>
          <p:cNvSpPr>
            <a:spLocks noGrp="1"/>
          </p:cNvSpPr>
          <p:nvPr>
            <p:ph idx="1"/>
          </p:nvPr>
        </p:nvSpPr>
        <p:spPr/>
        <p:txBody>
          <a:bodyPr>
            <a:normAutofit/>
          </a:bodyPr>
          <a:lstStyle/>
          <a:p>
            <a:r>
              <a:rPr lang="en-US" dirty="0"/>
              <a:t>Introduction</a:t>
            </a:r>
          </a:p>
          <a:p>
            <a:r>
              <a:rPr lang="en-US" dirty="0"/>
              <a:t>Create Pipelines to push Container Images to a Registry</a:t>
            </a:r>
          </a:p>
          <a:p>
            <a:pPr lvl="1"/>
            <a:r>
              <a:rPr lang="en-US" dirty="0"/>
              <a:t>Azure DevOps</a:t>
            </a:r>
          </a:p>
          <a:p>
            <a:pPr lvl="1"/>
            <a:r>
              <a:rPr lang="en-US" dirty="0"/>
              <a:t>GitHub Actions</a:t>
            </a:r>
          </a:p>
          <a:p>
            <a:r>
              <a:rPr lang="en-US" dirty="0"/>
              <a:t>Pushing Container Images to Azure native services</a:t>
            </a:r>
          </a:p>
          <a:p>
            <a:r>
              <a:rPr lang="en-US" dirty="0"/>
              <a:t>Configure Azure native services for real-world production deployments</a:t>
            </a:r>
          </a:p>
        </p:txBody>
      </p:sp>
      <p:sp>
        <p:nvSpPr>
          <p:cNvPr id="4" name="TextBox 3">
            <a:extLst>
              <a:ext uri="{FF2B5EF4-FFF2-40B4-BE49-F238E27FC236}">
                <a16:creationId xmlns:a16="http://schemas.microsoft.com/office/drawing/2014/main" id="{4DFBA4EF-9A4F-6941-82D0-C7CCB74526DE}"/>
              </a:ext>
            </a:extLst>
          </p:cNvPr>
          <p:cNvSpPr txBox="1"/>
          <p:nvPr/>
        </p:nvSpPr>
        <p:spPr>
          <a:xfrm>
            <a:off x="5986272" y="18775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3186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C2EB-B8C5-4652-888B-C45DA430687D}"/>
              </a:ext>
            </a:extLst>
          </p:cNvPr>
          <p:cNvSpPr>
            <a:spLocks noGrp="1"/>
          </p:cNvSpPr>
          <p:nvPr>
            <p:ph type="title"/>
          </p:nvPr>
        </p:nvSpPr>
        <p:spPr>
          <a:xfrm>
            <a:off x="1097280" y="798667"/>
            <a:ext cx="10058400" cy="774101"/>
          </a:xfrm>
        </p:spPr>
        <p:txBody>
          <a:bodyPr/>
          <a:lstStyle/>
          <a:p>
            <a:r>
              <a:rPr lang="en-US" dirty="0"/>
              <a:t>Container Based Services</a:t>
            </a:r>
          </a:p>
        </p:txBody>
      </p:sp>
      <p:sp>
        <p:nvSpPr>
          <p:cNvPr id="3" name="Content Placeholder 2">
            <a:extLst>
              <a:ext uri="{FF2B5EF4-FFF2-40B4-BE49-F238E27FC236}">
                <a16:creationId xmlns:a16="http://schemas.microsoft.com/office/drawing/2014/main" id="{A2D86220-1418-494B-AFEC-26000E8861CD}"/>
              </a:ext>
            </a:extLst>
          </p:cNvPr>
          <p:cNvSpPr>
            <a:spLocks noGrp="1"/>
          </p:cNvSpPr>
          <p:nvPr>
            <p:ph idx="1"/>
          </p:nvPr>
        </p:nvSpPr>
        <p:spPr>
          <a:xfrm>
            <a:off x="1012054" y="2108201"/>
            <a:ext cx="10220805" cy="4183542"/>
          </a:xfrm>
        </p:spPr>
        <p:txBody>
          <a:bodyPr>
            <a:normAutofit/>
          </a:bodyPr>
          <a:lstStyle/>
          <a:p>
            <a:r>
              <a:rPr lang="en-US" dirty="0"/>
              <a:t>Azure Container Registry</a:t>
            </a:r>
          </a:p>
          <a:p>
            <a:r>
              <a:rPr lang="en-US" dirty="0"/>
              <a:t>Azure Container Instances</a:t>
            </a:r>
          </a:p>
          <a:p>
            <a:r>
              <a:rPr lang="en-US" dirty="0"/>
              <a:t>Azure App Services for Containers</a:t>
            </a:r>
          </a:p>
          <a:p>
            <a:r>
              <a:rPr lang="en-US" dirty="0"/>
              <a:t>Azure Kubernetes Services</a:t>
            </a:r>
          </a:p>
          <a:p>
            <a:pPr marL="0" indent="0">
              <a:buNone/>
            </a:pPr>
            <a:endParaRPr lang="en-US" dirty="0"/>
          </a:p>
        </p:txBody>
      </p:sp>
    </p:spTree>
    <p:extLst>
      <p:ext uri="{BB962C8B-B14F-4D97-AF65-F5344CB8AC3E}">
        <p14:creationId xmlns:p14="http://schemas.microsoft.com/office/powerpoint/2010/main" val="36107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65370" y="1297466"/>
            <a:ext cx="6253317" cy="3055073"/>
          </a:xfrm>
        </p:spPr>
        <p:txBody>
          <a:bodyPr>
            <a:noAutofit/>
          </a:bodyPr>
          <a:lstStyle/>
          <a:p>
            <a:r>
              <a:rPr lang="en-US" sz="5400" dirty="0"/>
              <a:t>Containerize your Application &amp; push to ACR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51434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834F2E66-8EF7-46B5-BEB5-DF3698F005DB}"/>
              </a:ext>
            </a:extLst>
          </p:cNvPr>
          <p:cNvGraphicFramePr>
            <a:graphicFrameLocks noGrp="1"/>
          </p:cNvGraphicFramePr>
          <p:nvPr>
            <p:ph idx="1"/>
            <p:extLst>
              <p:ext uri="{D42A27DB-BD31-4B8C-83A1-F6EECF244321}">
                <p14:modId xmlns:p14="http://schemas.microsoft.com/office/powerpoint/2010/main" val="2374566231"/>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99540E7-252B-47E9-B5FB-8CA1F2FB8020}"/>
              </a:ext>
            </a:extLst>
          </p:cNvPr>
          <p:cNvSpPr txBox="1">
            <a:spLocks/>
          </p:cNvSpPr>
          <p:nvPr/>
        </p:nvSpPr>
        <p:spPr>
          <a:xfrm>
            <a:off x="795866" y="2467761"/>
            <a:ext cx="3517567" cy="56499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dirty="0"/>
              <a:t>Agenda</a:t>
            </a:r>
          </a:p>
        </p:txBody>
      </p:sp>
    </p:spTree>
    <p:extLst>
      <p:ext uri="{BB962C8B-B14F-4D97-AF65-F5344CB8AC3E}">
        <p14:creationId xmlns:p14="http://schemas.microsoft.com/office/powerpoint/2010/main" val="329648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FD2-E812-470C-95EA-C50622D65133}"/>
              </a:ext>
            </a:extLst>
          </p:cNvPr>
          <p:cNvSpPr>
            <a:spLocks noGrp="1"/>
          </p:cNvSpPr>
          <p:nvPr>
            <p:ph type="title"/>
          </p:nvPr>
        </p:nvSpPr>
        <p:spPr>
          <a:xfrm>
            <a:off x="795865" y="4898150"/>
            <a:ext cx="3517567" cy="564997"/>
          </a:xfrm>
        </p:spPr>
        <p:txBody>
          <a:bodyPr anchor="b">
            <a:normAutofit fontScale="90000"/>
          </a:bodyPr>
          <a:lstStyle/>
          <a:p>
            <a:r>
              <a:rPr lang="en-US" dirty="0"/>
              <a:t>Responsibility</a:t>
            </a:r>
          </a:p>
        </p:txBody>
      </p:sp>
      <p:graphicFrame>
        <p:nvGraphicFramePr>
          <p:cNvPr id="13" name="Content Placeholder 2">
            <a:extLst>
              <a:ext uri="{FF2B5EF4-FFF2-40B4-BE49-F238E27FC236}">
                <a16:creationId xmlns:a16="http://schemas.microsoft.com/office/drawing/2014/main" id="{834F2E66-8EF7-46B5-BEB5-DF3698F005DB}"/>
              </a:ext>
            </a:extLst>
          </p:cNvPr>
          <p:cNvGraphicFramePr>
            <a:graphicFrameLocks noGrp="1"/>
          </p:cNvGraphicFramePr>
          <p:nvPr>
            <p:ph idx="1"/>
            <p:extLst>
              <p:ext uri="{D42A27DB-BD31-4B8C-83A1-F6EECF244321}">
                <p14:modId xmlns:p14="http://schemas.microsoft.com/office/powerpoint/2010/main" val="3651154377"/>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99540E7-252B-47E9-B5FB-8CA1F2FB8020}"/>
              </a:ext>
            </a:extLst>
          </p:cNvPr>
          <p:cNvSpPr txBox="1">
            <a:spLocks/>
          </p:cNvSpPr>
          <p:nvPr/>
        </p:nvSpPr>
        <p:spPr>
          <a:xfrm>
            <a:off x="795866" y="2467761"/>
            <a:ext cx="3517567" cy="56499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a:t>Agenda</a:t>
            </a:r>
            <a:endParaRPr lang="en-US" dirty="0"/>
          </a:p>
        </p:txBody>
      </p:sp>
      <p:sp>
        <p:nvSpPr>
          <p:cNvPr id="6" name="Title 1">
            <a:extLst>
              <a:ext uri="{FF2B5EF4-FFF2-40B4-BE49-F238E27FC236}">
                <a16:creationId xmlns:a16="http://schemas.microsoft.com/office/drawing/2014/main" id="{3A94E5B0-A28C-4F2B-83F6-710C48007390}"/>
              </a:ext>
            </a:extLst>
          </p:cNvPr>
          <p:cNvSpPr txBox="1">
            <a:spLocks/>
          </p:cNvSpPr>
          <p:nvPr/>
        </p:nvSpPr>
        <p:spPr>
          <a:xfrm>
            <a:off x="1368225" y="5463147"/>
            <a:ext cx="2945207" cy="715628"/>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marL="571500" indent="-571500">
              <a:lnSpc>
                <a:spcPct val="120000"/>
              </a:lnSpc>
              <a:buFont typeface="Arial" panose="020B0604020202020204" pitchFamily="34" charset="0"/>
              <a:buChar char="•"/>
            </a:pPr>
            <a:r>
              <a:rPr lang="en-US" dirty="0"/>
              <a:t>Software Engineer</a:t>
            </a:r>
          </a:p>
          <a:p>
            <a:pPr marL="571500" indent="-571500">
              <a:lnSpc>
                <a:spcPct val="120000"/>
              </a:lnSpc>
              <a:buFont typeface="Arial" panose="020B0604020202020204" pitchFamily="34" charset="0"/>
              <a:buChar char="•"/>
            </a:pPr>
            <a:r>
              <a:rPr lang="en-US" dirty="0"/>
              <a:t>DevOps Engineer</a:t>
            </a:r>
          </a:p>
        </p:txBody>
      </p:sp>
    </p:spTree>
    <p:extLst>
      <p:ext uri="{BB962C8B-B14F-4D97-AF65-F5344CB8AC3E}">
        <p14:creationId xmlns:p14="http://schemas.microsoft.com/office/powerpoint/2010/main" val="22301029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1361</TotalTime>
  <Words>552</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Deploying Containerized Applications (Azure)</vt:lpstr>
      <vt:lpstr>Assumptions &amp; Resources</vt:lpstr>
      <vt:lpstr>IMPORTANT!!!</vt:lpstr>
      <vt:lpstr>USE CASE</vt:lpstr>
      <vt:lpstr>Agenda</vt:lpstr>
      <vt:lpstr>Container Based Services</vt:lpstr>
      <vt:lpstr>Containerize your Application &amp; push to ACR</vt:lpstr>
      <vt:lpstr>PowerPoint Presentation</vt:lpstr>
      <vt:lpstr>Responsibility</vt:lpstr>
      <vt:lpstr>Deploy to Azure Container Instances (ACI)</vt:lpstr>
      <vt:lpstr>Agenda</vt:lpstr>
      <vt:lpstr>Virtual Nodes with ACI</vt:lpstr>
      <vt:lpstr>Deploy to Azure App Services for Containers</vt:lpstr>
      <vt:lpstr>Agenda</vt:lpstr>
      <vt:lpstr>Deploy to Azure Kubernetes Service (AKS)</vt:lpstr>
      <vt:lpstr>Agenda</vt:lpstr>
      <vt:lpstr>Base AKS Architecture</vt:lpstr>
      <vt:lpstr>Wrap-Up</vt:lpstr>
      <vt:lpstr>Why so many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DevTest Labs</dc:title>
  <dc:creator>Brian Harrison</dc:creator>
  <cp:lastModifiedBy>Brian Harrison</cp:lastModifiedBy>
  <cp:revision>44</cp:revision>
  <dcterms:created xsi:type="dcterms:W3CDTF">2020-12-30T22:10:35Z</dcterms:created>
  <dcterms:modified xsi:type="dcterms:W3CDTF">2022-01-07T01:43:19Z</dcterms:modified>
</cp:coreProperties>
</file>