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Ubuntu"/>
      <p:regular r:id="rId29"/>
      <p:bold r:id="rId30"/>
      <p:italic r:id="rId31"/>
      <p:boldItalic r:id="rId32"/>
    </p:embeddedFont>
    <p:embeddedFont>
      <p:font typeface="Anek Devanagari"/>
      <p:regular r:id="rId33"/>
      <p:bold r:id="rId34"/>
    </p:embeddedFont>
    <p:embeddedFont>
      <p:font typeface="Roboto"/>
      <p:regular r:id="rId35"/>
      <p:bold r:id="rId36"/>
      <p:italic r:id="rId37"/>
      <p:boldItalic r:id="rId38"/>
    </p:embeddedFont>
    <p:embeddedFont>
      <p:font typeface="Albert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3" roundtripDataSignature="AMtx7mg0XMjMoF+3/f2ilQEZajz2iu5g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lbertSans-bold.fntdata"/><Relationship Id="rId20" Type="http://schemas.openxmlformats.org/officeDocument/2006/relationships/slide" Target="slides/slide16.xml"/><Relationship Id="rId42" Type="http://schemas.openxmlformats.org/officeDocument/2006/relationships/font" Target="fonts/AlbertSans-boldItalic.fntdata"/><Relationship Id="rId41" Type="http://schemas.openxmlformats.org/officeDocument/2006/relationships/font" Target="fonts/AlbertSans-italic.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Ubuntu-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Ubuntu-italic.fntdata"/><Relationship Id="rId30" Type="http://schemas.openxmlformats.org/officeDocument/2006/relationships/font" Target="fonts/Ubuntu-bold.fntdata"/><Relationship Id="rId11" Type="http://schemas.openxmlformats.org/officeDocument/2006/relationships/slide" Target="slides/slide7.xml"/><Relationship Id="rId33" Type="http://schemas.openxmlformats.org/officeDocument/2006/relationships/font" Target="fonts/AnekDevanagari-regular.fntdata"/><Relationship Id="rId10" Type="http://schemas.openxmlformats.org/officeDocument/2006/relationships/slide" Target="slides/slide6.xml"/><Relationship Id="rId32" Type="http://schemas.openxmlformats.org/officeDocument/2006/relationships/font" Target="fonts/Ubuntu-boldItalic.fntdata"/><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font" Target="fonts/AnekDevanagari-bold.fntdata"/><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AlbertSans-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05d71a675_1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d05d71a675_13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d05d71a67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d05d71a67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f81560e1e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f81560e1e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d0428b9f8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2d0428b9f81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062bc1d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d062bc1d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The graph reveals that certain movements, particularly those involving speed changes or complex maneuvers, have a stronger link to accidents where the driver is deemed at fault.</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d062bc1d2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d062bc1d2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The graph highlights the complexity of assigning fault, with rear-end collisions most commonly resulting in fault, while head-on and left-turn incidents also feature prominently.</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d062bc1d2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d062bc1d2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The data suggests weather plays a role in driving behavior and the resulting determination of fault in accidents.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d0428b9f8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2d0428b9f81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02830"/>
                </a:solidFill>
                <a:latin typeface="Albert Sans"/>
                <a:ea typeface="Albert Sans"/>
                <a:cs typeface="Albert Sans"/>
                <a:sym typeface="Albert Sans"/>
              </a:rPr>
              <a:t>Now I will walk you </a:t>
            </a:r>
            <a:r>
              <a:rPr lang="en" sz="1200">
                <a:solidFill>
                  <a:srgbClr val="102830"/>
                </a:solidFill>
                <a:latin typeface="Albert Sans"/>
                <a:ea typeface="Albert Sans"/>
                <a:cs typeface="Albert Sans"/>
                <a:sym typeface="Albert Sans"/>
              </a:rPr>
              <a:t>through our</a:t>
            </a:r>
            <a:r>
              <a:rPr lang="en" sz="1200">
                <a:solidFill>
                  <a:srgbClr val="102830"/>
                </a:solidFill>
                <a:latin typeface="Albert Sans"/>
                <a:ea typeface="Albert Sans"/>
                <a:cs typeface="Albert Sans"/>
                <a:sym typeface="Albert Sans"/>
              </a:rPr>
              <a:t> prediction models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d05d71a675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2d05d71a675_1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basically ran all the classification models we had in class, including Knn, logistic regression, </a:t>
            </a:r>
            <a:r>
              <a:rPr lang="en"/>
              <a:t>decision</a:t>
            </a:r>
            <a:r>
              <a:rPr lang="en"/>
              <a:t> tree, random forest, boosting and bagging. Except for these models, we also conducted a neural network model to have a more comprehensive picture of which model fits the best with our business question.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d05d71a6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d05d71a6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jump into the model performance, we took several </a:t>
            </a:r>
            <a:r>
              <a:rPr lang="en"/>
              <a:t>initiatives</a:t>
            </a:r>
            <a:r>
              <a:rPr lang="en"/>
              <a:t> to improve the model performance. One crucial step we took is to use grid search cv to perform hyperparameter tuning and find out the best parameters when training each model, and we have also listed best parameters for each model here. </a:t>
            </a:r>
            <a:r>
              <a:rPr lang="en"/>
              <a:t>Except</a:t>
            </a:r>
            <a:r>
              <a:rPr lang="en"/>
              <a:t> for grid search CV, we also tried to bring two new features to the dataset and conducted PCA for boosting the performance further, but results turned out that these </a:t>
            </a:r>
            <a:r>
              <a:rPr lang="en"/>
              <a:t>approaches</a:t>
            </a:r>
            <a:r>
              <a:rPr lang="en"/>
              <a:t> are not helpful at all.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d05d71a675_1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d05d71a675_1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we tuned our models using grid search cv, these are the model </a:t>
            </a:r>
            <a:r>
              <a:rPr lang="en"/>
              <a:t>performance</a:t>
            </a:r>
            <a:r>
              <a:rPr lang="en"/>
              <a:t> results we got. We decided to use accuracy to evaluate our model performance as we have a pretty balanced dataset, and classes are equally distributed. From the performance score we listed here, the worst model we have is logistic regression, which the final performance is only 63% after the parameter tuning. </a:t>
            </a:r>
            <a:r>
              <a:rPr lang="en"/>
              <a:t>On the </a:t>
            </a:r>
            <a:r>
              <a:rPr lang="en"/>
              <a:t>other side</a:t>
            </a:r>
            <a:r>
              <a:rPr lang="en"/>
              <a:t>, t</a:t>
            </a:r>
            <a:r>
              <a:rPr lang="en"/>
              <a:t>he best model we found is tuned gradient boosting model, in which the accuracy achieves 88.87%.</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d05d71a67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d05d71a67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were digging deeper into </a:t>
            </a:r>
            <a:r>
              <a:rPr lang="en"/>
              <a:t>why there is a huge performance difference between our best and worst prediction models, we found out that for boosting, it is suitable for our dataset as it has the ability to handle high dimensionality and large number of predictors we have in our cleaned dataset. However, for logistic regression, it has limited ability in capturing the complexity and dimensionality of our dataset. Besides, due to the simplicity of the mode, it makes the model hard to perform generalization, therefore leading to the worst performance eventually.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d0428b9f8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2d0428b9f81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d062bc1d2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d062bc1d2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d0428b9f81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d0428b9f81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0428b9f81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2d0428b9f81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f81560e1e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1f81560e1ea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d05d71a675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2d05d71a675_1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0428b9f8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2d0428b9f81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062bc1d2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d062bc1d2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8"/>
          <p:cNvSpPr txBox="1"/>
          <p:nvPr>
            <p:ph type="ctrTitle"/>
          </p:nvPr>
        </p:nvSpPr>
        <p:spPr>
          <a:xfrm>
            <a:off x="1005900" y="1367413"/>
            <a:ext cx="7132200" cy="1828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5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58"/>
          <p:cNvSpPr txBox="1"/>
          <p:nvPr>
            <p:ph idx="1" type="subTitle"/>
          </p:nvPr>
        </p:nvSpPr>
        <p:spPr>
          <a:xfrm>
            <a:off x="2392500" y="3196213"/>
            <a:ext cx="4359000" cy="40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58"/>
          <p:cNvSpPr/>
          <p:nvPr/>
        </p:nvSpPr>
        <p:spPr>
          <a:xfrm>
            <a:off x="-28125"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8"/>
          <p:cNvSpPr/>
          <p:nvPr/>
        </p:nvSpPr>
        <p:spPr>
          <a:xfrm>
            <a:off x="-179950" y="54000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8"/>
          <p:cNvSpPr/>
          <p:nvPr/>
        </p:nvSpPr>
        <p:spPr>
          <a:xfrm rot="10800000">
            <a:off x="6900750"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8"/>
          <p:cNvSpPr/>
          <p:nvPr/>
        </p:nvSpPr>
        <p:spPr>
          <a:xfrm rot="10800000">
            <a:off x="8434375" y="1251525"/>
            <a:ext cx="916800" cy="33255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8"/>
          <p:cNvSpPr/>
          <p:nvPr/>
        </p:nvSpPr>
        <p:spPr>
          <a:xfrm rot="5400000">
            <a:off x="6302850"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8"/>
          <p:cNvSpPr/>
          <p:nvPr/>
        </p:nvSpPr>
        <p:spPr>
          <a:xfrm rot="5400000">
            <a:off x="2058275" y="32652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1" name="Shape 91"/>
        <p:cNvGrpSpPr/>
        <p:nvPr/>
      </p:nvGrpSpPr>
      <p:grpSpPr>
        <a:xfrm>
          <a:off x="0" y="0"/>
          <a:ext cx="0" cy="0"/>
          <a:chOff x="0" y="0"/>
          <a:chExt cx="0" cy="0"/>
        </a:xfrm>
      </p:grpSpPr>
      <p:sp>
        <p:nvSpPr>
          <p:cNvPr id="92" name="Google Shape;92;p67"/>
          <p:cNvSpPr txBox="1"/>
          <p:nvPr>
            <p:ph type="title"/>
          </p:nvPr>
        </p:nvSpPr>
        <p:spPr>
          <a:xfrm>
            <a:off x="720009" y="2571750"/>
            <a:ext cx="1563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93" name="Google Shape;93;p67"/>
          <p:cNvSpPr txBox="1"/>
          <p:nvPr>
            <p:ph idx="1" type="subTitle"/>
          </p:nvPr>
        </p:nvSpPr>
        <p:spPr>
          <a:xfrm>
            <a:off x="720009" y="2952750"/>
            <a:ext cx="1563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 name="Google Shape;94;p67"/>
          <p:cNvSpPr txBox="1"/>
          <p:nvPr>
            <p:ph idx="2" type="title"/>
          </p:nvPr>
        </p:nvSpPr>
        <p:spPr>
          <a:xfrm>
            <a:off x="4814007" y="2571750"/>
            <a:ext cx="1563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95" name="Google Shape;95;p67"/>
          <p:cNvSpPr txBox="1"/>
          <p:nvPr>
            <p:ph idx="3" type="subTitle"/>
          </p:nvPr>
        </p:nvSpPr>
        <p:spPr>
          <a:xfrm>
            <a:off x="4814002" y="2952750"/>
            <a:ext cx="1563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6" name="Google Shape;96;p67"/>
          <p:cNvSpPr txBox="1"/>
          <p:nvPr>
            <p:ph idx="4" type="title"/>
          </p:nvPr>
        </p:nvSpPr>
        <p:spPr>
          <a:xfrm>
            <a:off x="2767008" y="2571750"/>
            <a:ext cx="1563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97" name="Google Shape;97;p67"/>
          <p:cNvSpPr txBox="1"/>
          <p:nvPr>
            <p:ph idx="5" type="subTitle"/>
          </p:nvPr>
        </p:nvSpPr>
        <p:spPr>
          <a:xfrm>
            <a:off x="2767005" y="2952750"/>
            <a:ext cx="1563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8" name="Google Shape;98;p67"/>
          <p:cNvSpPr txBox="1"/>
          <p:nvPr>
            <p:ph idx="6" type="title"/>
          </p:nvPr>
        </p:nvSpPr>
        <p:spPr>
          <a:xfrm>
            <a:off x="6861006" y="2571750"/>
            <a:ext cx="1563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99" name="Google Shape;99;p67"/>
          <p:cNvSpPr txBox="1"/>
          <p:nvPr>
            <p:ph idx="7" type="subTitle"/>
          </p:nvPr>
        </p:nvSpPr>
        <p:spPr>
          <a:xfrm>
            <a:off x="6860999" y="2952750"/>
            <a:ext cx="1563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0" name="Google Shape;100;p67"/>
          <p:cNvSpPr txBox="1"/>
          <p:nvPr>
            <p:ph idx="8"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1" name="Google Shape;101;p67"/>
          <p:cNvSpPr/>
          <p:nvPr/>
        </p:nvSpPr>
        <p:spPr>
          <a:xfrm rot="10800000">
            <a:off x="7199450" y="4823025"/>
            <a:ext cx="2254200" cy="714300"/>
          </a:xfrm>
          <a:prstGeom prst="roundRect">
            <a:avLst>
              <a:gd fmla="val 2549" name="adj"/>
            </a:avLst>
          </a:prstGeom>
          <a:solidFill>
            <a:schemeClr val="dk1"/>
          </a:solidFill>
          <a:ln>
            <a:noFill/>
          </a:ln>
          <a:effectLst>
            <a:outerShdw blurRad="385763" rotWithShape="0" algn="bl" dir="94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7"/>
          <p:cNvSpPr/>
          <p:nvPr/>
        </p:nvSpPr>
        <p:spPr>
          <a:xfrm rot="10800000">
            <a:off x="8652475" y="2231700"/>
            <a:ext cx="7689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7"/>
          <p:cNvSpPr/>
          <p:nvPr/>
        </p:nvSpPr>
        <p:spPr>
          <a:xfrm flipH="1" rot="5400000">
            <a:off x="1204900" y="-16849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4" name="Shape 104"/>
        <p:cNvGrpSpPr/>
        <p:nvPr/>
      </p:nvGrpSpPr>
      <p:grpSpPr>
        <a:xfrm>
          <a:off x="0" y="0"/>
          <a:ext cx="0" cy="0"/>
          <a:chOff x="0" y="0"/>
          <a:chExt cx="0" cy="0"/>
        </a:xfrm>
      </p:grpSpPr>
      <p:sp>
        <p:nvSpPr>
          <p:cNvPr id="105" name="Google Shape;105;p68"/>
          <p:cNvSpPr/>
          <p:nvPr/>
        </p:nvSpPr>
        <p:spPr>
          <a:xfrm flipH="1">
            <a:off x="7199450" y="-402925"/>
            <a:ext cx="2254200" cy="7143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8"/>
          <p:cNvSpPr/>
          <p:nvPr/>
        </p:nvSpPr>
        <p:spPr>
          <a:xfrm flipH="1">
            <a:off x="8652475" y="-422800"/>
            <a:ext cx="7689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68"/>
          <p:cNvSpPr/>
          <p:nvPr/>
        </p:nvSpPr>
        <p:spPr>
          <a:xfrm rot="5400000">
            <a:off x="1204900" y="34938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8"/>
          <p:cNvSpPr txBox="1"/>
          <p:nvPr>
            <p:ph type="title"/>
          </p:nvPr>
        </p:nvSpPr>
        <p:spPr>
          <a:xfrm>
            <a:off x="720000" y="1841850"/>
            <a:ext cx="21285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9" name="Google Shape;109;p68"/>
          <p:cNvSpPr txBox="1"/>
          <p:nvPr>
            <p:ph idx="1" type="subTitle"/>
          </p:nvPr>
        </p:nvSpPr>
        <p:spPr>
          <a:xfrm>
            <a:off x="720000" y="2222850"/>
            <a:ext cx="2128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 name="Google Shape;110;p68"/>
          <p:cNvSpPr txBox="1"/>
          <p:nvPr>
            <p:ph idx="2" type="title"/>
          </p:nvPr>
        </p:nvSpPr>
        <p:spPr>
          <a:xfrm>
            <a:off x="3507750" y="1841850"/>
            <a:ext cx="21285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1" name="Google Shape;111;p68"/>
          <p:cNvSpPr txBox="1"/>
          <p:nvPr>
            <p:ph idx="3" type="subTitle"/>
          </p:nvPr>
        </p:nvSpPr>
        <p:spPr>
          <a:xfrm>
            <a:off x="3507750" y="2222850"/>
            <a:ext cx="2128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68"/>
          <p:cNvSpPr txBox="1"/>
          <p:nvPr>
            <p:ph idx="4" type="title"/>
          </p:nvPr>
        </p:nvSpPr>
        <p:spPr>
          <a:xfrm>
            <a:off x="720000" y="3673800"/>
            <a:ext cx="21285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3" name="Google Shape;113;p68"/>
          <p:cNvSpPr txBox="1"/>
          <p:nvPr>
            <p:ph idx="5" type="subTitle"/>
          </p:nvPr>
        </p:nvSpPr>
        <p:spPr>
          <a:xfrm>
            <a:off x="720000" y="4054800"/>
            <a:ext cx="2128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4" name="Google Shape;114;p68"/>
          <p:cNvSpPr txBox="1"/>
          <p:nvPr>
            <p:ph idx="6" type="title"/>
          </p:nvPr>
        </p:nvSpPr>
        <p:spPr>
          <a:xfrm>
            <a:off x="3507750" y="3673800"/>
            <a:ext cx="21285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5" name="Google Shape;115;p68"/>
          <p:cNvSpPr txBox="1"/>
          <p:nvPr>
            <p:ph idx="7" type="subTitle"/>
          </p:nvPr>
        </p:nvSpPr>
        <p:spPr>
          <a:xfrm>
            <a:off x="3507750" y="4054800"/>
            <a:ext cx="2128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 name="Google Shape;116;p68"/>
          <p:cNvSpPr txBox="1"/>
          <p:nvPr>
            <p:ph idx="8" type="title"/>
          </p:nvPr>
        </p:nvSpPr>
        <p:spPr>
          <a:xfrm>
            <a:off x="6295498" y="1841850"/>
            <a:ext cx="21285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7" name="Google Shape;117;p68"/>
          <p:cNvSpPr txBox="1"/>
          <p:nvPr>
            <p:ph idx="9" type="subTitle"/>
          </p:nvPr>
        </p:nvSpPr>
        <p:spPr>
          <a:xfrm>
            <a:off x="6295498" y="2222850"/>
            <a:ext cx="2128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 name="Google Shape;118;p68"/>
          <p:cNvSpPr txBox="1"/>
          <p:nvPr>
            <p:ph idx="13" type="title"/>
          </p:nvPr>
        </p:nvSpPr>
        <p:spPr>
          <a:xfrm>
            <a:off x="6295498" y="3673800"/>
            <a:ext cx="21285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9" name="Google Shape;119;p68"/>
          <p:cNvSpPr txBox="1"/>
          <p:nvPr>
            <p:ph idx="14" type="subTitle"/>
          </p:nvPr>
        </p:nvSpPr>
        <p:spPr>
          <a:xfrm>
            <a:off x="6295498" y="4054800"/>
            <a:ext cx="2128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0" name="Google Shape;120;p68"/>
          <p:cNvSpPr txBox="1"/>
          <p:nvPr>
            <p:ph idx="15"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21" name="Shape 121"/>
        <p:cNvGrpSpPr/>
        <p:nvPr/>
      </p:nvGrpSpPr>
      <p:grpSpPr>
        <a:xfrm>
          <a:off x="0" y="0"/>
          <a:ext cx="0" cy="0"/>
          <a:chOff x="0" y="0"/>
          <a:chExt cx="0" cy="0"/>
        </a:xfrm>
      </p:grpSpPr>
      <p:sp>
        <p:nvSpPr>
          <p:cNvPr id="122" name="Google Shape;122;p69"/>
          <p:cNvSpPr/>
          <p:nvPr/>
        </p:nvSpPr>
        <p:spPr>
          <a:xfrm flipH="1">
            <a:off x="6900750" y="-174325"/>
            <a:ext cx="2298600" cy="1284000"/>
          </a:xfrm>
          <a:prstGeom prst="roundRect">
            <a:avLst>
              <a:gd fmla="val 2549" name="adj"/>
            </a:avLst>
          </a:prstGeom>
          <a:solidFill>
            <a:schemeClr val="dk1"/>
          </a:solidFill>
          <a:ln>
            <a:noFill/>
          </a:ln>
          <a:effectLst>
            <a:outerShdw blurRad="385763" rotWithShape="0" algn="bl" dir="708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9"/>
          <p:cNvSpPr/>
          <p:nvPr/>
        </p:nvSpPr>
        <p:spPr>
          <a:xfrm flipH="1">
            <a:off x="8434375" y="540000"/>
            <a:ext cx="916800" cy="3325500"/>
          </a:xfrm>
          <a:prstGeom prst="roundRect">
            <a:avLst>
              <a:gd fmla="val 2549" name="adj"/>
            </a:avLst>
          </a:prstGeom>
          <a:solidFill>
            <a:schemeClr val="dk1"/>
          </a:solidFill>
          <a:ln>
            <a:noFill/>
          </a:ln>
          <a:effectLst>
            <a:outerShdw blurRad="385763" rotWithShape="0" algn="bl" dir="708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9"/>
          <p:cNvSpPr/>
          <p:nvPr/>
        </p:nvSpPr>
        <p:spPr>
          <a:xfrm flipH="1" rot="10800000">
            <a:off x="-28125" y="4007350"/>
            <a:ext cx="2298600" cy="1284000"/>
          </a:xfrm>
          <a:prstGeom prst="roundRect">
            <a:avLst>
              <a:gd fmla="val 2549" name="adj"/>
            </a:avLst>
          </a:prstGeom>
          <a:solidFill>
            <a:schemeClr val="dk1"/>
          </a:solidFill>
          <a:ln>
            <a:noFill/>
          </a:ln>
          <a:effectLst>
            <a:outerShdw blurRad="385763" rotWithShape="0" algn="bl" dir="1878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9"/>
          <p:cNvSpPr/>
          <p:nvPr/>
        </p:nvSpPr>
        <p:spPr>
          <a:xfrm flipH="1" rot="-5400000">
            <a:off x="1951575"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69"/>
          <p:cNvSpPr/>
          <p:nvPr/>
        </p:nvSpPr>
        <p:spPr>
          <a:xfrm flipH="1" rot="-5400000">
            <a:off x="6330100" y="3399150"/>
            <a:ext cx="9168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69"/>
          <p:cNvSpPr txBox="1"/>
          <p:nvPr>
            <p:ph type="title"/>
          </p:nvPr>
        </p:nvSpPr>
        <p:spPr>
          <a:xfrm>
            <a:off x="720000" y="2179625"/>
            <a:ext cx="6145200" cy="914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4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8" name="Google Shape;128;p69"/>
          <p:cNvSpPr txBox="1"/>
          <p:nvPr>
            <p:ph idx="2" type="title"/>
          </p:nvPr>
        </p:nvSpPr>
        <p:spPr>
          <a:xfrm>
            <a:off x="720000" y="995125"/>
            <a:ext cx="1828800" cy="1336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9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129" name="Google Shape;129;p69"/>
          <p:cNvSpPr txBox="1"/>
          <p:nvPr>
            <p:ph idx="1" type="subTitle"/>
          </p:nvPr>
        </p:nvSpPr>
        <p:spPr>
          <a:xfrm>
            <a:off x="720000" y="3094025"/>
            <a:ext cx="4572000" cy="45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3">
    <p:spTree>
      <p:nvGrpSpPr>
        <p:cNvPr id="130" name="Shape 130"/>
        <p:cNvGrpSpPr/>
        <p:nvPr/>
      </p:nvGrpSpPr>
      <p:grpSpPr>
        <a:xfrm>
          <a:off x="0" y="0"/>
          <a:ext cx="0" cy="0"/>
          <a:chOff x="0" y="0"/>
          <a:chExt cx="0" cy="0"/>
        </a:xfrm>
      </p:grpSpPr>
      <p:sp>
        <p:nvSpPr>
          <p:cNvPr id="131" name="Google Shape;131;p70"/>
          <p:cNvSpPr/>
          <p:nvPr/>
        </p:nvSpPr>
        <p:spPr>
          <a:xfrm flipH="1" rot="10800000">
            <a:off x="-314325" y="4746825"/>
            <a:ext cx="2254200" cy="7143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70"/>
          <p:cNvSpPr/>
          <p:nvPr/>
        </p:nvSpPr>
        <p:spPr>
          <a:xfrm flipH="1" rot="10800000">
            <a:off x="-282050" y="2155500"/>
            <a:ext cx="76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70"/>
          <p:cNvSpPr/>
          <p:nvPr/>
        </p:nvSpPr>
        <p:spPr>
          <a:xfrm rot="-5400000">
            <a:off x="7285525" y="-16758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70"/>
          <p:cNvSpPr txBox="1"/>
          <p:nvPr>
            <p:ph type="title"/>
          </p:nvPr>
        </p:nvSpPr>
        <p:spPr>
          <a:xfrm>
            <a:off x="720009" y="2571750"/>
            <a:ext cx="1446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5" name="Google Shape;135;p70"/>
          <p:cNvSpPr txBox="1"/>
          <p:nvPr>
            <p:ph idx="1" type="subTitle"/>
          </p:nvPr>
        </p:nvSpPr>
        <p:spPr>
          <a:xfrm>
            <a:off x="720009" y="2952750"/>
            <a:ext cx="1446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6" name="Google Shape;136;p70"/>
          <p:cNvSpPr txBox="1"/>
          <p:nvPr>
            <p:ph idx="2" type="title"/>
          </p:nvPr>
        </p:nvSpPr>
        <p:spPr>
          <a:xfrm>
            <a:off x="5413506" y="2571750"/>
            <a:ext cx="1446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7" name="Google Shape;137;p70"/>
          <p:cNvSpPr txBox="1"/>
          <p:nvPr>
            <p:ph idx="3" type="subTitle"/>
          </p:nvPr>
        </p:nvSpPr>
        <p:spPr>
          <a:xfrm>
            <a:off x="5413501" y="2952750"/>
            <a:ext cx="1446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70"/>
          <p:cNvSpPr txBox="1"/>
          <p:nvPr>
            <p:ph idx="4" type="title"/>
          </p:nvPr>
        </p:nvSpPr>
        <p:spPr>
          <a:xfrm>
            <a:off x="2284508" y="2571750"/>
            <a:ext cx="1446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9" name="Google Shape;139;p70"/>
          <p:cNvSpPr txBox="1"/>
          <p:nvPr>
            <p:ph idx="5" type="subTitle"/>
          </p:nvPr>
        </p:nvSpPr>
        <p:spPr>
          <a:xfrm>
            <a:off x="2284506" y="2952750"/>
            <a:ext cx="1446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0" name="Google Shape;140;p70"/>
          <p:cNvSpPr txBox="1"/>
          <p:nvPr>
            <p:ph idx="6" type="title"/>
          </p:nvPr>
        </p:nvSpPr>
        <p:spPr>
          <a:xfrm>
            <a:off x="6978005" y="2571750"/>
            <a:ext cx="1446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1" name="Google Shape;141;p70"/>
          <p:cNvSpPr txBox="1"/>
          <p:nvPr>
            <p:ph idx="7" type="subTitle"/>
          </p:nvPr>
        </p:nvSpPr>
        <p:spPr>
          <a:xfrm>
            <a:off x="6977998" y="2952750"/>
            <a:ext cx="1446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2" name="Google Shape;142;p70"/>
          <p:cNvSpPr txBox="1"/>
          <p:nvPr>
            <p:ph idx="8"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3" name="Google Shape;143;p70"/>
          <p:cNvSpPr txBox="1"/>
          <p:nvPr>
            <p:ph idx="9" type="title"/>
          </p:nvPr>
        </p:nvSpPr>
        <p:spPr>
          <a:xfrm>
            <a:off x="3849007" y="2571750"/>
            <a:ext cx="1446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4" name="Google Shape;144;p70"/>
          <p:cNvSpPr txBox="1"/>
          <p:nvPr>
            <p:ph idx="13" type="subTitle"/>
          </p:nvPr>
        </p:nvSpPr>
        <p:spPr>
          <a:xfrm>
            <a:off x="3849004" y="2952750"/>
            <a:ext cx="1446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5" name="Shape 145"/>
        <p:cNvGrpSpPr/>
        <p:nvPr/>
      </p:nvGrpSpPr>
      <p:grpSpPr>
        <a:xfrm>
          <a:off x="0" y="0"/>
          <a:ext cx="0" cy="0"/>
          <a:chOff x="0" y="0"/>
          <a:chExt cx="0" cy="0"/>
        </a:xfrm>
      </p:grpSpPr>
      <p:sp>
        <p:nvSpPr>
          <p:cNvPr id="146" name="Google Shape;146;p71"/>
          <p:cNvSpPr/>
          <p:nvPr/>
        </p:nvSpPr>
        <p:spPr>
          <a:xfrm>
            <a:off x="-28125"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71"/>
          <p:cNvSpPr/>
          <p:nvPr/>
        </p:nvSpPr>
        <p:spPr>
          <a:xfrm>
            <a:off x="-179950" y="54000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71"/>
          <p:cNvSpPr/>
          <p:nvPr/>
        </p:nvSpPr>
        <p:spPr>
          <a:xfrm rot="10800000">
            <a:off x="6900750"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71"/>
          <p:cNvSpPr/>
          <p:nvPr/>
        </p:nvSpPr>
        <p:spPr>
          <a:xfrm rot="10800000">
            <a:off x="8434375" y="1251525"/>
            <a:ext cx="916800" cy="33255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71"/>
          <p:cNvSpPr/>
          <p:nvPr/>
        </p:nvSpPr>
        <p:spPr>
          <a:xfrm rot="5400000">
            <a:off x="6302850"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71"/>
          <p:cNvSpPr/>
          <p:nvPr/>
        </p:nvSpPr>
        <p:spPr>
          <a:xfrm rot="5400000">
            <a:off x="2058275" y="32652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71"/>
          <p:cNvSpPr txBox="1"/>
          <p:nvPr>
            <p:ph type="title"/>
          </p:nvPr>
        </p:nvSpPr>
        <p:spPr>
          <a:xfrm>
            <a:off x="1168025" y="1899400"/>
            <a:ext cx="6807900" cy="128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3" name="Shape 153"/>
        <p:cNvGrpSpPr/>
        <p:nvPr/>
      </p:nvGrpSpPr>
      <p:grpSpPr>
        <a:xfrm>
          <a:off x="0" y="0"/>
          <a:ext cx="0" cy="0"/>
          <a:chOff x="0" y="0"/>
          <a:chExt cx="0" cy="0"/>
        </a:xfrm>
      </p:grpSpPr>
      <p:sp>
        <p:nvSpPr>
          <p:cNvPr id="154" name="Google Shape;154;p72"/>
          <p:cNvSpPr/>
          <p:nvPr/>
        </p:nvSpPr>
        <p:spPr>
          <a:xfrm flipH="1">
            <a:off x="6900750"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72"/>
          <p:cNvSpPr/>
          <p:nvPr/>
        </p:nvSpPr>
        <p:spPr>
          <a:xfrm flipH="1">
            <a:off x="8434375" y="540000"/>
            <a:ext cx="916800" cy="3325500"/>
          </a:xfrm>
          <a:prstGeom prst="roundRect">
            <a:avLst>
              <a:gd fmla="val 2549" name="adj"/>
            </a:avLst>
          </a:prstGeom>
          <a:solidFill>
            <a:schemeClr val="dk1"/>
          </a:solidFill>
          <a:ln>
            <a:noFill/>
          </a:ln>
          <a:effectLst>
            <a:outerShdw blurRad="385763" rotWithShape="0" algn="bl" dir="684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72"/>
          <p:cNvSpPr/>
          <p:nvPr/>
        </p:nvSpPr>
        <p:spPr>
          <a:xfrm flipH="1" rot="10800000">
            <a:off x="-28125"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72"/>
          <p:cNvSpPr/>
          <p:nvPr/>
        </p:nvSpPr>
        <p:spPr>
          <a:xfrm flipH="1" rot="10800000">
            <a:off x="-179950" y="1251525"/>
            <a:ext cx="916800" cy="3325500"/>
          </a:xfrm>
          <a:prstGeom prst="roundRect">
            <a:avLst>
              <a:gd fmla="val 2549" name="adj"/>
            </a:avLst>
          </a:prstGeom>
          <a:solidFill>
            <a:schemeClr val="dk1"/>
          </a:solidFill>
          <a:ln>
            <a:noFill/>
          </a:ln>
          <a:effectLst>
            <a:outerShdw blurRad="385763" rotWithShape="0" algn="bl" dir="24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72"/>
          <p:cNvSpPr/>
          <p:nvPr/>
        </p:nvSpPr>
        <p:spPr>
          <a:xfrm flipH="1" rot="-5400000">
            <a:off x="1951575"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72"/>
          <p:cNvSpPr/>
          <p:nvPr/>
        </p:nvSpPr>
        <p:spPr>
          <a:xfrm flipH="1" rot="-5400000">
            <a:off x="6464050" y="32652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72"/>
          <p:cNvSpPr txBox="1"/>
          <p:nvPr>
            <p:ph type="title"/>
          </p:nvPr>
        </p:nvSpPr>
        <p:spPr>
          <a:xfrm>
            <a:off x="4572000" y="3621300"/>
            <a:ext cx="3337500" cy="531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2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61" name="Google Shape;161;p72"/>
          <p:cNvSpPr txBox="1"/>
          <p:nvPr>
            <p:ph idx="1" type="subTitle"/>
          </p:nvPr>
        </p:nvSpPr>
        <p:spPr>
          <a:xfrm>
            <a:off x="1234488" y="1645300"/>
            <a:ext cx="6675000" cy="1554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73"/>
          <p:cNvSpPr/>
          <p:nvPr>
            <p:ph idx="2" type="pic"/>
          </p:nvPr>
        </p:nvSpPr>
        <p:spPr>
          <a:xfrm>
            <a:off x="0" y="0"/>
            <a:ext cx="9144000" cy="5143500"/>
          </a:xfrm>
          <a:prstGeom prst="rect">
            <a:avLst/>
          </a:prstGeom>
          <a:noFill/>
          <a:ln>
            <a:noFill/>
          </a:ln>
        </p:spPr>
      </p:sp>
      <p:sp>
        <p:nvSpPr>
          <p:cNvPr id="164" name="Google Shape;164;p73"/>
          <p:cNvSpPr txBox="1"/>
          <p:nvPr>
            <p:ph type="title"/>
          </p:nvPr>
        </p:nvSpPr>
        <p:spPr>
          <a:xfrm>
            <a:off x="720000" y="4038000"/>
            <a:ext cx="7704000" cy="572700"/>
          </a:xfrm>
          <a:prstGeom prst="rect">
            <a:avLst/>
          </a:prstGeom>
          <a:solidFill>
            <a:schemeClr val="dk1"/>
          </a:solidFill>
          <a:ln>
            <a:noFill/>
          </a:ln>
          <a:effectLst>
            <a:outerShdw blurRad="85725" rotWithShape="0" algn="bl" dir="3660000" dist="76200">
              <a:srgbClr val="000000">
                <a:alpha val="49803"/>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65" name="Shape 165"/>
        <p:cNvGrpSpPr/>
        <p:nvPr/>
      </p:nvGrpSpPr>
      <p:grpSpPr>
        <a:xfrm>
          <a:off x="0" y="0"/>
          <a:ext cx="0" cy="0"/>
          <a:chOff x="0" y="0"/>
          <a:chExt cx="0" cy="0"/>
        </a:xfrm>
      </p:grpSpPr>
      <p:sp>
        <p:nvSpPr>
          <p:cNvPr id="166" name="Google Shape;166;p74"/>
          <p:cNvSpPr txBox="1"/>
          <p:nvPr>
            <p:ph idx="1" type="subTitle"/>
          </p:nvPr>
        </p:nvSpPr>
        <p:spPr>
          <a:xfrm>
            <a:off x="5680800" y="3116098"/>
            <a:ext cx="2743200" cy="100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 name="Google Shape;167;p74"/>
          <p:cNvSpPr txBox="1"/>
          <p:nvPr>
            <p:ph type="title"/>
          </p:nvPr>
        </p:nvSpPr>
        <p:spPr>
          <a:xfrm>
            <a:off x="5680800" y="997802"/>
            <a:ext cx="2743200" cy="219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8" name="Google Shape;168;p74"/>
          <p:cNvSpPr/>
          <p:nvPr>
            <p:ph idx="2" type="pic"/>
          </p:nvPr>
        </p:nvSpPr>
        <p:spPr>
          <a:xfrm>
            <a:off x="727675" y="540000"/>
            <a:ext cx="4469100" cy="4063500"/>
          </a:xfrm>
          <a:prstGeom prst="rect">
            <a:avLst/>
          </a:prstGeom>
          <a:noFill/>
          <a:ln>
            <a:noFill/>
          </a:ln>
          <a:effectLst>
            <a:outerShdw blurRad="128588" rotWithShape="0" algn="bl" dir="2940000" dist="152400">
              <a:srgbClr val="000000">
                <a:alpha val="49803"/>
              </a:srgbClr>
            </a:outerShdw>
          </a:effectLst>
        </p:spPr>
      </p:sp>
      <p:sp>
        <p:nvSpPr>
          <p:cNvPr id="169" name="Google Shape;169;p74"/>
          <p:cNvSpPr/>
          <p:nvPr/>
        </p:nvSpPr>
        <p:spPr>
          <a:xfrm flipH="1">
            <a:off x="7199450" y="-402925"/>
            <a:ext cx="2254200" cy="7143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74"/>
          <p:cNvSpPr/>
          <p:nvPr/>
        </p:nvSpPr>
        <p:spPr>
          <a:xfrm flipH="1">
            <a:off x="8652475" y="-422800"/>
            <a:ext cx="7689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1" name="Shape 171"/>
        <p:cNvGrpSpPr/>
        <p:nvPr/>
      </p:nvGrpSpPr>
      <p:grpSpPr>
        <a:xfrm>
          <a:off x="0" y="0"/>
          <a:ext cx="0" cy="0"/>
          <a:chOff x="0" y="0"/>
          <a:chExt cx="0" cy="0"/>
        </a:xfrm>
      </p:grpSpPr>
      <p:sp>
        <p:nvSpPr>
          <p:cNvPr id="172" name="Google Shape;172;p75"/>
          <p:cNvSpPr txBox="1"/>
          <p:nvPr>
            <p:ph hasCustomPrompt="1" type="title"/>
          </p:nvPr>
        </p:nvSpPr>
        <p:spPr>
          <a:xfrm>
            <a:off x="1828800" y="1928135"/>
            <a:ext cx="5486400" cy="91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73" name="Google Shape;173;p75"/>
          <p:cNvSpPr txBox="1"/>
          <p:nvPr>
            <p:ph idx="1" type="subTitle"/>
          </p:nvPr>
        </p:nvSpPr>
        <p:spPr>
          <a:xfrm>
            <a:off x="1828800" y="2733685"/>
            <a:ext cx="5486400" cy="45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74" name="Google Shape;174;p75"/>
          <p:cNvSpPr/>
          <p:nvPr/>
        </p:nvSpPr>
        <p:spPr>
          <a:xfrm>
            <a:off x="-28125"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75"/>
          <p:cNvSpPr/>
          <p:nvPr/>
        </p:nvSpPr>
        <p:spPr>
          <a:xfrm>
            <a:off x="-179950" y="54000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75"/>
          <p:cNvSpPr/>
          <p:nvPr/>
        </p:nvSpPr>
        <p:spPr>
          <a:xfrm rot="10800000">
            <a:off x="6900750"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75"/>
          <p:cNvSpPr/>
          <p:nvPr/>
        </p:nvSpPr>
        <p:spPr>
          <a:xfrm rot="10800000">
            <a:off x="8434375" y="1251525"/>
            <a:ext cx="916800" cy="33255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75"/>
          <p:cNvSpPr/>
          <p:nvPr/>
        </p:nvSpPr>
        <p:spPr>
          <a:xfrm rot="5400000">
            <a:off x="6302850"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75"/>
          <p:cNvSpPr/>
          <p:nvPr/>
        </p:nvSpPr>
        <p:spPr>
          <a:xfrm rot="5400000">
            <a:off x="2058275" y="32652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80" name="Shape 180"/>
        <p:cNvGrpSpPr/>
        <p:nvPr/>
      </p:nvGrpSpPr>
      <p:grpSpPr>
        <a:xfrm>
          <a:off x="0" y="0"/>
          <a:ext cx="0" cy="0"/>
          <a:chOff x="0" y="0"/>
          <a:chExt cx="0" cy="0"/>
        </a:xfrm>
      </p:grpSpPr>
      <p:sp>
        <p:nvSpPr>
          <p:cNvPr id="181" name="Google Shape;181;p76"/>
          <p:cNvSpPr txBox="1"/>
          <p:nvPr>
            <p:ph type="title"/>
          </p:nvPr>
        </p:nvSpPr>
        <p:spPr>
          <a:xfrm>
            <a:off x="2267175" y="540000"/>
            <a:ext cx="46095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82" name="Google Shape;182;p76"/>
          <p:cNvSpPr txBox="1"/>
          <p:nvPr>
            <p:ph idx="1" type="subTitle"/>
          </p:nvPr>
        </p:nvSpPr>
        <p:spPr>
          <a:xfrm>
            <a:off x="2267175" y="1215903"/>
            <a:ext cx="4609500" cy="36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83" name="Google Shape;183;p76"/>
          <p:cNvSpPr txBox="1"/>
          <p:nvPr>
            <p:ph idx="2" type="title"/>
          </p:nvPr>
        </p:nvSpPr>
        <p:spPr>
          <a:xfrm>
            <a:off x="2267175" y="2050942"/>
            <a:ext cx="46095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84" name="Google Shape;184;p76"/>
          <p:cNvSpPr txBox="1"/>
          <p:nvPr>
            <p:ph idx="3" type="subTitle"/>
          </p:nvPr>
        </p:nvSpPr>
        <p:spPr>
          <a:xfrm>
            <a:off x="2267175" y="2726845"/>
            <a:ext cx="4609500" cy="36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85" name="Google Shape;185;p76"/>
          <p:cNvSpPr txBox="1"/>
          <p:nvPr>
            <p:ph idx="4" type="title"/>
          </p:nvPr>
        </p:nvSpPr>
        <p:spPr>
          <a:xfrm>
            <a:off x="2267175" y="3561897"/>
            <a:ext cx="46095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86" name="Google Shape;186;p76"/>
          <p:cNvSpPr txBox="1"/>
          <p:nvPr>
            <p:ph idx="5" type="subTitle"/>
          </p:nvPr>
        </p:nvSpPr>
        <p:spPr>
          <a:xfrm>
            <a:off x="2267175" y="4237799"/>
            <a:ext cx="4609500" cy="36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87" name="Google Shape;187;p76"/>
          <p:cNvSpPr/>
          <p:nvPr/>
        </p:nvSpPr>
        <p:spPr>
          <a:xfrm flipH="1">
            <a:off x="6900750"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76"/>
          <p:cNvSpPr/>
          <p:nvPr/>
        </p:nvSpPr>
        <p:spPr>
          <a:xfrm flipH="1">
            <a:off x="8434375" y="540000"/>
            <a:ext cx="916800" cy="3325500"/>
          </a:xfrm>
          <a:prstGeom prst="roundRect">
            <a:avLst>
              <a:gd fmla="val 2549" name="adj"/>
            </a:avLst>
          </a:prstGeom>
          <a:solidFill>
            <a:schemeClr val="dk1"/>
          </a:solidFill>
          <a:ln>
            <a:noFill/>
          </a:ln>
          <a:effectLst>
            <a:outerShdw blurRad="385763" rotWithShape="0" algn="bl" dir="684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6"/>
          <p:cNvSpPr/>
          <p:nvPr/>
        </p:nvSpPr>
        <p:spPr>
          <a:xfrm flipH="1" rot="10800000">
            <a:off x="-28125"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6"/>
          <p:cNvSpPr/>
          <p:nvPr/>
        </p:nvSpPr>
        <p:spPr>
          <a:xfrm flipH="1" rot="10800000">
            <a:off x="-179950" y="1251525"/>
            <a:ext cx="916800" cy="3325500"/>
          </a:xfrm>
          <a:prstGeom prst="roundRect">
            <a:avLst>
              <a:gd fmla="val 2549" name="adj"/>
            </a:avLst>
          </a:prstGeom>
          <a:solidFill>
            <a:schemeClr val="dk1"/>
          </a:solidFill>
          <a:ln>
            <a:noFill/>
          </a:ln>
          <a:effectLst>
            <a:outerShdw blurRad="385763" rotWithShape="0" algn="bl" dir="24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59"/>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 name="Google Shape;19;p59"/>
          <p:cNvSpPr/>
          <p:nvPr/>
        </p:nvSpPr>
        <p:spPr>
          <a:xfrm flipH="1">
            <a:off x="6970950" y="-8601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9"/>
          <p:cNvSpPr/>
          <p:nvPr/>
        </p:nvSpPr>
        <p:spPr>
          <a:xfrm flipH="1">
            <a:off x="8637775" y="-298200"/>
            <a:ext cx="12408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9"/>
          <p:cNvSpPr/>
          <p:nvPr/>
        </p:nvSpPr>
        <p:spPr>
          <a:xfrm flipH="1" rot="5400000">
            <a:off x="148550" y="4185300"/>
            <a:ext cx="634800" cy="1776000"/>
          </a:xfrm>
          <a:prstGeom prst="roundRect">
            <a:avLst>
              <a:gd fmla="val 2549" name="adj"/>
            </a:avLst>
          </a:prstGeom>
          <a:solidFill>
            <a:schemeClr val="dk1"/>
          </a:solidFill>
          <a:ln>
            <a:noFill/>
          </a:ln>
          <a:effectLst>
            <a:outerShdw blurRad="385763" rotWithShape="0" algn="bl" dir="183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91" name="Shape 191"/>
        <p:cNvGrpSpPr/>
        <p:nvPr/>
      </p:nvGrpSpPr>
      <p:grpSpPr>
        <a:xfrm>
          <a:off x="0" y="0"/>
          <a:ext cx="0" cy="0"/>
          <a:chOff x="0" y="0"/>
          <a:chExt cx="0" cy="0"/>
        </a:xfrm>
      </p:grpSpPr>
      <p:sp>
        <p:nvSpPr>
          <p:cNvPr id="192" name="Google Shape;192;p77"/>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3" name="Google Shape;193;p77"/>
          <p:cNvSpPr/>
          <p:nvPr/>
        </p:nvSpPr>
        <p:spPr>
          <a:xfrm flipH="1" rot="10800000">
            <a:off x="-314325" y="4746825"/>
            <a:ext cx="2254200" cy="7143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77"/>
          <p:cNvSpPr/>
          <p:nvPr/>
        </p:nvSpPr>
        <p:spPr>
          <a:xfrm flipH="1" rot="10800000">
            <a:off x="-282050" y="2155500"/>
            <a:ext cx="76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77"/>
          <p:cNvSpPr/>
          <p:nvPr/>
        </p:nvSpPr>
        <p:spPr>
          <a:xfrm rot="-5400000">
            <a:off x="7285525" y="-16758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196" name="Shape 196"/>
        <p:cNvGrpSpPr/>
        <p:nvPr/>
      </p:nvGrpSpPr>
      <p:grpSpPr>
        <a:xfrm>
          <a:off x="0" y="0"/>
          <a:ext cx="0" cy="0"/>
          <a:chOff x="0" y="0"/>
          <a:chExt cx="0" cy="0"/>
        </a:xfrm>
      </p:grpSpPr>
      <p:sp>
        <p:nvSpPr>
          <p:cNvPr id="197" name="Google Shape;197;p78"/>
          <p:cNvSpPr txBox="1"/>
          <p:nvPr>
            <p:ph type="title"/>
          </p:nvPr>
        </p:nvSpPr>
        <p:spPr>
          <a:xfrm>
            <a:off x="3852000" y="2179625"/>
            <a:ext cx="4572000" cy="914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600"/>
              <a:buNone/>
              <a:defRPr sz="4500"/>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198" name="Google Shape;198;p78"/>
          <p:cNvSpPr txBox="1"/>
          <p:nvPr>
            <p:ph idx="2" type="title"/>
          </p:nvPr>
        </p:nvSpPr>
        <p:spPr>
          <a:xfrm>
            <a:off x="6595200" y="918925"/>
            <a:ext cx="1828800" cy="1336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sz="9000"/>
            </a:lvl1pPr>
            <a:lvl2pPr lvl="1" algn="r">
              <a:lnSpc>
                <a:spcPct val="100000"/>
              </a:lnSpc>
              <a:spcBef>
                <a:spcPts val="0"/>
              </a:spcBef>
              <a:spcAft>
                <a:spcPts val="0"/>
              </a:spcAft>
              <a:buSzPts val="6000"/>
              <a:buNone/>
              <a:defRPr sz="6000"/>
            </a:lvl2pPr>
            <a:lvl3pPr lvl="2" algn="r">
              <a:lnSpc>
                <a:spcPct val="100000"/>
              </a:lnSpc>
              <a:spcBef>
                <a:spcPts val="0"/>
              </a:spcBef>
              <a:spcAft>
                <a:spcPts val="0"/>
              </a:spcAft>
              <a:buSzPts val="6000"/>
              <a:buNone/>
              <a:defRPr sz="6000"/>
            </a:lvl3pPr>
            <a:lvl4pPr lvl="3" algn="r">
              <a:lnSpc>
                <a:spcPct val="100000"/>
              </a:lnSpc>
              <a:spcBef>
                <a:spcPts val="0"/>
              </a:spcBef>
              <a:spcAft>
                <a:spcPts val="0"/>
              </a:spcAft>
              <a:buSzPts val="6000"/>
              <a:buNone/>
              <a:defRPr sz="6000"/>
            </a:lvl4pPr>
            <a:lvl5pPr lvl="4" algn="r">
              <a:lnSpc>
                <a:spcPct val="100000"/>
              </a:lnSpc>
              <a:spcBef>
                <a:spcPts val="0"/>
              </a:spcBef>
              <a:spcAft>
                <a:spcPts val="0"/>
              </a:spcAft>
              <a:buSzPts val="6000"/>
              <a:buNone/>
              <a:defRPr sz="6000"/>
            </a:lvl5pPr>
            <a:lvl6pPr lvl="5" algn="r">
              <a:lnSpc>
                <a:spcPct val="100000"/>
              </a:lnSpc>
              <a:spcBef>
                <a:spcPts val="0"/>
              </a:spcBef>
              <a:spcAft>
                <a:spcPts val="0"/>
              </a:spcAft>
              <a:buSzPts val="6000"/>
              <a:buNone/>
              <a:defRPr sz="6000"/>
            </a:lvl6pPr>
            <a:lvl7pPr lvl="6" algn="r">
              <a:lnSpc>
                <a:spcPct val="100000"/>
              </a:lnSpc>
              <a:spcBef>
                <a:spcPts val="0"/>
              </a:spcBef>
              <a:spcAft>
                <a:spcPts val="0"/>
              </a:spcAft>
              <a:buSzPts val="6000"/>
              <a:buNone/>
              <a:defRPr sz="6000"/>
            </a:lvl7pPr>
            <a:lvl8pPr lvl="7" algn="r">
              <a:lnSpc>
                <a:spcPct val="100000"/>
              </a:lnSpc>
              <a:spcBef>
                <a:spcPts val="0"/>
              </a:spcBef>
              <a:spcAft>
                <a:spcPts val="0"/>
              </a:spcAft>
              <a:buSzPts val="6000"/>
              <a:buNone/>
              <a:defRPr sz="6000"/>
            </a:lvl8pPr>
            <a:lvl9pPr lvl="8" algn="r">
              <a:lnSpc>
                <a:spcPct val="100000"/>
              </a:lnSpc>
              <a:spcBef>
                <a:spcPts val="0"/>
              </a:spcBef>
              <a:spcAft>
                <a:spcPts val="0"/>
              </a:spcAft>
              <a:buSzPts val="6000"/>
              <a:buNone/>
              <a:defRPr sz="6000"/>
            </a:lvl9pPr>
          </a:lstStyle>
          <a:p/>
        </p:txBody>
      </p:sp>
      <p:sp>
        <p:nvSpPr>
          <p:cNvPr id="199" name="Google Shape;199;p78"/>
          <p:cNvSpPr txBox="1"/>
          <p:nvPr>
            <p:ph idx="1" type="subTitle"/>
          </p:nvPr>
        </p:nvSpPr>
        <p:spPr>
          <a:xfrm>
            <a:off x="3852000" y="3094025"/>
            <a:ext cx="4572000" cy="457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00" name="Google Shape;200;p78"/>
          <p:cNvSpPr/>
          <p:nvPr/>
        </p:nvSpPr>
        <p:spPr>
          <a:xfrm flipH="1">
            <a:off x="6900750" y="-4791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8"/>
          <p:cNvSpPr/>
          <p:nvPr/>
        </p:nvSpPr>
        <p:spPr>
          <a:xfrm flipH="1" rot="10800000">
            <a:off x="-28125"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8"/>
          <p:cNvSpPr/>
          <p:nvPr/>
        </p:nvSpPr>
        <p:spPr>
          <a:xfrm flipH="1" rot="10800000">
            <a:off x="-179950" y="1251525"/>
            <a:ext cx="916800" cy="3325500"/>
          </a:xfrm>
          <a:prstGeom prst="roundRect">
            <a:avLst>
              <a:gd fmla="val 2549" name="adj"/>
            </a:avLst>
          </a:prstGeom>
          <a:solidFill>
            <a:schemeClr val="dk1"/>
          </a:solidFill>
          <a:ln>
            <a:noFill/>
          </a:ln>
          <a:effectLst>
            <a:outerShdw blurRad="385763" rotWithShape="0" algn="bl" dir="28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8"/>
          <p:cNvSpPr/>
          <p:nvPr/>
        </p:nvSpPr>
        <p:spPr>
          <a:xfrm flipH="1" rot="-5400000">
            <a:off x="1951575"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8"/>
          <p:cNvSpPr/>
          <p:nvPr/>
        </p:nvSpPr>
        <p:spPr>
          <a:xfrm flipH="1" rot="-5400000">
            <a:off x="6330100" y="3399150"/>
            <a:ext cx="9168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05" name="Shape 205"/>
        <p:cNvGrpSpPr/>
        <p:nvPr/>
      </p:nvGrpSpPr>
      <p:grpSpPr>
        <a:xfrm>
          <a:off x="0" y="0"/>
          <a:ext cx="0" cy="0"/>
          <a:chOff x="0" y="0"/>
          <a:chExt cx="0" cy="0"/>
        </a:xfrm>
      </p:grpSpPr>
      <p:sp>
        <p:nvSpPr>
          <p:cNvPr id="206" name="Google Shape;206;p79"/>
          <p:cNvSpPr txBox="1"/>
          <p:nvPr>
            <p:ph idx="1" type="subTitle"/>
          </p:nvPr>
        </p:nvSpPr>
        <p:spPr>
          <a:xfrm>
            <a:off x="720000" y="4237800"/>
            <a:ext cx="7704000" cy="36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7" name="Google Shape;207;p79"/>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8" name="Google Shape;208;p79"/>
          <p:cNvSpPr/>
          <p:nvPr/>
        </p:nvSpPr>
        <p:spPr>
          <a:xfrm flipH="1">
            <a:off x="7199450" y="-402925"/>
            <a:ext cx="2254200" cy="7143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79"/>
          <p:cNvSpPr/>
          <p:nvPr/>
        </p:nvSpPr>
        <p:spPr>
          <a:xfrm flipH="1">
            <a:off x="8652475" y="-422800"/>
            <a:ext cx="7689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79"/>
          <p:cNvSpPr/>
          <p:nvPr/>
        </p:nvSpPr>
        <p:spPr>
          <a:xfrm rot="5400000">
            <a:off x="1204900" y="34938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11" name="Shape 211"/>
        <p:cNvGrpSpPr/>
        <p:nvPr/>
      </p:nvGrpSpPr>
      <p:grpSpPr>
        <a:xfrm>
          <a:off x="0" y="0"/>
          <a:ext cx="0" cy="0"/>
          <a:chOff x="0" y="0"/>
          <a:chExt cx="0" cy="0"/>
        </a:xfrm>
      </p:grpSpPr>
      <p:sp>
        <p:nvSpPr>
          <p:cNvPr id="212" name="Google Shape;212;p80"/>
          <p:cNvSpPr txBox="1"/>
          <p:nvPr>
            <p:ph idx="1" type="subTitle"/>
          </p:nvPr>
        </p:nvSpPr>
        <p:spPr>
          <a:xfrm>
            <a:off x="948600" y="2689820"/>
            <a:ext cx="2286000" cy="11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3" name="Google Shape;213;p80"/>
          <p:cNvSpPr txBox="1"/>
          <p:nvPr>
            <p:ph type="title"/>
          </p:nvPr>
        </p:nvSpPr>
        <p:spPr>
          <a:xfrm>
            <a:off x="948600" y="1577420"/>
            <a:ext cx="2286000" cy="1188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214" name="Shape 214"/>
        <p:cNvGrpSpPr/>
        <p:nvPr/>
      </p:nvGrpSpPr>
      <p:grpSpPr>
        <a:xfrm>
          <a:off x="0" y="0"/>
          <a:ext cx="0" cy="0"/>
          <a:chOff x="0" y="0"/>
          <a:chExt cx="0" cy="0"/>
        </a:xfrm>
      </p:grpSpPr>
      <p:sp>
        <p:nvSpPr>
          <p:cNvPr id="215" name="Google Shape;215;p81"/>
          <p:cNvSpPr txBox="1"/>
          <p:nvPr>
            <p:ph idx="1" type="subTitle"/>
          </p:nvPr>
        </p:nvSpPr>
        <p:spPr>
          <a:xfrm>
            <a:off x="3888175" y="2686050"/>
            <a:ext cx="3840600" cy="82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6" name="Google Shape;216;p81"/>
          <p:cNvSpPr txBox="1"/>
          <p:nvPr>
            <p:ph type="title"/>
          </p:nvPr>
        </p:nvSpPr>
        <p:spPr>
          <a:xfrm>
            <a:off x="3888175" y="2122050"/>
            <a:ext cx="3840600" cy="640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17" name="Shape 217"/>
        <p:cNvGrpSpPr/>
        <p:nvPr/>
      </p:nvGrpSpPr>
      <p:grpSpPr>
        <a:xfrm>
          <a:off x="0" y="0"/>
          <a:ext cx="0" cy="0"/>
          <a:chOff x="0" y="0"/>
          <a:chExt cx="0" cy="0"/>
        </a:xfrm>
      </p:grpSpPr>
      <p:sp>
        <p:nvSpPr>
          <p:cNvPr id="218" name="Google Shape;218;p82"/>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9" name="Google Shape;219;p82"/>
          <p:cNvSpPr/>
          <p:nvPr/>
        </p:nvSpPr>
        <p:spPr>
          <a:xfrm rot="10800000">
            <a:off x="7199450" y="4823025"/>
            <a:ext cx="2254200" cy="714300"/>
          </a:xfrm>
          <a:prstGeom prst="roundRect">
            <a:avLst>
              <a:gd fmla="val 2549" name="adj"/>
            </a:avLst>
          </a:prstGeom>
          <a:solidFill>
            <a:schemeClr val="dk1"/>
          </a:solidFill>
          <a:ln>
            <a:noFill/>
          </a:ln>
          <a:effectLst>
            <a:outerShdw blurRad="385763" rotWithShape="0" algn="bl" dir="94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82"/>
          <p:cNvSpPr/>
          <p:nvPr/>
        </p:nvSpPr>
        <p:spPr>
          <a:xfrm rot="10800000">
            <a:off x="8652475" y="2231700"/>
            <a:ext cx="7689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82"/>
          <p:cNvSpPr/>
          <p:nvPr/>
        </p:nvSpPr>
        <p:spPr>
          <a:xfrm flipH="1" rot="5400000">
            <a:off x="1204900" y="-16849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
    <p:spTree>
      <p:nvGrpSpPr>
        <p:cNvPr id="222" name="Shape 222"/>
        <p:cNvGrpSpPr/>
        <p:nvPr/>
      </p:nvGrpSpPr>
      <p:grpSpPr>
        <a:xfrm>
          <a:off x="0" y="0"/>
          <a:ext cx="0" cy="0"/>
          <a:chOff x="0" y="0"/>
          <a:chExt cx="0" cy="0"/>
        </a:xfrm>
      </p:grpSpPr>
      <p:sp>
        <p:nvSpPr>
          <p:cNvPr id="223" name="Google Shape;223;p83"/>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4" name="Google Shape;224;p83"/>
          <p:cNvSpPr/>
          <p:nvPr/>
        </p:nvSpPr>
        <p:spPr>
          <a:xfrm flipH="1" rot="10800000">
            <a:off x="-314325" y="4746825"/>
            <a:ext cx="2254200" cy="7143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83"/>
          <p:cNvSpPr/>
          <p:nvPr/>
        </p:nvSpPr>
        <p:spPr>
          <a:xfrm flipH="1" rot="10800000">
            <a:off x="-282050" y="2155500"/>
            <a:ext cx="76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83"/>
          <p:cNvSpPr/>
          <p:nvPr/>
        </p:nvSpPr>
        <p:spPr>
          <a:xfrm rot="-5400000">
            <a:off x="7285525" y="-16758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27" name="Shape 227"/>
        <p:cNvGrpSpPr/>
        <p:nvPr/>
      </p:nvGrpSpPr>
      <p:grpSpPr>
        <a:xfrm>
          <a:off x="0" y="0"/>
          <a:ext cx="0" cy="0"/>
          <a:chOff x="0" y="0"/>
          <a:chExt cx="0" cy="0"/>
        </a:xfrm>
      </p:grpSpPr>
      <p:sp>
        <p:nvSpPr>
          <p:cNvPr id="228" name="Google Shape;228;p84"/>
          <p:cNvSpPr txBox="1"/>
          <p:nvPr>
            <p:ph type="title"/>
          </p:nvPr>
        </p:nvSpPr>
        <p:spPr>
          <a:xfrm>
            <a:off x="720000" y="3333738"/>
            <a:ext cx="2336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9" name="Google Shape;229;p84"/>
          <p:cNvSpPr txBox="1"/>
          <p:nvPr>
            <p:ph idx="1" type="subTitle"/>
          </p:nvPr>
        </p:nvSpPr>
        <p:spPr>
          <a:xfrm>
            <a:off x="720000" y="3714738"/>
            <a:ext cx="23364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0" name="Google Shape;230;p84"/>
          <p:cNvSpPr txBox="1"/>
          <p:nvPr>
            <p:ph idx="2" type="title"/>
          </p:nvPr>
        </p:nvSpPr>
        <p:spPr>
          <a:xfrm>
            <a:off x="3403800" y="3333738"/>
            <a:ext cx="2336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1" name="Google Shape;231;p84"/>
          <p:cNvSpPr txBox="1"/>
          <p:nvPr>
            <p:ph idx="3" type="subTitle"/>
          </p:nvPr>
        </p:nvSpPr>
        <p:spPr>
          <a:xfrm>
            <a:off x="3403800" y="3714738"/>
            <a:ext cx="23364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2" name="Google Shape;232;p84"/>
          <p:cNvSpPr txBox="1"/>
          <p:nvPr>
            <p:ph idx="4" type="title"/>
          </p:nvPr>
        </p:nvSpPr>
        <p:spPr>
          <a:xfrm>
            <a:off x="6087600" y="3333738"/>
            <a:ext cx="2336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3" name="Google Shape;233;p84"/>
          <p:cNvSpPr txBox="1"/>
          <p:nvPr>
            <p:ph idx="5" type="subTitle"/>
          </p:nvPr>
        </p:nvSpPr>
        <p:spPr>
          <a:xfrm>
            <a:off x="6087600" y="3714738"/>
            <a:ext cx="23364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4" name="Google Shape;234;p84"/>
          <p:cNvSpPr txBox="1"/>
          <p:nvPr>
            <p:ph idx="6"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5" name="Google Shape;235;p84"/>
          <p:cNvSpPr/>
          <p:nvPr/>
        </p:nvSpPr>
        <p:spPr>
          <a:xfrm rot="10800000">
            <a:off x="2012000" y="4823025"/>
            <a:ext cx="2254200" cy="714300"/>
          </a:xfrm>
          <a:prstGeom prst="roundRect">
            <a:avLst>
              <a:gd fmla="val 2549" name="adj"/>
            </a:avLst>
          </a:prstGeom>
          <a:solidFill>
            <a:schemeClr val="dk1"/>
          </a:solidFill>
          <a:ln>
            <a:noFill/>
          </a:ln>
          <a:effectLst>
            <a:outerShdw blurRad="385763" rotWithShape="0" algn="bl" dir="94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84"/>
          <p:cNvSpPr/>
          <p:nvPr/>
        </p:nvSpPr>
        <p:spPr>
          <a:xfrm rot="10800000">
            <a:off x="8652475" y="38775"/>
            <a:ext cx="7689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84"/>
          <p:cNvSpPr/>
          <p:nvPr/>
        </p:nvSpPr>
        <p:spPr>
          <a:xfrm flipH="1" rot="5400000">
            <a:off x="7425900" y="-16849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38" name="Shape 238"/>
        <p:cNvGrpSpPr/>
        <p:nvPr/>
      </p:nvGrpSpPr>
      <p:grpSpPr>
        <a:xfrm>
          <a:off x="0" y="0"/>
          <a:ext cx="0" cy="0"/>
          <a:chOff x="0" y="0"/>
          <a:chExt cx="0" cy="0"/>
        </a:xfrm>
      </p:grpSpPr>
      <p:sp>
        <p:nvSpPr>
          <p:cNvPr id="239" name="Google Shape;239;p85"/>
          <p:cNvSpPr txBox="1"/>
          <p:nvPr>
            <p:ph type="ctrTitle"/>
          </p:nvPr>
        </p:nvSpPr>
        <p:spPr>
          <a:xfrm>
            <a:off x="2429950" y="616200"/>
            <a:ext cx="4284000" cy="109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8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0" name="Google Shape;240;p85"/>
          <p:cNvSpPr txBox="1"/>
          <p:nvPr>
            <p:ph idx="1" type="subTitle"/>
          </p:nvPr>
        </p:nvSpPr>
        <p:spPr>
          <a:xfrm>
            <a:off x="2425075" y="1537800"/>
            <a:ext cx="4293900" cy="100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41" name="Google Shape;241;p85"/>
          <p:cNvSpPr txBox="1"/>
          <p:nvPr/>
        </p:nvSpPr>
        <p:spPr>
          <a:xfrm>
            <a:off x="2116550" y="3666350"/>
            <a:ext cx="4910700" cy="4191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Ubuntu"/>
                <a:ea typeface="Ubuntu"/>
                <a:cs typeface="Ubuntu"/>
                <a:sym typeface="Ubuntu"/>
              </a:rPr>
              <a:t>CREDITS: This presentation template was created by </a:t>
            </a:r>
            <a:r>
              <a:rPr b="1" i="0" lang="en" sz="1200" u="sng" cap="none" strike="noStrike">
                <a:solidFill>
                  <a:schemeClr val="lt1"/>
                </a:solidFill>
                <a:latin typeface="Ubuntu"/>
                <a:ea typeface="Ubuntu"/>
                <a:cs typeface="Ubuntu"/>
                <a:sym typeface="Ubuntu"/>
                <a:hlinkClick r:id="rId2">
                  <a:extLst>
                    <a:ext uri="{A12FA001-AC4F-418D-AE19-62706E023703}">
                      <ahyp:hlinkClr val="tx"/>
                    </a:ext>
                  </a:extLst>
                </a:hlinkClick>
              </a:rPr>
              <a:t>Slidesgo</a:t>
            </a:r>
            <a:r>
              <a:rPr b="0" i="0" lang="en" sz="1200" u="none" cap="none" strike="noStrike">
                <a:solidFill>
                  <a:schemeClr val="lt1"/>
                </a:solidFill>
                <a:latin typeface="Ubuntu"/>
                <a:ea typeface="Ubuntu"/>
                <a:cs typeface="Ubuntu"/>
                <a:sym typeface="Ubuntu"/>
              </a:rPr>
              <a:t>, and includes icons by </a:t>
            </a:r>
            <a:r>
              <a:rPr b="1" i="0" lang="en" sz="1200" u="sng" cap="none" strike="noStrike">
                <a:solidFill>
                  <a:schemeClr val="lt1"/>
                </a:solidFill>
                <a:latin typeface="Ubuntu"/>
                <a:ea typeface="Ubuntu"/>
                <a:cs typeface="Ubuntu"/>
                <a:sym typeface="Ubuntu"/>
                <a:hlinkClick r:id="rId3">
                  <a:extLst>
                    <a:ext uri="{A12FA001-AC4F-418D-AE19-62706E023703}">
                      <ahyp:hlinkClr val="tx"/>
                    </a:ext>
                  </a:extLst>
                </a:hlinkClick>
              </a:rPr>
              <a:t>Flaticon</a:t>
            </a:r>
            <a:r>
              <a:rPr b="0" i="0" lang="en" sz="1200" u="none" cap="none" strike="noStrike">
                <a:solidFill>
                  <a:schemeClr val="lt1"/>
                </a:solidFill>
                <a:latin typeface="Ubuntu"/>
                <a:ea typeface="Ubuntu"/>
                <a:cs typeface="Ubuntu"/>
                <a:sym typeface="Ubuntu"/>
              </a:rPr>
              <a:t>, and infographics &amp; images by </a:t>
            </a:r>
            <a:r>
              <a:rPr b="1" i="0" lang="en" sz="1200" u="sng" cap="none" strike="noStrike">
                <a:solidFill>
                  <a:schemeClr val="lt1"/>
                </a:solidFill>
                <a:latin typeface="Ubuntu"/>
                <a:ea typeface="Ubuntu"/>
                <a:cs typeface="Ubuntu"/>
                <a:sym typeface="Ubuntu"/>
                <a:hlinkClick r:id="rId4">
                  <a:extLst>
                    <a:ext uri="{A12FA001-AC4F-418D-AE19-62706E023703}">
                      <ahyp:hlinkClr val="tx"/>
                    </a:ext>
                  </a:extLst>
                </a:hlinkClick>
              </a:rPr>
              <a:t>Freepik</a:t>
            </a:r>
            <a:endParaRPr b="1" i="0" sz="1200" u="sng" cap="none" strike="noStrike">
              <a:solidFill>
                <a:schemeClr val="lt1"/>
              </a:solidFill>
              <a:latin typeface="Ubuntu"/>
              <a:ea typeface="Ubuntu"/>
              <a:cs typeface="Ubuntu"/>
              <a:sym typeface="Ubuntu"/>
            </a:endParaRPr>
          </a:p>
        </p:txBody>
      </p:sp>
      <p:sp>
        <p:nvSpPr>
          <p:cNvPr id="242" name="Google Shape;242;p85"/>
          <p:cNvSpPr/>
          <p:nvPr/>
        </p:nvSpPr>
        <p:spPr>
          <a:xfrm>
            <a:off x="-28125"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85"/>
          <p:cNvSpPr/>
          <p:nvPr/>
        </p:nvSpPr>
        <p:spPr>
          <a:xfrm>
            <a:off x="-179950" y="54000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85"/>
          <p:cNvSpPr/>
          <p:nvPr/>
        </p:nvSpPr>
        <p:spPr>
          <a:xfrm rot="10800000">
            <a:off x="7129350"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85"/>
          <p:cNvSpPr/>
          <p:nvPr/>
        </p:nvSpPr>
        <p:spPr>
          <a:xfrm rot="10800000">
            <a:off x="8434375" y="1251525"/>
            <a:ext cx="916800" cy="33255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85"/>
          <p:cNvSpPr/>
          <p:nvPr/>
        </p:nvSpPr>
        <p:spPr>
          <a:xfrm rot="5400000">
            <a:off x="6607650" y="-18097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85"/>
          <p:cNvSpPr/>
          <p:nvPr/>
        </p:nvSpPr>
        <p:spPr>
          <a:xfrm rot="5400000">
            <a:off x="1753475" y="34176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8" name="Shape 248"/>
        <p:cNvGrpSpPr/>
        <p:nvPr/>
      </p:nvGrpSpPr>
      <p:grpSpPr>
        <a:xfrm>
          <a:off x="0" y="0"/>
          <a:ext cx="0" cy="0"/>
          <a:chOff x="0" y="0"/>
          <a:chExt cx="0" cy="0"/>
        </a:xfrm>
      </p:grpSpPr>
      <p:sp>
        <p:nvSpPr>
          <p:cNvPr id="249" name="Google Shape;249;p86"/>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50" name="Google Shape;250;p86"/>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Arial"/>
              <a:buChar char="●"/>
              <a:defRPr sz="1250"/>
            </a:lvl1pPr>
            <a:lvl2pPr indent="-317500" lvl="1" marL="914400" algn="l">
              <a:lnSpc>
                <a:spcPct val="115000"/>
              </a:lnSpc>
              <a:spcBef>
                <a:spcPts val="0"/>
              </a:spcBef>
              <a:spcAft>
                <a:spcPts val="0"/>
              </a:spcAft>
              <a:buSzPts val="1400"/>
              <a:buFont typeface="Arial"/>
              <a:buChar char="○"/>
              <a:defRPr/>
            </a:lvl2pPr>
            <a:lvl3pPr indent="-317500" lvl="2" marL="1371600" algn="l">
              <a:lnSpc>
                <a:spcPct val="115000"/>
              </a:lnSpc>
              <a:spcBef>
                <a:spcPts val="0"/>
              </a:spcBef>
              <a:spcAft>
                <a:spcPts val="0"/>
              </a:spcAft>
              <a:buSzPts val="1400"/>
              <a:buFont typeface="Arial"/>
              <a:buChar char="■"/>
              <a:defRPr/>
            </a:lvl3pPr>
            <a:lvl4pPr indent="-317500" lvl="3" marL="1828800" algn="l">
              <a:lnSpc>
                <a:spcPct val="115000"/>
              </a:lnSpc>
              <a:spcBef>
                <a:spcPts val="0"/>
              </a:spcBef>
              <a:spcAft>
                <a:spcPts val="0"/>
              </a:spcAft>
              <a:buSzPts val="1400"/>
              <a:buFont typeface="Arial"/>
              <a:buChar char="●"/>
              <a:defRPr/>
            </a:lvl4pPr>
            <a:lvl5pPr indent="-317500" lvl="4" marL="2286000" algn="l">
              <a:lnSpc>
                <a:spcPct val="115000"/>
              </a:lnSpc>
              <a:spcBef>
                <a:spcPts val="0"/>
              </a:spcBef>
              <a:spcAft>
                <a:spcPts val="0"/>
              </a:spcAft>
              <a:buSzPts val="1400"/>
              <a:buFont typeface="Arial"/>
              <a:buChar char="○"/>
              <a:defRPr/>
            </a:lvl5pPr>
            <a:lvl6pPr indent="-317500" lvl="5" marL="2743200" algn="l">
              <a:lnSpc>
                <a:spcPct val="115000"/>
              </a:lnSpc>
              <a:spcBef>
                <a:spcPts val="0"/>
              </a:spcBef>
              <a:spcAft>
                <a:spcPts val="0"/>
              </a:spcAft>
              <a:buSzPts val="1400"/>
              <a:buFont typeface="Arial"/>
              <a:buChar char="■"/>
              <a:defRPr/>
            </a:lvl6pPr>
            <a:lvl7pPr indent="-317500" lvl="6" marL="3200400" algn="l">
              <a:lnSpc>
                <a:spcPct val="115000"/>
              </a:lnSpc>
              <a:spcBef>
                <a:spcPts val="0"/>
              </a:spcBef>
              <a:spcAft>
                <a:spcPts val="0"/>
              </a:spcAft>
              <a:buSzPts val="1400"/>
              <a:buFont typeface="Arial"/>
              <a:buChar char="●"/>
              <a:defRPr/>
            </a:lvl7pPr>
            <a:lvl8pPr indent="-317500" lvl="7" marL="3657600" algn="l">
              <a:lnSpc>
                <a:spcPct val="115000"/>
              </a:lnSpc>
              <a:spcBef>
                <a:spcPts val="0"/>
              </a:spcBef>
              <a:spcAft>
                <a:spcPts val="0"/>
              </a:spcAft>
              <a:buSzPts val="1400"/>
              <a:buFont typeface="Arial"/>
              <a:buChar char="○"/>
              <a:defRPr/>
            </a:lvl8pPr>
            <a:lvl9pPr indent="-317500" lvl="8" marL="4114800" algn="l">
              <a:lnSpc>
                <a:spcPct val="115000"/>
              </a:lnSpc>
              <a:spcBef>
                <a:spcPts val="0"/>
              </a:spcBef>
              <a:spcAft>
                <a:spcPts val="0"/>
              </a:spcAft>
              <a:buSzPts val="1400"/>
              <a:buFont typeface="Arial"/>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2" name="Shape 22"/>
        <p:cNvGrpSpPr/>
        <p:nvPr/>
      </p:nvGrpSpPr>
      <p:grpSpPr>
        <a:xfrm>
          <a:off x="0" y="0"/>
          <a:ext cx="0" cy="0"/>
          <a:chOff x="0" y="0"/>
          <a:chExt cx="0" cy="0"/>
        </a:xfrm>
      </p:grpSpPr>
      <p:sp>
        <p:nvSpPr>
          <p:cNvPr id="23" name="Google Shape;23;p60"/>
          <p:cNvSpPr/>
          <p:nvPr/>
        </p:nvSpPr>
        <p:spPr>
          <a:xfrm flipH="1" rot="10800000">
            <a:off x="-28125" y="3902100"/>
            <a:ext cx="18063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60"/>
          <p:cNvSpPr/>
          <p:nvPr/>
        </p:nvSpPr>
        <p:spPr>
          <a:xfrm flipH="1" rot="10800000">
            <a:off x="-179950" y="1146275"/>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60"/>
          <p:cNvSpPr/>
          <p:nvPr/>
        </p:nvSpPr>
        <p:spPr>
          <a:xfrm rot="5400000">
            <a:off x="6302850" y="-18097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60"/>
          <p:cNvSpPr txBox="1"/>
          <p:nvPr>
            <p:ph type="title"/>
          </p:nvPr>
        </p:nvSpPr>
        <p:spPr>
          <a:xfrm>
            <a:off x="2431525" y="1818975"/>
            <a:ext cx="27342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60"/>
          <p:cNvSpPr txBox="1"/>
          <p:nvPr>
            <p:ph idx="2" type="title"/>
          </p:nvPr>
        </p:nvSpPr>
        <p:spPr>
          <a:xfrm>
            <a:off x="2431525" y="1301775"/>
            <a:ext cx="914400" cy="59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8" name="Google Shape;28;p60"/>
          <p:cNvSpPr txBox="1"/>
          <p:nvPr>
            <p:ph idx="1" type="subTitle"/>
          </p:nvPr>
        </p:nvSpPr>
        <p:spPr>
          <a:xfrm>
            <a:off x="2431525" y="2199975"/>
            <a:ext cx="27342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0"/>
          <p:cNvSpPr txBox="1"/>
          <p:nvPr>
            <p:ph idx="3" type="title"/>
          </p:nvPr>
        </p:nvSpPr>
        <p:spPr>
          <a:xfrm>
            <a:off x="5689798" y="1818975"/>
            <a:ext cx="27342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60"/>
          <p:cNvSpPr txBox="1"/>
          <p:nvPr>
            <p:ph idx="4" type="title"/>
          </p:nvPr>
        </p:nvSpPr>
        <p:spPr>
          <a:xfrm>
            <a:off x="5689798" y="1301775"/>
            <a:ext cx="914400" cy="59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1" name="Google Shape;31;p60"/>
          <p:cNvSpPr txBox="1"/>
          <p:nvPr>
            <p:ph idx="5" type="subTitle"/>
          </p:nvPr>
        </p:nvSpPr>
        <p:spPr>
          <a:xfrm>
            <a:off x="5689798" y="2199975"/>
            <a:ext cx="27342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0"/>
          <p:cNvSpPr txBox="1"/>
          <p:nvPr>
            <p:ph idx="6" type="title"/>
          </p:nvPr>
        </p:nvSpPr>
        <p:spPr>
          <a:xfrm>
            <a:off x="2431525" y="3664900"/>
            <a:ext cx="27342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60"/>
          <p:cNvSpPr txBox="1"/>
          <p:nvPr>
            <p:ph idx="7" type="title"/>
          </p:nvPr>
        </p:nvSpPr>
        <p:spPr>
          <a:xfrm>
            <a:off x="2431525" y="3147925"/>
            <a:ext cx="914400" cy="59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4" name="Google Shape;34;p60"/>
          <p:cNvSpPr txBox="1"/>
          <p:nvPr>
            <p:ph idx="8" type="subTitle"/>
          </p:nvPr>
        </p:nvSpPr>
        <p:spPr>
          <a:xfrm>
            <a:off x="2431525" y="4045900"/>
            <a:ext cx="27342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0"/>
          <p:cNvSpPr txBox="1"/>
          <p:nvPr>
            <p:ph idx="9" type="title"/>
          </p:nvPr>
        </p:nvSpPr>
        <p:spPr>
          <a:xfrm>
            <a:off x="5689798" y="3664900"/>
            <a:ext cx="27342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60"/>
          <p:cNvSpPr txBox="1"/>
          <p:nvPr>
            <p:ph idx="13" type="title"/>
          </p:nvPr>
        </p:nvSpPr>
        <p:spPr>
          <a:xfrm>
            <a:off x="5689798" y="3147925"/>
            <a:ext cx="914400" cy="59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7" name="Google Shape;37;p60"/>
          <p:cNvSpPr txBox="1"/>
          <p:nvPr>
            <p:ph idx="14" type="subTitle"/>
          </p:nvPr>
        </p:nvSpPr>
        <p:spPr>
          <a:xfrm>
            <a:off x="5689798" y="4045900"/>
            <a:ext cx="27342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0"/>
          <p:cNvSpPr txBox="1"/>
          <p:nvPr>
            <p:ph idx="15"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51" name="Shape 251"/>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52" name="Shape 252"/>
        <p:cNvGrpSpPr/>
        <p:nvPr/>
      </p:nvGrpSpPr>
      <p:grpSpPr>
        <a:xfrm>
          <a:off x="0" y="0"/>
          <a:ext cx="0" cy="0"/>
          <a:chOff x="0" y="0"/>
          <a:chExt cx="0" cy="0"/>
        </a:xfrm>
      </p:grpSpPr>
      <p:sp>
        <p:nvSpPr>
          <p:cNvPr id="253" name="Google Shape;253;p91"/>
          <p:cNvSpPr/>
          <p:nvPr/>
        </p:nvSpPr>
        <p:spPr>
          <a:xfrm rot="5400000">
            <a:off x="-1300425" y="130500"/>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91"/>
          <p:cNvSpPr/>
          <p:nvPr/>
        </p:nvSpPr>
        <p:spPr>
          <a:xfrm rot="10800000">
            <a:off x="8586775" y="-543150"/>
            <a:ext cx="916800" cy="33255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91"/>
          <p:cNvSpPr/>
          <p:nvPr/>
        </p:nvSpPr>
        <p:spPr>
          <a:xfrm rot="5400000">
            <a:off x="7120025" y="-17335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91"/>
          <p:cNvSpPr/>
          <p:nvPr/>
        </p:nvSpPr>
        <p:spPr>
          <a:xfrm rot="5400000">
            <a:off x="2058300" y="3467925"/>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57" name="Shape 257"/>
        <p:cNvGrpSpPr/>
        <p:nvPr/>
      </p:nvGrpSpPr>
      <p:grpSpPr>
        <a:xfrm>
          <a:off x="0" y="0"/>
          <a:ext cx="0" cy="0"/>
          <a:chOff x="0" y="0"/>
          <a:chExt cx="0" cy="0"/>
        </a:xfrm>
      </p:grpSpPr>
      <p:sp>
        <p:nvSpPr>
          <p:cNvPr id="258" name="Google Shape;258;p92"/>
          <p:cNvSpPr/>
          <p:nvPr/>
        </p:nvSpPr>
        <p:spPr>
          <a:xfrm>
            <a:off x="-28125"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92"/>
          <p:cNvSpPr/>
          <p:nvPr/>
        </p:nvSpPr>
        <p:spPr>
          <a:xfrm>
            <a:off x="-179950" y="-323725"/>
            <a:ext cx="916800" cy="43527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92"/>
          <p:cNvSpPr/>
          <p:nvPr/>
        </p:nvSpPr>
        <p:spPr>
          <a:xfrm rot="10800000">
            <a:off x="6414600" y="425560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92"/>
          <p:cNvSpPr/>
          <p:nvPr/>
        </p:nvSpPr>
        <p:spPr>
          <a:xfrm rot="10800000">
            <a:off x="8434375" y="2006625"/>
            <a:ext cx="916800" cy="25704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92"/>
          <p:cNvSpPr/>
          <p:nvPr/>
        </p:nvSpPr>
        <p:spPr>
          <a:xfrm rot="5400000">
            <a:off x="5201225"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92"/>
          <p:cNvSpPr/>
          <p:nvPr/>
        </p:nvSpPr>
        <p:spPr>
          <a:xfrm rot="5400000">
            <a:off x="2584800" y="32652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61"/>
          <p:cNvSpPr/>
          <p:nvPr/>
        </p:nvSpPr>
        <p:spPr>
          <a:xfrm flipH="1">
            <a:off x="6900750"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1"/>
          <p:cNvSpPr/>
          <p:nvPr/>
        </p:nvSpPr>
        <p:spPr>
          <a:xfrm flipH="1">
            <a:off x="8434375" y="540000"/>
            <a:ext cx="916800" cy="3325500"/>
          </a:xfrm>
          <a:prstGeom prst="roundRect">
            <a:avLst>
              <a:gd fmla="val 2549" name="adj"/>
            </a:avLst>
          </a:prstGeom>
          <a:solidFill>
            <a:schemeClr val="dk1"/>
          </a:solidFill>
          <a:ln>
            <a:noFill/>
          </a:ln>
          <a:effectLst>
            <a:outerShdw blurRad="385763" rotWithShape="0" algn="bl" dir="14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1"/>
          <p:cNvSpPr/>
          <p:nvPr/>
        </p:nvSpPr>
        <p:spPr>
          <a:xfrm flipH="1" rot="10800000">
            <a:off x="-28125"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1"/>
          <p:cNvSpPr/>
          <p:nvPr/>
        </p:nvSpPr>
        <p:spPr>
          <a:xfrm flipH="1" rot="10800000">
            <a:off x="-179950" y="1251525"/>
            <a:ext cx="916800" cy="3325500"/>
          </a:xfrm>
          <a:prstGeom prst="roundRect">
            <a:avLst>
              <a:gd fmla="val 2549" name="adj"/>
            </a:avLst>
          </a:prstGeom>
          <a:solidFill>
            <a:schemeClr val="dk1"/>
          </a:solidFill>
          <a:ln>
            <a:noFill/>
          </a:ln>
          <a:effectLst>
            <a:outerShdw blurRad="385763" rotWithShape="0" algn="bl" dir="28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1"/>
          <p:cNvSpPr/>
          <p:nvPr/>
        </p:nvSpPr>
        <p:spPr>
          <a:xfrm flipH="1" rot="-5400000">
            <a:off x="1951575"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1"/>
          <p:cNvSpPr/>
          <p:nvPr/>
        </p:nvSpPr>
        <p:spPr>
          <a:xfrm flipH="1" rot="-5400000">
            <a:off x="6330100" y="3399150"/>
            <a:ext cx="9168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1"/>
          <p:cNvSpPr txBox="1"/>
          <p:nvPr>
            <p:ph type="title"/>
          </p:nvPr>
        </p:nvSpPr>
        <p:spPr>
          <a:xfrm>
            <a:off x="2021400" y="1330252"/>
            <a:ext cx="5101200" cy="192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7" name="Google Shape;47;p61"/>
          <p:cNvSpPr txBox="1"/>
          <p:nvPr>
            <p:ph idx="1" type="subTitle"/>
          </p:nvPr>
        </p:nvSpPr>
        <p:spPr>
          <a:xfrm>
            <a:off x="2021458" y="3204652"/>
            <a:ext cx="51012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62"/>
          <p:cNvSpPr/>
          <p:nvPr/>
        </p:nvSpPr>
        <p:spPr>
          <a:xfrm>
            <a:off x="-28125"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2"/>
          <p:cNvSpPr/>
          <p:nvPr/>
        </p:nvSpPr>
        <p:spPr>
          <a:xfrm>
            <a:off x="-179950" y="54000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2"/>
          <p:cNvSpPr/>
          <p:nvPr/>
        </p:nvSpPr>
        <p:spPr>
          <a:xfrm rot="10800000">
            <a:off x="6900750"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2"/>
          <p:cNvSpPr/>
          <p:nvPr/>
        </p:nvSpPr>
        <p:spPr>
          <a:xfrm rot="10800000">
            <a:off x="8434375" y="1251525"/>
            <a:ext cx="916800" cy="33255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2"/>
          <p:cNvSpPr/>
          <p:nvPr/>
        </p:nvSpPr>
        <p:spPr>
          <a:xfrm rot="5400000">
            <a:off x="6302850"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2"/>
          <p:cNvSpPr/>
          <p:nvPr/>
        </p:nvSpPr>
        <p:spPr>
          <a:xfrm rot="5400000">
            <a:off x="1924325" y="3399150"/>
            <a:ext cx="9168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62"/>
          <p:cNvSpPr txBox="1"/>
          <p:nvPr>
            <p:ph type="title"/>
          </p:nvPr>
        </p:nvSpPr>
        <p:spPr>
          <a:xfrm>
            <a:off x="1499450" y="2179625"/>
            <a:ext cx="6145200" cy="91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6" name="Google Shape;56;p62"/>
          <p:cNvSpPr txBox="1"/>
          <p:nvPr>
            <p:ph idx="2" type="title"/>
          </p:nvPr>
        </p:nvSpPr>
        <p:spPr>
          <a:xfrm>
            <a:off x="3657600" y="995125"/>
            <a:ext cx="1828800" cy="133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9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7" name="Google Shape;57;p62"/>
          <p:cNvSpPr txBox="1"/>
          <p:nvPr>
            <p:ph idx="1" type="subTitle"/>
          </p:nvPr>
        </p:nvSpPr>
        <p:spPr>
          <a:xfrm>
            <a:off x="2286000" y="3094025"/>
            <a:ext cx="4572000" cy="45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8" name="Shape 58"/>
        <p:cNvGrpSpPr/>
        <p:nvPr/>
      </p:nvGrpSpPr>
      <p:grpSpPr>
        <a:xfrm>
          <a:off x="0" y="0"/>
          <a:ext cx="0" cy="0"/>
          <a:chOff x="0" y="0"/>
          <a:chExt cx="0" cy="0"/>
        </a:xfrm>
      </p:grpSpPr>
      <p:sp>
        <p:nvSpPr>
          <p:cNvPr id="59" name="Google Shape;59;p63"/>
          <p:cNvSpPr txBox="1"/>
          <p:nvPr>
            <p:ph idx="1" type="subTitle"/>
          </p:nvPr>
        </p:nvSpPr>
        <p:spPr>
          <a:xfrm>
            <a:off x="822921" y="2010875"/>
            <a:ext cx="3451200" cy="164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63"/>
          <p:cNvSpPr txBox="1"/>
          <p:nvPr>
            <p:ph idx="2" type="subTitle"/>
          </p:nvPr>
        </p:nvSpPr>
        <p:spPr>
          <a:xfrm>
            <a:off x="4869879" y="2010875"/>
            <a:ext cx="3451200" cy="164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63"/>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2" name="Google Shape;62;p63"/>
          <p:cNvSpPr/>
          <p:nvPr/>
        </p:nvSpPr>
        <p:spPr>
          <a:xfrm flipH="1">
            <a:off x="6970850" y="-402925"/>
            <a:ext cx="2254200" cy="7143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3"/>
          <p:cNvSpPr/>
          <p:nvPr/>
        </p:nvSpPr>
        <p:spPr>
          <a:xfrm flipH="1">
            <a:off x="8652475" y="-194200"/>
            <a:ext cx="7689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3"/>
          <p:cNvSpPr/>
          <p:nvPr/>
        </p:nvSpPr>
        <p:spPr>
          <a:xfrm rot="5400000">
            <a:off x="1204900" y="34938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64"/>
          <p:cNvSpPr txBox="1"/>
          <p:nvPr>
            <p:ph type="title"/>
          </p:nvPr>
        </p:nvSpPr>
        <p:spPr>
          <a:xfrm>
            <a:off x="822900" y="1340172"/>
            <a:ext cx="3749100" cy="54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7" name="Google Shape;67;p64"/>
          <p:cNvSpPr txBox="1"/>
          <p:nvPr>
            <p:ph idx="1" type="body"/>
          </p:nvPr>
        </p:nvSpPr>
        <p:spPr>
          <a:xfrm>
            <a:off x="822900" y="1888872"/>
            <a:ext cx="3749100" cy="2286000"/>
          </a:xfrm>
          <a:prstGeom prst="rect">
            <a:avLst/>
          </a:prstGeom>
          <a:noFill/>
          <a:ln>
            <a:noFill/>
          </a:ln>
        </p:spPr>
        <p:txBody>
          <a:bodyPr anchorCtr="0" anchor="t" bIns="91425" lIns="91425" spcFirstLastPara="1" rIns="91425" wrap="square" tIns="91425">
            <a:noAutofit/>
          </a:bodyPr>
          <a:lstStyle>
            <a:lvl1pPr indent="-279400" lvl="0" marL="457200" algn="l">
              <a:lnSpc>
                <a:spcPct val="100000"/>
              </a:lnSpc>
              <a:spcBef>
                <a:spcPts val="0"/>
              </a:spcBef>
              <a:spcAft>
                <a:spcPts val="0"/>
              </a:spcAft>
              <a:buClr>
                <a:srgbClr val="999999"/>
              </a:buClr>
              <a:buSzPts val="800"/>
              <a:buFont typeface="Open Sans"/>
              <a:buChar char="●"/>
              <a:defRPr sz="1400">
                <a:solidFill>
                  <a:srgbClr val="434343"/>
                </a:solidFill>
              </a:defRPr>
            </a:lvl1pPr>
            <a:lvl2pPr indent="-279400" lvl="1" marL="914400" algn="l">
              <a:lnSpc>
                <a:spcPct val="100000"/>
              </a:lnSpc>
              <a:spcBef>
                <a:spcPts val="0"/>
              </a:spcBef>
              <a:spcAft>
                <a:spcPts val="0"/>
              </a:spcAft>
              <a:buClr>
                <a:srgbClr val="999999"/>
              </a:buClr>
              <a:buSzPts val="800"/>
              <a:buFont typeface="Open Sans"/>
              <a:buChar char="○"/>
              <a:defRPr>
                <a:solidFill>
                  <a:srgbClr val="434343"/>
                </a:solidFill>
              </a:defRPr>
            </a:lvl2pPr>
            <a:lvl3pPr indent="-279400" lvl="2" marL="1371600" algn="l">
              <a:lnSpc>
                <a:spcPct val="100000"/>
              </a:lnSpc>
              <a:spcBef>
                <a:spcPts val="0"/>
              </a:spcBef>
              <a:spcAft>
                <a:spcPts val="0"/>
              </a:spcAft>
              <a:buClr>
                <a:srgbClr val="999999"/>
              </a:buClr>
              <a:buSzPts val="800"/>
              <a:buFont typeface="Open Sans"/>
              <a:buChar char="■"/>
              <a:defRPr>
                <a:solidFill>
                  <a:srgbClr val="434343"/>
                </a:solidFill>
              </a:defRPr>
            </a:lvl3pPr>
            <a:lvl4pPr indent="-279400" lvl="3" marL="1828800" algn="l">
              <a:lnSpc>
                <a:spcPct val="100000"/>
              </a:lnSpc>
              <a:spcBef>
                <a:spcPts val="0"/>
              </a:spcBef>
              <a:spcAft>
                <a:spcPts val="0"/>
              </a:spcAft>
              <a:buClr>
                <a:srgbClr val="999999"/>
              </a:buClr>
              <a:buSzPts val="800"/>
              <a:buFont typeface="Open Sans"/>
              <a:buChar char="●"/>
              <a:defRPr>
                <a:solidFill>
                  <a:srgbClr val="434343"/>
                </a:solidFill>
              </a:defRPr>
            </a:lvl4pPr>
            <a:lvl5pPr indent="-304800" lvl="4" marL="2286000" algn="l">
              <a:lnSpc>
                <a:spcPct val="100000"/>
              </a:lnSpc>
              <a:spcBef>
                <a:spcPts val="0"/>
              </a:spcBef>
              <a:spcAft>
                <a:spcPts val="0"/>
              </a:spcAft>
              <a:buClr>
                <a:srgbClr val="999999"/>
              </a:buClr>
              <a:buSzPts val="1200"/>
              <a:buFont typeface="Open Sans"/>
              <a:buChar char="○"/>
              <a:defRPr>
                <a:solidFill>
                  <a:srgbClr val="434343"/>
                </a:solidFill>
              </a:defRPr>
            </a:lvl5pPr>
            <a:lvl6pPr indent="-304800" lvl="5" marL="2743200" algn="l">
              <a:lnSpc>
                <a:spcPct val="100000"/>
              </a:lnSpc>
              <a:spcBef>
                <a:spcPts val="0"/>
              </a:spcBef>
              <a:spcAft>
                <a:spcPts val="0"/>
              </a:spcAft>
              <a:buClr>
                <a:srgbClr val="999999"/>
              </a:buClr>
              <a:buSzPts val="1200"/>
              <a:buFont typeface="Open Sans"/>
              <a:buChar char="■"/>
              <a:defRPr>
                <a:solidFill>
                  <a:srgbClr val="434343"/>
                </a:solidFill>
              </a:defRPr>
            </a:lvl6pPr>
            <a:lvl7pPr indent="-273050" lvl="6" marL="3200400" algn="l">
              <a:lnSpc>
                <a:spcPct val="100000"/>
              </a:lnSpc>
              <a:spcBef>
                <a:spcPts val="0"/>
              </a:spcBef>
              <a:spcAft>
                <a:spcPts val="0"/>
              </a:spcAft>
              <a:buClr>
                <a:srgbClr val="999999"/>
              </a:buClr>
              <a:buSzPts val="700"/>
              <a:buFont typeface="Open Sans"/>
              <a:buChar char="●"/>
              <a:defRPr>
                <a:solidFill>
                  <a:srgbClr val="434343"/>
                </a:solidFill>
              </a:defRPr>
            </a:lvl7pPr>
            <a:lvl8pPr indent="-273050" lvl="7" marL="3657600" algn="l">
              <a:lnSpc>
                <a:spcPct val="100000"/>
              </a:lnSpc>
              <a:spcBef>
                <a:spcPts val="0"/>
              </a:spcBef>
              <a:spcAft>
                <a:spcPts val="0"/>
              </a:spcAft>
              <a:buClr>
                <a:srgbClr val="999999"/>
              </a:buClr>
              <a:buSzPts val="700"/>
              <a:buFont typeface="Open Sans"/>
              <a:buChar char="○"/>
              <a:defRPr>
                <a:solidFill>
                  <a:srgbClr val="434343"/>
                </a:solidFill>
              </a:defRPr>
            </a:lvl8pPr>
            <a:lvl9pPr indent="-266700" lvl="8" marL="4114800" algn="l">
              <a:lnSpc>
                <a:spcPct val="100000"/>
              </a:lnSpc>
              <a:spcBef>
                <a:spcPts val="0"/>
              </a:spcBef>
              <a:spcAft>
                <a:spcPts val="0"/>
              </a:spcAft>
              <a:buClr>
                <a:srgbClr val="999999"/>
              </a:buClr>
              <a:buSzPts val="600"/>
              <a:buFont typeface="Open Sans"/>
              <a:buChar char="■"/>
              <a:defRPr>
                <a:solidFill>
                  <a:srgbClr val="434343"/>
                </a:solidFill>
              </a:defRPr>
            </a:lvl9pPr>
          </a:lstStyle>
          <a:p/>
        </p:txBody>
      </p:sp>
      <p:sp>
        <p:nvSpPr>
          <p:cNvPr id="68" name="Google Shape;68;p64"/>
          <p:cNvSpPr/>
          <p:nvPr>
            <p:ph idx="2" type="pic"/>
          </p:nvPr>
        </p:nvSpPr>
        <p:spPr>
          <a:xfrm>
            <a:off x="4949412" y="540000"/>
            <a:ext cx="3474600" cy="4063500"/>
          </a:xfrm>
          <a:prstGeom prst="rect">
            <a:avLst/>
          </a:prstGeom>
          <a:noFill/>
          <a:ln>
            <a:noFill/>
          </a:ln>
          <a:effectLst>
            <a:outerShdw blurRad="114300" rotWithShape="0" algn="bl" dir="3360000" dist="95250">
              <a:srgbClr val="000000">
                <a:alpha val="48627"/>
              </a:srgbClr>
            </a:outerShdw>
          </a:effectLst>
        </p:spPr>
      </p:sp>
      <p:sp>
        <p:nvSpPr>
          <p:cNvPr id="69" name="Google Shape;69;p64"/>
          <p:cNvSpPr/>
          <p:nvPr/>
        </p:nvSpPr>
        <p:spPr>
          <a:xfrm>
            <a:off x="-180525" y="-936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4"/>
          <p:cNvSpPr/>
          <p:nvPr/>
        </p:nvSpPr>
        <p:spPr>
          <a:xfrm>
            <a:off x="-332350" y="-22200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65"/>
          <p:cNvSpPr txBox="1"/>
          <p:nvPr>
            <p:ph idx="1" type="subTitle"/>
          </p:nvPr>
        </p:nvSpPr>
        <p:spPr>
          <a:xfrm>
            <a:off x="1244816" y="2952750"/>
            <a:ext cx="2732100" cy="100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65"/>
          <p:cNvSpPr txBox="1"/>
          <p:nvPr>
            <p:ph idx="2" type="subTitle"/>
          </p:nvPr>
        </p:nvSpPr>
        <p:spPr>
          <a:xfrm>
            <a:off x="5167084" y="2952750"/>
            <a:ext cx="2732100" cy="100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65"/>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5" name="Google Shape;75;p65"/>
          <p:cNvSpPr txBox="1"/>
          <p:nvPr>
            <p:ph idx="3" type="title"/>
          </p:nvPr>
        </p:nvSpPr>
        <p:spPr>
          <a:xfrm>
            <a:off x="1244816" y="2571750"/>
            <a:ext cx="27321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6" name="Google Shape;76;p65"/>
          <p:cNvSpPr txBox="1"/>
          <p:nvPr>
            <p:ph idx="4" type="title"/>
          </p:nvPr>
        </p:nvSpPr>
        <p:spPr>
          <a:xfrm>
            <a:off x="5167084" y="2571750"/>
            <a:ext cx="27321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7" name="Google Shape;77;p65"/>
          <p:cNvSpPr/>
          <p:nvPr/>
        </p:nvSpPr>
        <p:spPr>
          <a:xfrm flipH="1">
            <a:off x="7199450" y="-402925"/>
            <a:ext cx="2254200" cy="7143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5"/>
          <p:cNvSpPr/>
          <p:nvPr/>
        </p:nvSpPr>
        <p:spPr>
          <a:xfrm flipH="1">
            <a:off x="8652475" y="-422800"/>
            <a:ext cx="7689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5"/>
          <p:cNvSpPr/>
          <p:nvPr/>
        </p:nvSpPr>
        <p:spPr>
          <a:xfrm rot="5400000">
            <a:off x="1204900" y="34938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0" name="Shape 80"/>
        <p:cNvGrpSpPr/>
        <p:nvPr/>
      </p:nvGrpSpPr>
      <p:grpSpPr>
        <a:xfrm>
          <a:off x="0" y="0"/>
          <a:ext cx="0" cy="0"/>
          <a:chOff x="0" y="0"/>
          <a:chExt cx="0" cy="0"/>
        </a:xfrm>
      </p:grpSpPr>
      <p:sp>
        <p:nvSpPr>
          <p:cNvPr id="81" name="Google Shape;81;p66"/>
          <p:cNvSpPr txBox="1"/>
          <p:nvPr>
            <p:ph type="title"/>
          </p:nvPr>
        </p:nvSpPr>
        <p:spPr>
          <a:xfrm>
            <a:off x="720000" y="2571738"/>
            <a:ext cx="2336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2" name="Google Shape;82;p66"/>
          <p:cNvSpPr txBox="1"/>
          <p:nvPr>
            <p:ph idx="1" type="subTitle"/>
          </p:nvPr>
        </p:nvSpPr>
        <p:spPr>
          <a:xfrm>
            <a:off x="720000" y="2952738"/>
            <a:ext cx="23364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66"/>
          <p:cNvSpPr txBox="1"/>
          <p:nvPr>
            <p:ph idx="2" type="title"/>
          </p:nvPr>
        </p:nvSpPr>
        <p:spPr>
          <a:xfrm>
            <a:off x="3403800" y="2571738"/>
            <a:ext cx="2336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4" name="Google Shape;84;p66"/>
          <p:cNvSpPr txBox="1"/>
          <p:nvPr>
            <p:ph idx="3" type="subTitle"/>
          </p:nvPr>
        </p:nvSpPr>
        <p:spPr>
          <a:xfrm>
            <a:off x="3403800" y="2952738"/>
            <a:ext cx="23364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 name="Google Shape;85;p66"/>
          <p:cNvSpPr txBox="1"/>
          <p:nvPr>
            <p:ph idx="4" type="title"/>
          </p:nvPr>
        </p:nvSpPr>
        <p:spPr>
          <a:xfrm>
            <a:off x="6087600" y="2571738"/>
            <a:ext cx="2336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6" name="Google Shape;86;p66"/>
          <p:cNvSpPr txBox="1"/>
          <p:nvPr>
            <p:ph idx="5" type="subTitle"/>
          </p:nvPr>
        </p:nvSpPr>
        <p:spPr>
          <a:xfrm>
            <a:off x="6087600" y="2952738"/>
            <a:ext cx="23364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66"/>
          <p:cNvSpPr txBox="1"/>
          <p:nvPr>
            <p:ph idx="6"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8" name="Google Shape;88;p66"/>
          <p:cNvSpPr/>
          <p:nvPr/>
        </p:nvSpPr>
        <p:spPr>
          <a:xfrm flipH="1" rot="10800000">
            <a:off x="-314325" y="4746825"/>
            <a:ext cx="2254200" cy="7143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6"/>
          <p:cNvSpPr/>
          <p:nvPr/>
        </p:nvSpPr>
        <p:spPr>
          <a:xfrm flipH="1" rot="10800000">
            <a:off x="-282050" y="2155500"/>
            <a:ext cx="76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6"/>
          <p:cNvSpPr/>
          <p:nvPr/>
        </p:nvSpPr>
        <p:spPr>
          <a:xfrm rot="-5400000">
            <a:off x="7285525" y="-16758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57"/>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1pPr>
            <a:lvl2pPr lvl="1"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2pPr>
            <a:lvl3pPr lvl="2"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3pPr>
            <a:lvl4pPr lvl="3"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4pPr>
            <a:lvl5pPr lvl="4"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5pPr>
            <a:lvl6pPr lvl="5"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6pPr>
            <a:lvl7pPr lvl="6"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7pPr>
            <a:lvl8pPr lvl="7"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8pPr>
            <a:lvl9pPr lvl="8"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9pPr>
          </a:lstStyle>
          <a:p/>
        </p:txBody>
      </p:sp>
      <p:sp>
        <p:nvSpPr>
          <p:cNvPr id="7" name="Google Shape;7;p57"/>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Ubuntu"/>
              <a:buChar char="●"/>
              <a:defRPr b="0" i="0" sz="1400" u="none" cap="none" strike="noStrike">
                <a:solidFill>
                  <a:schemeClr val="lt1"/>
                </a:solidFill>
                <a:latin typeface="Ubuntu"/>
                <a:ea typeface="Ubuntu"/>
                <a:cs typeface="Ubuntu"/>
                <a:sym typeface="Ubuntu"/>
              </a:defRPr>
            </a:lvl1pPr>
            <a:lvl2pPr indent="-317500" lvl="1" marL="914400" marR="0" rtl="0" algn="l">
              <a:lnSpc>
                <a:spcPct val="100000"/>
              </a:lnSpc>
              <a:spcBef>
                <a:spcPts val="1600"/>
              </a:spcBef>
              <a:spcAft>
                <a:spcPts val="0"/>
              </a:spcAft>
              <a:buClr>
                <a:schemeClr val="lt1"/>
              </a:buClr>
              <a:buSzPts val="1400"/>
              <a:buFont typeface="Ubuntu"/>
              <a:buChar char="○"/>
              <a:defRPr b="0" i="0" sz="1400" u="none" cap="none" strike="noStrike">
                <a:solidFill>
                  <a:schemeClr val="lt1"/>
                </a:solidFill>
                <a:latin typeface="Ubuntu"/>
                <a:ea typeface="Ubuntu"/>
                <a:cs typeface="Ubuntu"/>
                <a:sym typeface="Ubuntu"/>
              </a:defRPr>
            </a:lvl2pPr>
            <a:lvl3pPr indent="-317500" lvl="2" marL="1371600" marR="0" rtl="0" algn="l">
              <a:lnSpc>
                <a:spcPct val="100000"/>
              </a:lnSpc>
              <a:spcBef>
                <a:spcPts val="1600"/>
              </a:spcBef>
              <a:spcAft>
                <a:spcPts val="0"/>
              </a:spcAft>
              <a:buClr>
                <a:schemeClr val="lt1"/>
              </a:buClr>
              <a:buSzPts val="1400"/>
              <a:buFont typeface="Ubuntu"/>
              <a:buChar char="■"/>
              <a:defRPr b="0" i="0" sz="1400" u="none" cap="none" strike="noStrike">
                <a:solidFill>
                  <a:schemeClr val="lt1"/>
                </a:solidFill>
                <a:latin typeface="Ubuntu"/>
                <a:ea typeface="Ubuntu"/>
                <a:cs typeface="Ubuntu"/>
                <a:sym typeface="Ubuntu"/>
              </a:defRPr>
            </a:lvl3pPr>
            <a:lvl4pPr indent="-317500" lvl="3" marL="1828800" marR="0" rtl="0" algn="l">
              <a:lnSpc>
                <a:spcPct val="100000"/>
              </a:lnSpc>
              <a:spcBef>
                <a:spcPts val="1600"/>
              </a:spcBef>
              <a:spcAft>
                <a:spcPts val="0"/>
              </a:spcAft>
              <a:buClr>
                <a:schemeClr val="lt1"/>
              </a:buClr>
              <a:buSzPts val="1400"/>
              <a:buFont typeface="Ubuntu"/>
              <a:buChar char="●"/>
              <a:defRPr b="0" i="0" sz="1400" u="none" cap="none" strike="noStrike">
                <a:solidFill>
                  <a:schemeClr val="lt1"/>
                </a:solidFill>
                <a:latin typeface="Ubuntu"/>
                <a:ea typeface="Ubuntu"/>
                <a:cs typeface="Ubuntu"/>
                <a:sym typeface="Ubuntu"/>
              </a:defRPr>
            </a:lvl4pPr>
            <a:lvl5pPr indent="-317500" lvl="4" marL="2286000" marR="0" rtl="0" algn="l">
              <a:lnSpc>
                <a:spcPct val="100000"/>
              </a:lnSpc>
              <a:spcBef>
                <a:spcPts val="1600"/>
              </a:spcBef>
              <a:spcAft>
                <a:spcPts val="0"/>
              </a:spcAft>
              <a:buClr>
                <a:schemeClr val="lt1"/>
              </a:buClr>
              <a:buSzPts val="1400"/>
              <a:buFont typeface="Ubuntu"/>
              <a:buChar char="○"/>
              <a:defRPr b="0" i="0" sz="1400" u="none" cap="none" strike="noStrike">
                <a:solidFill>
                  <a:schemeClr val="lt1"/>
                </a:solidFill>
                <a:latin typeface="Ubuntu"/>
                <a:ea typeface="Ubuntu"/>
                <a:cs typeface="Ubuntu"/>
                <a:sym typeface="Ubuntu"/>
              </a:defRPr>
            </a:lvl5pPr>
            <a:lvl6pPr indent="-317500" lvl="5" marL="2743200" marR="0" rtl="0" algn="l">
              <a:lnSpc>
                <a:spcPct val="100000"/>
              </a:lnSpc>
              <a:spcBef>
                <a:spcPts val="1600"/>
              </a:spcBef>
              <a:spcAft>
                <a:spcPts val="0"/>
              </a:spcAft>
              <a:buClr>
                <a:schemeClr val="lt1"/>
              </a:buClr>
              <a:buSzPts val="1400"/>
              <a:buFont typeface="Ubuntu"/>
              <a:buChar char="■"/>
              <a:defRPr b="0" i="0" sz="1400" u="none" cap="none" strike="noStrike">
                <a:solidFill>
                  <a:schemeClr val="lt1"/>
                </a:solidFill>
                <a:latin typeface="Ubuntu"/>
                <a:ea typeface="Ubuntu"/>
                <a:cs typeface="Ubuntu"/>
                <a:sym typeface="Ubuntu"/>
              </a:defRPr>
            </a:lvl6pPr>
            <a:lvl7pPr indent="-317500" lvl="6" marL="3200400" marR="0" rtl="0" algn="l">
              <a:lnSpc>
                <a:spcPct val="100000"/>
              </a:lnSpc>
              <a:spcBef>
                <a:spcPts val="1600"/>
              </a:spcBef>
              <a:spcAft>
                <a:spcPts val="0"/>
              </a:spcAft>
              <a:buClr>
                <a:schemeClr val="lt1"/>
              </a:buClr>
              <a:buSzPts val="1400"/>
              <a:buFont typeface="Ubuntu"/>
              <a:buChar char="●"/>
              <a:defRPr b="0" i="0" sz="1400" u="none" cap="none" strike="noStrike">
                <a:solidFill>
                  <a:schemeClr val="lt1"/>
                </a:solidFill>
                <a:latin typeface="Ubuntu"/>
                <a:ea typeface="Ubuntu"/>
                <a:cs typeface="Ubuntu"/>
                <a:sym typeface="Ubuntu"/>
              </a:defRPr>
            </a:lvl7pPr>
            <a:lvl8pPr indent="-317500" lvl="7" marL="3657600" marR="0" rtl="0" algn="l">
              <a:lnSpc>
                <a:spcPct val="100000"/>
              </a:lnSpc>
              <a:spcBef>
                <a:spcPts val="1600"/>
              </a:spcBef>
              <a:spcAft>
                <a:spcPts val="0"/>
              </a:spcAft>
              <a:buClr>
                <a:schemeClr val="lt1"/>
              </a:buClr>
              <a:buSzPts val="1400"/>
              <a:buFont typeface="Ubuntu"/>
              <a:buChar char="○"/>
              <a:defRPr b="0" i="0" sz="1400" u="none" cap="none" strike="noStrike">
                <a:solidFill>
                  <a:schemeClr val="lt1"/>
                </a:solidFill>
                <a:latin typeface="Ubuntu"/>
                <a:ea typeface="Ubuntu"/>
                <a:cs typeface="Ubuntu"/>
                <a:sym typeface="Ubuntu"/>
              </a:defRPr>
            </a:lvl8pPr>
            <a:lvl9pPr indent="-317500" lvl="8" marL="4114800" marR="0" rtl="0" algn="l">
              <a:lnSpc>
                <a:spcPct val="100000"/>
              </a:lnSpc>
              <a:spcBef>
                <a:spcPts val="1600"/>
              </a:spcBef>
              <a:spcAft>
                <a:spcPts val="1600"/>
              </a:spcAft>
              <a:buClr>
                <a:schemeClr val="lt1"/>
              </a:buClr>
              <a:buSzPts val="1400"/>
              <a:buFont typeface="Ubuntu"/>
              <a:buChar char="■"/>
              <a:defRPr b="0" i="0" sz="1400" u="none" cap="none" strike="noStrike">
                <a:solidFill>
                  <a:schemeClr val="lt1"/>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d05d71a675_13_53"/>
          <p:cNvSpPr txBox="1"/>
          <p:nvPr>
            <p:ph type="ctrTitle"/>
          </p:nvPr>
        </p:nvSpPr>
        <p:spPr>
          <a:xfrm>
            <a:off x="825500" y="1242775"/>
            <a:ext cx="7511100" cy="218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500"/>
              <a:t>Predictive Model For Determining The Driver Fault In A Car Accident</a:t>
            </a:r>
            <a:endParaRPr sz="4500"/>
          </a:p>
        </p:txBody>
      </p:sp>
      <p:sp>
        <p:nvSpPr>
          <p:cNvPr id="269" name="Google Shape;269;g2d05d71a675_13_53"/>
          <p:cNvSpPr txBox="1"/>
          <p:nvPr>
            <p:ph idx="1" type="subTitle"/>
          </p:nvPr>
        </p:nvSpPr>
        <p:spPr>
          <a:xfrm>
            <a:off x="1913700" y="3495600"/>
            <a:ext cx="5316600" cy="86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t>Team 4: Jiahao (Michael) Zhang, Zhiyu (Eric) Chen, Avi Dhruva, Jonathan Ham, Brandon Herold </a:t>
            </a:r>
            <a:endParaRPr sz="1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d05d71a675_0_13"/>
          <p:cNvSpPr txBox="1"/>
          <p:nvPr>
            <p:ph type="title"/>
          </p:nvPr>
        </p:nvSpPr>
        <p:spPr>
          <a:xfrm>
            <a:off x="629300" y="13898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 Cleaning</a:t>
            </a:r>
            <a:endParaRPr sz="3000"/>
          </a:p>
        </p:txBody>
      </p:sp>
      <p:sp>
        <p:nvSpPr>
          <p:cNvPr id="353" name="Google Shape;353;g2d05d71a675_0_13"/>
          <p:cNvSpPr txBox="1"/>
          <p:nvPr>
            <p:ph idx="1" type="subTitle"/>
          </p:nvPr>
        </p:nvSpPr>
        <p:spPr>
          <a:xfrm>
            <a:off x="1219800" y="3206500"/>
            <a:ext cx="2732100" cy="1453500"/>
          </a:xfrm>
          <a:prstGeom prst="rect">
            <a:avLst/>
          </a:prstGeom>
          <a:solidFill>
            <a:srgbClr val="9E9E9E"/>
          </a:solidFill>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Grouped Values </a:t>
            </a:r>
            <a:r>
              <a:rPr lang="en"/>
              <a:t>Together Based on Percentage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[90 Percent Threshold]</a:t>
            </a:r>
            <a:endParaRPr/>
          </a:p>
        </p:txBody>
      </p:sp>
      <p:sp>
        <p:nvSpPr>
          <p:cNvPr id="354" name="Google Shape;354;g2d05d71a675_0_13"/>
          <p:cNvSpPr txBox="1"/>
          <p:nvPr>
            <p:ph idx="3" type="title"/>
          </p:nvPr>
        </p:nvSpPr>
        <p:spPr>
          <a:xfrm>
            <a:off x="1167200" y="2825500"/>
            <a:ext cx="2813400" cy="457200"/>
          </a:xfrm>
          <a:prstGeom prst="rect">
            <a:avLst/>
          </a:prstGeom>
          <a:solidFill>
            <a:schemeClr val="dk1"/>
          </a:solidFill>
        </p:spPr>
        <p:txBody>
          <a:bodyPr anchorCtr="0" anchor="b" bIns="91425" lIns="91425" spcFirstLastPara="1" rIns="91425" wrap="square" tIns="91425">
            <a:noAutofit/>
          </a:bodyPr>
          <a:lstStyle/>
          <a:p>
            <a:pPr indent="0" lvl="0" marL="0" rtl="0" algn="ctr">
              <a:spcBef>
                <a:spcPts val="0"/>
              </a:spcBef>
              <a:spcAft>
                <a:spcPts val="0"/>
              </a:spcAft>
              <a:buNone/>
            </a:pPr>
            <a:r>
              <a:rPr lang="en"/>
              <a:t>Logical Grouping</a:t>
            </a:r>
            <a:endParaRPr/>
          </a:p>
        </p:txBody>
      </p:sp>
      <p:sp>
        <p:nvSpPr>
          <p:cNvPr id="355" name="Google Shape;355;g2d05d71a675_0_13"/>
          <p:cNvSpPr txBox="1"/>
          <p:nvPr>
            <p:ph idx="2" type="subTitle"/>
          </p:nvPr>
        </p:nvSpPr>
        <p:spPr>
          <a:xfrm>
            <a:off x="5123925" y="3353800"/>
            <a:ext cx="2732100" cy="1306200"/>
          </a:xfrm>
          <a:prstGeom prst="rect">
            <a:avLst/>
          </a:prstGeom>
          <a:solidFill>
            <a:srgbClr val="9E9E9E"/>
          </a:solidFill>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Encoded</a:t>
            </a:r>
            <a:r>
              <a:rPr lang="en"/>
              <a:t> categorical variables to make analysis possible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56" name="Google Shape;356;g2d05d71a675_0_13"/>
          <p:cNvSpPr txBox="1"/>
          <p:nvPr>
            <p:ph idx="4" type="title"/>
          </p:nvPr>
        </p:nvSpPr>
        <p:spPr>
          <a:xfrm>
            <a:off x="5123934" y="2825500"/>
            <a:ext cx="2732100" cy="457200"/>
          </a:xfrm>
          <a:prstGeom prst="rect">
            <a:avLst/>
          </a:prstGeom>
          <a:solidFill>
            <a:schemeClr val="dk1"/>
          </a:solidFill>
        </p:spPr>
        <p:txBody>
          <a:bodyPr anchorCtr="0" anchor="b" bIns="91425" lIns="91425" spcFirstLastPara="1" rIns="91425" wrap="square" tIns="91425">
            <a:noAutofit/>
          </a:bodyPr>
          <a:lstStyle/>
          <a:p>
            <a:pPr indent="0" lvl="0" marL="0" rtl="0" algn="ctr">
              <a:spcBef>
                <a:spcPts val="0"/>
              </a:spcBef>
              <a:spcAft>
                <a:spcPts val="0"/>
              </a:spcAft>
              <a:buNone/>
            </a:pPr>
            <a:r>
              <a:rPr lang="en"/>
              <a:t>One Hot Encoding</a:t>
            </a:r>
            <a:endParaRPr/>
          </a:p>
        </p:txBody>
      </p:sp>
      <p:sp>
        <p:nvSpPr>
          <p:cNvPr id="357" name="Google Shape;357;g2d05d71a675_0_13"/>
          <p:cNvSpPr txBox="1"/>
          <p:nvPr>
            <p:ph idx="2" type="subTitle"/>
          </p:nvPr>
        </p:nvSpPr>
        <p:spPr>
          <a:xfrm>
            <a:off x="1248500" y="1413524"/>
            <a:ext cx="2732100" cy="1306200"/>
          </a:xfrm>
          <a:prstGeom prst="rect">
            <a:avLst/>
          </a:prstGeom>
          <a:solidFill>
            <a:srgbClr val="9E9E9E"/>
          </a:solidFill>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Dropped every column that was irrelevant or added no value to our business question exploration</a:t>
            </a:r>
            <a:endParaRPr/>
          </a:p>
          <a:p>
            <a:pPr indent="0" lvl="0" marL="0" rtl="0" algn="ctr">
              <a:spcBef>
                <a:spcPts val="0"/>
              </a:spcBef>
              <a:spcAft>
                <a:spcPts val="0"/>
              </a:spcAft>
              <a:buNone/>
            </a:pPr>
            <a:r>
              <a:t/>
            </a:r>
            <a:endParaRPr/>
          </a:p>
        </p:txBody>
      </p:sp>
      <p:sp>
        <p:nvSpPr>
          <p:cNvPr id="358" name="Google Shape;358;g2d05d71a675_0_13"/>
          <p:cNvSpPr txBox="1"/>
          <p:nvPr>
            <p:ph idx="4" type="title"/>
          </p:nvPr>
        </p:nvSpPr>
        <p:spPr>
          <a:xfrm>
            <a:off x="1248509" y="885088"/>
            <a:ext cx="2732100" cy="457200"/>
          </a:xfrm>
          <a:prstGeom prst="rect">
            <a:avLst/>
          </a:prstGeom>
          <a:solidFill>
            <a:schemeClr val="dk1"/>
          </a:solidFill>
        </p:spPr>
        <p:txBody>
          <a:bodyPr anchorCtr="0" anchor="b" bIns="91425" lIns="91425" spcFirstLastPara="1" rIns="91425" wrap="square" tIns="91425">
            <a:noAutofit/>
          </a:bodyPr>
          <a:lstStyle/>
          <a:p>
            <a:pPr indent="0" lvl="0" marL="0" rtl="0" algn="ctr">
              <a:spcBef>
                <a:spcPts val="0"/>
              </a:spcBef>
              <a:spcAft>
                <a:spcPts val="0"/>
              </a:spcAft>
              <a:buNone/>
            </a:pPr>
            <a:r>
              <a:rPr lang="en"/>
              <a:t>Unnecessary </a:t>
            </a:r>
            <a:r>
              <a:rPr lang="en"/>
              <a:t>Fields</a:t>
            </a:r>
            <a:endParaRPr/>
          </a:p>
        </p:txBody>
      </p:sp>
      <p:sp>
        <p:nvSpPr>
          <p:cNvPr id="359" name="Google Shape;359;g2d05d71a675_0_13"/>
          <p:cNvSpPr txBox="1"/>
          <p:nvPr>
            <p:ph idx="2" type="subTitle"/>
          </p:nvPr>
        </p:nvSpPr>
        <p:spPr>
          <a:xfrm>
            <a:off x="5123925" y="1342299"/>
            <a:ext cx="2732100" cy="1377300"/>
          </a:xfrm>
          <a:prstGeom prst="rect">
            <a:avLst/>
          </a:prstGeom>
          <a:solidFill>
            <a:srgbClr val="9E9E9E"/>
          </a:solidFill>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Dropped every entry with “Unknown” data input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60" name="Google Shape;360;g2d05d71a675_0_13"/>
          <p:cNvSpPr txBox="1"/>
          <p:nvPr>
            <p:ph idx="4" type="title"/>
          </p:nvPr>
        </p:nvSpPr>
        <p:spPr>
          <a:xfrm>
            <a:off x="5123934" y="885088"/>
            <a:ext cx="2732100" cy="457200"/>
          </a:xfrm>
          <a:prstGeom prst="rect">
            <a:avLst/>
          </a:prstGeom>
          <a:solidFill>
            <a:schemeClr val="dk1"/>
          </a:solidFill>
        </p:spPr>
        <p:txBody>
          <a:bodyPr anchorCtr="0" anchor="b" bIns="91425" lIns="91425" spcFirstLastPara="1" rIns="91425" wrap="square" tIns="91425">
            <a:noAutofit/>
          </a:bodyPr>
          <a:lstStyle/>
          <a:p>
            <a:pPr indent="0" lvl="0" marL="0" rtl="0" algn="ctr">
              <a:spcBef>
                <a:spcPts val="0"/>
              </a:spcBef>
              <a:spcAft>
                <a:spcPts val="0"/>
              </a:spcAft>
              <a:buNone/>
            </a:pPr>
            <a:r>
              <a:rPr lang="en"/>
              <a:t>Missing Values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f81560e1ea_0_43"/>
          <p:cNvSpPr txBox="1"/>
          <p:nvPr>
            <p:ph idx="8" type="title"/>
          </p:nvPr>
        </p:nvSpPr>
        <p:spPr>
          <a:xfrm>
            <a:off x="893175" y="427610"/>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16,566 Entries + 17 Predictors:</a:t>
            </a:r>
            <a:endParaRPr/>
          </a:p>
        </p:txBody>
      </p:sp>
      <p:pic>
        <p:nvPicPr>
          <p:cNvPr id="366" name="Google Shape;366;g1f81560e1ea_0_43"/>
          <p:cNvPicPr preferRelativeResize="0"/>
          <p:nvPr/>
        </p:nvPicPr>
        <p:blipFill rotWithShape="1">
          <a:blip r:embed="rId3">
            <a:alphaModFix/>
          </a:blip>
          <a:srcRect b="0" l="0" r="83640" t="0"/>
          <a:stretch/>
        </p:blipFill>
        <p:spPr>
          <a:xfrm>
            <a:off x="670525" y="1067800"/>
            <a:ext cx="603600" cy="1982275"/>
          </a:xfrm>
          <a:prstGeom prst="rect">
            <a:avLst/>
          </a:prstGeom>
          <a:noFill/>
          <a:ln>
            <a:noFill/>
          </a:ln>
        </p:spPr>
      </p:pic>
      <p:pic>
        <p:nvPicPr>
          <p:cNvPr id="367" name="Google Shape;367;g1f81560e1ea_0_43"/>
          <p:cNvPicPr preferRelativeResize="0"/>
          <p:nvPr/>
        </p:nvPicPr>
        <p:blipFill rotWithShape="1">
          <a:blip r:embed="rId3">
            <a:alphaModFix/>
          </a:blip>
          <a:srcRect b="0" l="0" r="83640" t="0"/>
          <a:stretch/>
        </p:blipFill>
        <p:spPr>
          <a:xfrm>
            <a:off x="670525" y="2519050"/>
            <a:ext cx="603600" cy="1982275"/>
          </a:xfrm>
          <a:prstGeom prst="rect">
            <a:avLst/>
          </a:prstGeom>
          <a:noFill/>
          <a:ln>
            <a:noFill/>
          </a:ln>
        </p:spPr>
      </p:pic>
      <p:pic>
        <p:nvPicPr>
          <p:cNvPr id="368" name="Google Shape;368;g1f81560e1ea_0_43"/>
          <p:cNvPicPr preferRelativeResize="0"/>
          <p:nvPr/>
        </p:nvPicPr>
        <p:blipFill rotWithShape="1">
          <a:blip r:embed="rId3">
            <a:alphaModFix/>
          </a:blip>
          <a:srcRect b="34966" l="0" r="81963" t="32876"/>
          <a:stretch/>
        </p:blipFill>
        <p:spPr>
          <a:xfrm>
            <a:off x="670525" y="3908450"/>
            <a:ext cx="665450" cy="592875"/>
          </a:xfrm>
          <a:prstGeom prst="rect">
            <a:avLst/>
          </a:prstGeom>
          <a:noFill/>
          <a:ln>
            <a:noFill/>
          </a:ln>
        </p:spPr>
      </p:pic>
      <p:pic>
        <p:nvPicPr>
          <p:cNvPr id="369" name="Google Shape;369;g1f81560e1ea_0_43"/>
          <p:cNvPicPr preferRelativeResize="0"/>
          <p:nvPr/>
        </p:nvPicPr>
        <p:blipFill rotWithShape="1">
          <a:blip r:embed="rId3">
            <a:alphaModFix/>
          </a:blip>
          <a:srcRect b="0" l="0" r="81963" t="0"/>
          <a:stretch/>
        </p:blipFill>
        <p:spPr>
          <a:xfrm>
            <a:off x="4251650" y="1067800"/>
            <a:ext cx="665450" cy="1982275"/>
          </a:xfrm>
          <a:prstGeom prst="rect">
            <a:avLst/>
          </a:prstGeom>
          <a:noFill/>
          <a:ln>
            <a:noFill/>
          </a:ln>
        </p:spPr>
      </p:pic>
      <p:pic>
        <p:nvPicPr>
          <p:cNvPr id="370" name="Google Shape;370;g1f81560e1ea_0_43"/>
          <p:cNvPicPr preferRelativeResize="0"/>
          <p:nvPr/>
        </p:nvPicPr>
        <p:blipFill rotWithShape="1">
          <a:blip r:embed="rId3">
            <a:alphaModFix/>
          </a:blip>
          <a:srcRect b="15533" l="0" r="81964" t="0"/>
          <a:stretch/>
        </p:blipFill>
        <p:spPr>
          <a:xfrm>
            <a:off x="4251650" y="2519050"/>
            <a:ext cx="665450" cy="1674425"/>
          </a:xfrm>
          <a:prstGeom prst="rect">
            <a:avLst/>
          </a:prstGeom>
          <a:noFill/>
          <a:ln>
            <a:noFill/>
          </a:ln>
        </p:spPr>
      </p:pic>
      <p:sp>
        <p:nvSpPr>
          <p:cNvPr id="371" name="Google Shape;371;g1f81560e1ea_0_43"/>
          <p:cNvSpPr txBox="1"/>
          <p:nvPr/>
        </p:nvSpPr>
        <p:spPr>
          <a:xfrm>
            <a:off x="1335975" y="1172950"/>
            <a:ext cx="3204000" cy="3755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ACRS Report Type</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Collision Type</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Weather</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Surface Condition</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Light </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Traffic Control</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Circumstance</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Driver Distracted By</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Vehicle Damage Extent</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t/>
            </a:r>
            <a:endParaRPr b="1" sz="1600">
              <a:solidFill>
                <a:schemeClr val="lt1"/>
              </a:solidFill>
              <a:latin typeface="Ubuntu"/>
              <a:ea typeface="Ubuntu"/>
              <a:cs typeface="Ubuntu"/>
              <a:sym typeface="Ubuntu"/>
            </a:endParaRPr>
          </a:p>
        </p:txBody>
      </p:sp>
      <p:sp>
        <p:nvSpPr>
          <p:cNvPr id="372" name="Google Shape;372;g1f81560e1ea_0_43"/>
          <p:cNvSpPr txBox="1"/>
          <p:nvPr/>
        </p:nvSpPr>
        <p:spPr>
          <a:xfrm>
            <a:off x="1335975" y="14389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chemeClr val="lt1"/>
              </a:solidFill>
              <a:latin typeface="Ubuntu"/>
              <a:ea typeface="Ubuntu"/>
              <a:cs typeface="Ubuntu"/>
              <a:sym typeface="Ubuntu"/>
            </a:endParaRPr>
          </a:p>
        </p:txBody>
      </p:sp>
      <p:sp>
        <p:nvSpPr>
          <p:cNvPr id="373" name="Google Shape;373;g1f81560e1ea_0_43"/>
          <p:cNvSpPr txBox="1"/>
          <p:nvPr/>
        </p:nvSpPr>
        <p:spPr>
          <a:xfrm>
            <a:off x="4917100" y="1201475"/>
            <a:ext cx="3578400" cy="3016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Vehicle First Impact Location</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Vehicle Second Impact Location</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Vehicle Body Type </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Vehicle Movement</a:t>
            </a:r>
            <a:r>
              <a:rPr b="1" lang="en" sz="1600"/>
              <a:t> </a:t>
            </a:r>
            <a:endParaRPr b="1" sz="1600"/>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Speed Limit </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Parked Vehicle </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Vehicle Year</a:t>
            </a:r>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Equipment Problems </a:t>
            </a:r>
            <a:endParaRPr b="1" sz="1600">
              <a:solidFill>
                <a:schemeClr val="lt1"/>
              </a:solidFill>
              <a:latin typeface="Ubuntu"/>
              <a:ea typeface="Ubuntu"/>
              <a:cs typeface="Ubuntu"/>
              <a:sym typeface="Ubuntu"/>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2d0428b9f81_2_15"/>
          <p:cNvSpPr txBox="1"/>
          <p:nvPr>
            <p:ph type="title"/>
          </p:nvPr>
        </p:nvSpPr>
        <p:spPr>
          <a:xfrm>
            <a:off x="1499450" y="2179625"/>
            <a:ext cx="6145200" cy="91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Descriptive Analysis</a:t>
            </a:r>
            <a:endParaRPr/>
          </a:p>
        </p:txBody>
      </p:sp>
      <p:sp>
        <p:nvSpPr>
          <p:cNvPr id="379" name="Google Shape;379;g2d0428b9f81_2_15"/>
          <p:cNvSpPr txBox="1"/>
          <p:nvPr>
            <p:ph idx="2" type="title"/>
          </p:nvPr>
        </p:nvSpPr>
        <p:spPr>
          <a:xfrm>
            <a:off x="3657600" y="995125"/>
            <a:ext cx="1828800" cy="133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d062bc1d27_1_0"/>
          <p:cNvSpPr txBox="1"/>
          <p:nvPr>
            <p:ph type="title"/>
          </p:nvPr>
        </p:nvSpPr>
        <p:spPr>
          <a:xfrm>
            <a:off x="720000" y="365760"/>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Driver at fault by vehicle movement</a:t>
            </a:r>
            <a:endParaRPr/>
          </a:p>
        </p:txBody>
      </p:sp>
      <p:sp>
        <p:nvSpPr>
          <p:cNvPr id="385" name="Google Shape;385;g2d062bc1d27_1_0"/>
          <p:cNvSpPr txBox="1"/>
          <p:nvPr>
            <p:ph idx="1" type="body"/>
          </p:nvPr>
        </p:nvSpPr>
        <p:spPr>
          <a:xfrm>
            <a:off x="5812688" y="1105125"/>
            <a:ext cx="3002100" cy="377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Clr>
                <a:schemeClr val="dk2"/>
              </a:buClr>
              <a:buSzPts val="1200"/>
              <a:buFont typeface="Ubuntu"/>
              <a:buChar char="●"/>
            </a:pPr>
            <a:r>
              <a:rPr b="1" lang="en" sz="1200">
                <a:solidFill>
                  <a:schemeClr val="dk2"/>
                </a:solidFill>
              </a:rPr>
              <a:t>Moving Constant Speed &amp; Slowing and Stopping:</a:t>
            </a:r>
            <a:r>
              <a:rPr lang="en" sz="1200">
                <a:solidFill>
                  <a:schemeClr val="dk2"/>
                </a:solidFill>
              </a:rPr>
              <a:t> The two categories with the highest counts of drivers at fault.</a:t>
            </a:r>
            <a:endParaRPr sz="1200">
              <a:solidFill>
                <a:schemeClr val="dk2"/>
              </a:solidFill>
            </a:endParaRPr>
          </a:p>
          <a:p>
            <a:pPr indent="-304800" lvl="0" marL="457200" rtl="0" algn="l">
              <a:lnSpc>
                <a:spcPct val="115000"/>
              </a:lnSpc>
              <a:spcBef>
                <a:spcPts val="1000"/>
              </a:spcBef>
              <a:spcAft>
                <a:spcPts val="0"/>
              </a:spcAft>
              <a:buClr>
                <a:schemeClr val="dk2"/>
              </a:buClr>
              <a:buSzPts val="1200"/>
              <a:buFont typeface="Ubuntu"/>
              <a:buChar char="●"/>
            </a:pPr>
            <a:r>
              <a:rPr b="1" lang="en" sz="1200">
                <a:solidFill>
                  <a:schemeClr val="dk2"/>
                </a:solidFill>
              </a:rPr>
              <a:t>Stopped in Traffic lane:</a:t>
            </a:r>
            <a:r>
              <a:rPr lang="en" sz="1200">
                <a:solidFill>
                  <a:schemeClr val="dk2"/>
                </a:solidFill>
              </a:rPr>
              <a:t> This movement has a noticeably lower count of at-fault drivers, suggesting that vehicles not moving is less frequently associated with fault.</a:t>
            </a:r>
            <a:endParaRPr sz="1200">
              <a:solidFill>
                <a:schemeClr val="dk2"/>
              </a:solidFill>
            </a:endParaRPr>
          </a:p>
          <a:p>
            <a:pPr indent="-304800" lvl="0" marL="457200" rtl="0" algn="l">
              <a:lnSpc>
                <a:spcPct val="115000"/>
              </a:lnSpc>
              <a:spcBef>
                <a:spcPts val="1000"/>
              </a:spcBef>
              <a:spcAft>
                <a:spcPts val="0"/>
              </a:spcAft>
              <a:buClr>
                <a:schemeClr val="dk2"/>
              </a:buClr>
              <a:buSzPts val="1200"/>
              <a:buFont typeface="Ubuntu"/>
              <a:buChar char="●"/>
            </a:pPr>
            <a:r>
              <a:rPr b="1" lang="en" sz="1200">
                <a:solidFill>
                  <a:schemeClr val="dk2"/>
                </a:solidFill>
              </a:rPr>
              <a:t>Other Movements:</a:t>
            </a:r>
            <a:r>
              <a:rPr lang="en" sz="1200">
                <a:solidFill>
                  <a:schemeClr val="dk2"/>
                </a:solidFill>
              </a:rPr>
              <a:t> Less common movements like skidding or changing lanes also show a higher correlation with driver fault.</a:t>
            </a:r>
            <a:endParaRPr sz="1200">
              <a:solidFill>
                <a:schemeClr val="dk2"/>
              </a:solidFill>
            </a:endParaRPr>
          </a:p>
          <a:p>
            <a:pPr indent="0" lvl="0" marL="457200" rtl="0" algn="l">
              <a:lnSpc>
                <a:spcPct val="115000"/>
              </a:lnSpc>
              <a:spcBef>
                <a:spcPts val="1200"/>
              </a:spcBef>
              <a:spcAft>
                <a:spcPts val="0"/>
              </a:spcAft>
              <a:buNone/>
            </a:pPr>
            <a:r>
              <a:t/>
            </a:r>
            <a:endParaRPr sz="1200">
              <a:latin typeface="Roboto"/>
              <a:ea typeface="Roboto"/>
              <a:cs typeface="Roboto"/>
              <a:sym typeface="Roboto"/>
            </a:endParaRPr>
          </a:p>
          <a:p>
            <a:pPr indent="0" lvl="0" marL="457200" rtl="0" algn="l">
              <a:lnSpc>
                <a:spcPct val="115000"/>
              </a:lnSpc>
              <a:spcBef>
                <a:spcPts val="0"/>
              </a:spcBef>
              <a:spcAft>
                <a:spcPts val="0"/>
              </a:spcAft>
              <a:buNone/>
            </a:pPr>
            <a:r>
              <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p:txBody>
      </p:sp>
      <p:pic>
        <p:nvPicPr>
          <p:cNvPr id="386" name="Google Shape;386;g2d062bc1d27_1_0"/>
          <p:cNvPicPr preferRelativeResize="0"/>
          <p:nvPr/>
        </p:nvPicPr>
        <p:blipFill>
          <a:blip r:embed="rId3">
            <a:alphaModFix/>
          </a:blip>
          <a:stretch>
            <a:fillRect/>
          </a:stretch>
        </p:blipFill>
        <p:spPr>
          <a:xfrm>
            <a:off x="431326" y="1105125"/>
            <a:ext cx="5381377" cy="3197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d062bc1d27_1_34"/>
          <p:cNvSpPr txBox="1"/>
          <p:nvPr>
            <p:ph type="title"/>
          </p:nvPr>
        </p:nvSpPr>
        <p:spPr>
          <a:xfrm>
            <a:off x="720000" y="365760"/>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Driver at fault by collision type</a:t>
            </a:r>
            <a:endParaRPr/>
          </a:p>
        </p:txBody>
      </p:sp>
      <p:sp>
        <p:nvSpPr>
          <p:cNvPr id="392" name="Google Shape;392;g2d062bc1d27_1_34"/>
          <p:cNvSpPr txBox="1"/>
          <p:nvPr>
            <p:ph idx="1" type="body"/>
          </p:nvPr>
        </p:nvSpPr>
        <p:spPr>
          <a:xfrm>
            <a:off x="5831175" y="1105100"/>
            <a:ext cx="3028800" cy="319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Clr>
                <a:schemeClr val="lt1"/>
              </a:buClr>
              <a:buSzPts val="1200"/>
              <a:buFont typeface="Ubuntu"/>
              <a:buChar char="●"/>
            </a:pPr>
            <a:r>
              <a:rPr b="1" lang="en" sz="1200"/>
              <a:t>Same Direction Rear-End: </a:t>
            </a:r>
            <a:r>
              <a:rPr lang="en" sz="1200"/>
              <a:t>Exhibits the highest frequency of at-fault drivers, though this is due to the high volume of accidents</a:t>
            </a:r>
            <a:endParaRPr sz="1200"/>
          </a:p>
          <a:p>
            <a:pPr indent="-304800" lvl="0" marL="457200" rtl="0" algn="l">
              <a:lnSpc>
                <a:spcPct val="115000"/>
              </a:lnSpc>
              <a:spcBef>
                <a:spcPts val="1200"/>
              </a:spcBef>
              <a:spcAft>
                <a:spcPts val="0"/>
              </a:spcAft>
              <a:buClr>
                <a:schemeClr val="lt1"/>
              </a:buClr>
              <a:buSzPts val="1200"/>
              <a:buFont typeface="Ubuntu"/>
              <a:buChar char="●"/>
            </a:pPr>
            <a:r>
              <a:rPr b="1" lang="en" sz="1200"/>
              <a:t>All other models excluding single vehicle: </a:t>
            </a:r>
            <a:r>
              <a:rPr lang="en" sz="1200"/>
              <a:t>These models</a:t>
            </a:r>
            <a:r>
              <a:rPr b="1" lang="en" sz="1200"/>
              <a:t> </a:t>
            </a:r>
            <a:r>
              <a:rPr lang="en" sz="1200"/>
              <a:t>have similar distribution </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Clr>
                <a:schemeClr val="lt1"/>
              </a:buClr>
              <a:buSzPts val="1200"/>
              <a:buFont typeface="Ubuntu"/>
              <a:buChar char="●"/>
            </a:pPr>
            <a:r>
              <a:rPr b="1" lang="en" sz="1200"/>
              <a:t>Single Vehicle:</a:t>
            </a:r>
            <a:r>
              <a:rPr lang="en" sz="1200"/>
              <a:t> This types show a significant number of at-fault drivers as single vehicle are the only ones in an accident</a:t>
            </a:r>
            <a:endParaRPr sz="1200"/>
          </a:p>
          <a:p>
            <a:pPr indent="0" lvl="0" marL="0" rtl="0" algn="l">
              <a:lnSpc>
                <a:spcPct val="115000"/>
              </a:lnSpc>
              <a:spcBef>
                <a:spcPts val="0"/>
              </a:spcBef>
              <a:spcAft>
                <a:spcPts val="0"/>
              </a:spcAft>
              <a:buNone/>
            </a:pPr>
            <a:r>
              <a:t/>
            </a:r>
            <a:endParaRPr sz="1200"/>
          </a:p>
          <a:p>
            <a:pPr indent="0" lvl="0" marL="457200" rtl="0" algn="l">
              <a:spcBef>
                <a:spcPts val="0"/>
              </a:spcBef>
              <a:spcAft>
                <a:spcPts val="0"/>
              </a:spcAft>
              <a:buNone/>
            </a:pPr>
            <a:r>
              <a:t/>
            </a:r>
            <a:endParaRPr sz="1850"/>
          </a:p>
          <a:p>
            <a:pPr indent="0" lvl="0" marL="0" rtl="0" algn="l">
              <a:spcBef>
                <a:spcPts val="0"/>
              </a:spcBef>
              <a:spcAft>
                <a:spcPts val="0"/>
              </a:spcAft>
              <a:buNone/>
            </a:pPr>
            <a:r>
              <a:t/>
            </a:r>
            <a:endParaRPr sz="1850"/>
          </a:p>
        </p:txBody>
      </p:sp>
      <p:pic>
        <p:nvPicPr>
          <p:cNvPr id="393" name="Google Shape;393;g2d062bc1d27_1_34"/>
          <p:cNvPicPr preferRelativeResize="0"/>
          <p:nvPr/>
        </p:nvPicPr>
        <p:blipFill>
          <a:blip r:embed="rId3">
            <a:alphaModFix/>
          </a:blip>
          <a:stretch>
            <a:fillRect/>
          </a:stretch>
        </p:blipFill>
        <p:spPr>
          <a:xfrm>
            <a:off x="431325" y="1105125"/>
            <a:ext cx="5399850" cy="31970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d062bc1d27_1_38"/>
          <p:cNvSpPr txBox="1"/>
          <p:nvPr>
            <p:ph idx="1" type="body"/>
          </p:nvPr>
        </p:nvSpPr>
        <p:spPr>
          <a:xfrm>
            <a:off x="5831175" y="1043300"/>
            <a:ext cx="3061200" cy="32997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Ubuntu"/>
              <a:buChar char="●"/>
            </a:pPr>
            <a:r>
              <a:rPr b="1" lang="en" sz="1200"/>
              <a:t>Raining Weather:</a:t>
            </a:r>
            <a:r>
              <a:rPr lang="en" sz="1200"/>
              <a:t> Shows the highest number of drivers at fault, possibly due to higher traffic volumes or worsening weather conditions.</a:t>
            </a:r>
            <a:endParaRPr sz="1200"/>
          </a:p>
          <a:p>
            <a:pPr indent="-304800" lvl="0" marL="457200" rtl="0" algn="l">
              <a:lnSpc>
                <a:spcPct val="115000"/>
              </a:lnSpc>
              <a:spcBef>
                <a:spcPts val="1000"/>
              </a:spcBef>
              <a:spcAft>
                <a:spcPts val="0"/>
              </a:spcAft>
              <a:buClr>
                <a:schemeClr val="lt1"/>
              </a:buClr>
              <a:buSzPts val="1200"/>
              <a:buFont typeface="Ubuntu"/>
              <a:buChar char="●"/>
            </a:pPr>
            <a:r>
              <a:rPr b="1" lang="en" sz="1200"/>
              <a:t>Clear and Cloudy:</a:t>
            </a:r>
            <a:r>
              <a:rPr lang="en" sz="1200"/>
              <a:t> Have a lower count of at-fault drivers, which could indicate at fault drivers happen less during clearer weather conditions.</a:t>
            </a:r>
            <a:endParaRPr sz="1200"/>
          </a:p>
          <a:p>
            <a:pPr indent="-304800" lvl="0" marL="457200" rtl="0" algn="l">
              <a:lnSpc>
                <a:spcPct val="115000"/>
              </a:lnSpc>
              <a:spcBef>
                <a:spcPts val="1000"/>
              </a:spcBef>
              <a:spcAft>
                <a:spcPts val="0"/>
              </a:spcAft>
              <a:buClr>
                <a:schemeClr val="lt1"/>
              </a:buClr>
              <a:buSzPts val="1200"/>
              <a:buFont typeface="Ubuntu"/>
              <a:buChar char="●"/>
            </a:pPr>
            <a:r>
              <a:rPr b="1" lang="en" sz="1200"/>
              <a:t>Other Conditions:</a:t>
            </a:r>
            <a:r>
              <a:rPr lang="en" sz="1200"/>
              <a:t> This category has the lowest count for at-fault drivers, which might include less common weather conditions.</a:t>
            </a:r>
            <a:endParaRPr sz="1200"/>
          </a:p>
          <a:p>
            <a:pPr indent="0" lvl="0" marL="0" rtl="0" algn="l">
              <a:lnSpc>
                <a:spcPct val="115000"/>
              </a:lnSpc>
              <a:spcBef>
                <a:spcPts val="1200"/>
              </a:spcBef>
              <a:spcAft>
                <a:spcPts val="0"/>
              </a:spcAft>
              <a:buNone/>
            </a:pPr>
            <a:r>
              <a:t/>
            </a:r>
            <a:endParaRPr sz="1400"/>
          </a:p>
          <a:p>
            <a:pPr indent="0" lvl="0" marL="0" rtl="0" algn="l">
              <a:lnSpc>
                <a:spcPct val="115000"/>
              </a:lnSpc>
              <a:spcBef>
                <a:spcPts val="0"/>
              </a:spcBef>
              <a:spcAft>
                <a:spcPts val="0"/>
              </a:spcAft>
              <a:buNone/>
            </a:pPr>
            <a:r>
              <a:t/>
            </a:r>
            <a:endParaRPr sz="1200"/>
          </a:p>
          <a:p>
            <a:pPr indent="0" lvl="0" marL="457200" rtl="0" algn="l">
              <a:spcBef>
                <a:spcPts val="0"/>
              </a:spcBef>
              <a:spcAft>
                <a:spcPts val="0"/>
              </a:spcAft>
              <a:buNone/>
            </a:pPr>
            <a:r>
              <a:t/>
            </a:r>
            <a:endParaRPr sz="1850"/>
          </a:p>
          <a:p>
            <a:pPr indent="0" lvl="0" marL="0" rtl="0" algn="l">
              <a:spcBef>
                <a:spcPts val="0"/>
              </a:spcBef>
              <a:spcAft>
                <a:spcPts val="0"/>
              </a:spcAft>
              <a:buNone/>
            </a:pPr>
            <a:r>
              <a:t/>
            </a:r>
            <a:endParaRPr sz="1850"/>
          </a:p>
        </p:txBody>
      </p:sp>
      <p:pic>
        <p:nvPicPr>
          <p:cNvPr id="399" name="Google Shape;399;g2d062bc1d27_1_38"/>
          <p:cNvPicPr preferRelativeResize="0"/>
          <p:nvPr/>
        </p:nvPicPr>
        <p:blipFill>
          <a:blip r:embed="rId3">
            <a:alphaModFix/>
          </a:blip>
          <a:stretch>
            <a:fillRect/>
          </a:stretch>
        </p:blipFill>
        <p:spPr>
          <a:xfrm>
            <a:off x="431325" y="1105125"/>
            <a:ext cx="5399851" cy="3176050"/>
          </a:xfrm>
          <a:prstGeom prst="rect">
            <a:avLst/>
          </a:prstGeom>
          <a:noFill/>
          <a:ln>
            <a:noFill/>
          </a:ln>
        </p:spPr>
      </p:pic>
      <p:sp>
        <p:nvSpPr>
          <p:cNvPr id="400" name="Google Shape;400;g2d062bc1d27_1_38"/>
          <p:cNvSpPr txBox="1"/>
          <p:nvPr>
            <p:ph type="title"/>
          </p:nvPr>
        </p:nvSpPr>
        <p:spPr>
          <a:xfrm>
            <a:off x="720000" y="365760"/>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Driver at fault by weather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2d0428b9f81_2_20"/>
          <p:cNvSpPr txBox="1"/>
          <p:nvPr>
            <p:ph type="title"/>
          </p:nvPr>
        </p:nvSpPr>
        <p:spPr>
          <a:xfrm>
            <a:off x="1499450" y="2179625"/>
            <a:ext cx="6145200" cy="91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Prediction Models</a:t>
            </a:r>
            <a:endParaRPr/>
          </a:p>
        </p:txBody>
      </p:sp>
      <p:sp>
        <p:nvSpPr>
          <p:cNvPr id="406" name="Google Shape;406;g2d0428b9f81_2_20"/>
          <p:cNvSpPr txBox="1"/>
          <p:nvPr>
            <p:ph idx="2" type="title"/>
          </p:nvPr>
        </p:nvSpPr>
        <p:spPr>
          <a:xfrm>
            <a:off x="3657600" y="995125"/>
            <a:ext cx="1828800" cy="133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a:t>
            </a:r>
            <a:r>
              <a:rPr lang="en"/>
              <a:t>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2d05d71a675_13_0"/>
          <p:cNvSpPr txBox="1"/>
          <p:nvPr>
            <p:ph type="title"/>
          </p:nvPr>
        </p:nvSpPr>
        <p:spPr>
          <a:xfrm>
            <a:off x="2195675" y="1818975"/>
            <a:ext cx="27342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K-NN</a:t>
            </a:r>
            <a:endParaRPr/>
          </a:p>
        </p:txBody>
      </p:sp>
      <p:sp>
        <p:nvSpPr>
          <p:cNvPr id="412" name="Google Shape;412;g2d05d71a675_13_0"/>
          <p:cNvSpPr txBox="1"/>
          <p:nvPr>
            <p:ph idx="2" type="title"/>
          </p:nvPr>
        </p:nvSpPr>
        <p:spPr>
          <a:xfrm>
            <a:off x="2195675" y="13017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413" name="Google Shape;413;g2d05d71a675_13_0"/>
          <p:cNvSpPr txBox="1"/>
          <p:nvPr>
            <p:ph idx="3" type="title"/>
          </p:nvPr>
        </p:nvSpPr>
        <p:spPr>
          <a:xfrm>
            <a:off x="5290673" y="1818975"/>
            <a:ext cx="27342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Logistic Regression</a:t>
            </a:r>
            <a:endParaRPr/>
          </a:p>
        </p:txBody>
      </p:sp>
      <p:sp>
        <p:nvSpPr>
          <p:cNvPr id="414" name="Google Shape;414;g2d05d71a675_13_0"/>
          <p:cNvSpPr txBox="1"/>
          <p:nvPr>
            <p:ph idx="4" type="title"/>
          </p:nvPr>
        </p:nvSpPr>
        <p:spPr>
          <a:xfrm>
            <a:off x="5290673" y="13017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415" name="Google Shape;415;g2d05d71a675_13_0"/>
          <p:cNvSpPr txBox="1"/>
          <p:nvPr>
            <p:ph idx="6" type="title"/>
          </p:nvPr>
        </p:nvSpPr>
        <p:spPr>
          <a:xfrm>
            <a:off x="2195675" y="3013250"/>
            <a:ext cx="27342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Decision Tree</a:t>
            </a:r>
            <a:endParaRPr/>
          </a:p>
        </p:txBody>
      </p:sp>
      <p:sp>
        <p:nvSpPr>
          <p:cNvPr id="416" name="Google Shape;416;g2d05d71a675_13_0"/>
          <p:cNvSpPr txBox="1"/>
          <p:nvPr>
            <p:ph idx="7" type="title"/>
          </p:nvPr>
        </p:nvSpPr>
        <p:spPr>
          <a:xfrm>
            <a:off x="2195675" y="24962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sp>
        <p:nvSpPr>
          <p:cNvPr id="417" name="Google Shape;417;g2d05d71a675_13_0"/>
          <p:cNvSpPr txBox="1"/>
          <p:nvPr>
            <p:ph idx="9" type="title"/>
          </p:nvPr>
        </p:nvSpPr>
        <p:spPr>
          <a:xfrm>
            <a:off x="5290675" y="3013250"/>
            <a:ext cx="40530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Random Forest</a:t>
            </a:r>
            <a:endParaRPr/>
          </a:p>
        </p:txBody>
      </p:sp>
      <p:sp>
        <p:nvSpPr>
          <p:cNvPr id="418" name="Google Shape;418;g2d05d71a675_13_0"/>
          <p:cNvSpPr txBox="1"/>
          <p:nvPr>
            <p:ph idx="13" type="title"/>
          </p:nvPr>
        </p:nvSpPr>
        <p:spPr>
          <a:xfrm>
            <a:off x="5290673" y="24962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04</a:t>
            </a:r>
            <a:endParaRPr/>
          </a:p>
        </p:txBody>
      </p:sp>
      <p:sp>
        <p:nvSpPr>
          <p:cNvPr id="419" name="Google Shape;419;g2d05d71a675_13_0"/>
          <p:cNvSpPr txBox="1"/>
          <p:nvPr>
            <p:ph idx="15"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Prediction</a:t>
            </a:r>
            <a:r>
              <a:rPr lang="en"/>
              <a:t> Models We Used </a:t>
            </a:r>
            <a:endParaRPr/>
          </a:p>
        </p:txBody>
      </p:sp>
      <p:sp>
        <p:nvSpPr>
          <p:cNvPr id="420" name="Google Shape;420;g2d05d71a675_13_0"/>
          <p:cNvSpPr txBox="1"/>
          <p:nvPr>
            <p:ph idx="6" type="title"/>
          </p:nvPr>
        </p:nvSpPr>
        <p:spPr>
          <a:xfrm>
            <a:off x="2195675" y="4207525"/>
            <a:ext cx="27342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Boosting &amp; Bagging</a:t>
            </a:r>
            <a:endParaRPr/>
          </a:p>
        </p:txBody>
      </p:sp>
      <p:sp>
        <p:nvSpPr>
          <p:cNvPr id="421" name="Google Shape;421;g2d05d71a675_13_0"/>
          <p:cNvSpPr txBox="1"/>
          <p:nvPr>
            <p:ph idx="7" type="title"/>
          </p:nvPr>
        </p:nvSpPr>
        <p:spPr>
          <a:xfrm>
            <a:off x="2195675" y="36907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05</a:t>
            </a:r>
            <a:endParaRPr/>
          </a:p>
        </p:txBody>
      </p:sp>
      <p:sp>
        <p:nvSpPr>
          <p:cNvPr id="422" name="Google Shape;422;g2d05d71a675_13_0"/>
          <p:cNvSpPr txBox="1"/>
          <p:nvPr>
            <p:ph idx="6" type="title"/>
          </p:nvPr>
        </p:nvSpPr>
        <p:spPr>
          <a:xfrm>
            <a:off x="5385200" y="4207525"/>
            <a:ext cx="34230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Neural Network</a:t>
            </a:r>
            <a:endParaRPr/>
          </a:p>
        </p:txBody>
      </p:sp>
      <p:sp>
        <p:nvSpPr>
          <p:cNvPr id="423" name="Google Shape;423;g2d05d71a675_13_0"/>
          <p:cNvSpPr txBox="1"/>
          <p:nvPr>
            <p:ph idx="7" type="title"/>
          </p:nvPr>
        </p:nvSpPr>
        <p:spPr>
          <a:xfrm>
            <a:off x="5385200" y="36907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2d05d71a675_0_27"/>
          <p:cNvSpPr txBox="1"/>
          <p:nvPr>
            <p:ph type="title"/>
          </p:nvPr>
        </p:nvSpPr>
        <p:spPr>
          <a:xfrm>
            <a:off x="602075" y="16248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Grid Search CV Tuning Parameters</a:t>
            </a:r>
            <a:endParaRPr sz="3000"/>
          </a:p>
        </p:txBody>
      </p:sp>
      <p:sp>
        <p:nvSpPr>
          <p:cNvPr id="429" name="Google Shape;429;g2d05d71a675_0_27"/>
          <p:cNvSpPr/>
          <p:nvPr/>
        </p:nvSpPr>
        <p:spPr>
          <a:xfrm>
            <a:off x="895375" y="960375"/>
            <a:ext cx="2068200" cy="188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430" name="Google Shape;430;g2d05d71a675_0_27"/>
          <p:cNvSpPr/>
          <p:nvPr/>
        </p:nvSpPr>
        <p:spPr>
          <a:xfrm>
            <a:off x="3537888" y="960375"/>
            <a:ext cx="2068200" cy="188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431" name="Google Shape;431;g2d05d71a675_0_27"/>
          <p:cNvSpPr/>
          <p:nvPr/>
        </p:nvSpPr>
        <p:spPr>
          <a:xfrm>
            <a:off x="6180400" y="960375"/>
            <a:ext cx="2068200" cy="188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432" name="Google Shape;432;g2d05d71a675_0_27"/>
          <p:cNvSpPr/>
          <p:nvPr/>
        </p:nvSpPr>
        <p:spPr>
          <a:xfrm>
            <a:off x="895375" y="3041375"/>
            <a:ext cx="2068200" cy="188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433" name="Google Shape;433;g2d05d71a675_0_27"/>
          <p:cNvSpPr/>
          <p:nvPr/>
        </p:nvSpPr>
        <p:spPr>
          <a:xfrm>
            <a:off x="3537900" y="3041375"/>
            <a:ext cx="2068200" cy="188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434" name="Google Shape;434;g2d05d71a675_0_27"/>
          <p:cNvSpPr/>
          <p:nvPr/>
        </p:nvSpPr>
        <p:spPr>
          <a:xfrm>
            <a:off x="6180425" y="3041375"/>
            <a:ext cx="2068200" cy="188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435" name="Google Shape;435;g2d05d71a675_0_27"/>
          <p:cNvSpPr txBox="1"/>
          <p:nvPr/>
        </p:nvSpPr>
        <p:spPr>
          <a:xfrm>
            <a:off x="922700" y="992175"/>
            <a:ext cx="2040900" cy="182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K-NN</a:t>
            </a:r>
            <a:endParaRPr b="1" sz="1600">
              <a:solidFill>
                <a:schemeClr val="lt1"/>
              </a:solidFill>
              <a:latin typeface="Ubuntu"/>
              <a:ea typeface="Ubuntu"/>
              <a:cs typeface="Ubuntu"/>
              <a:sym typeface="Ubuntu"/>
            </a:endParaRPr>
          </a:p>
          <a:p>
            <a:pPr indent="0" lvl="0" marL="0" rtl="0" algn="l">
              <a:spcBef>
                <a:spcPts val="0"/>
              </a:spcBef>
              <a:spcAft>
                <a:spcPts val="0"/>
              </a:spcAft>
              <a:buNone/>
            </a:pPr>
            <a:r>
              <a:t/>
            </a:r>
            <a:endParaRPr sz="800">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Baseline number of neighbors: 5</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Best n</a:t>
            </a:r>
            <a:r>
              <a:rPr lang="en">
                <a:solidFill>
                  <a:schemeClr val="lt1"/>
                </a:solidFill>
                <a:latin typeface="Ubuntu"/>
                <a:ea typeface="Ubuntu"/>
                <a:cs typeface="Ubuntu"/>
                <a:sym typeface="Ubuntu"/>
              </a:rPr>
              <a:t>umber of neighbors</a:t>
            </a:r>
            <a:r>
              <a:rPr lang="en">
                <a:solidFill>
                  <a:schemeClr val="lt1"/>
                </a:solidFill>
                <a:latin typeface="Ubuntu"/>
                <a:ea typeface="Ubuntu"/>
                <a:cs typeface="Ubuntu"/>
                <a:sym typeface="Ubuntu"/>
              </a:rPr>
              <a:t>: 6</a:t>
            </a:r>
            <a:endParaRPr>
              <a:solidFill>
                <a:schemeClr val="lt1"/>
              </a:solidFill>
              <a:latin typeface="Ubuntu"/>
              <a:ea typeface="Ubuntu"/>
              <a:cs typeface="Ubuntu"/>
              <a:sym typeface="Ubuntu"/>
            </a:endParaRPr>
          </a:p>
        </p:txBody>
      </p:sp>
      <p:sp>
        <p:nvSpPr>
          <p:cNvPr id="436" name="Google Shape;436;g2d05d71a675_0_27"/>
          <p:cNvSpPr txBox="1"/>
          <p:nvPr/>
        </p:nvSpPr>
        <p:spPr>
          <a:xfrm>
            <a:off x="3551500" y="978525"/>
            <a:ext cx="2040900" cy="18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Ubuntu"/>
                <a:ea typeface="Ubuntu"/>
                <a:cs typeface="Ubuntu"/>
                <a:sym typeface="Ubuntu"/>
              </a:rPr>
              <a:t>Logistic Regression</a:t>
            </a:r>
            <a:endParaRPr b="1" sz="15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Baseline max </a:t>
            </a:r>
            <a:r>
              <a:rPr lang="en">
                <a:solidFill>
                  <a:schemeClr val="lt1"/>
                </a:solidFill>
                <a:latin typeface="Ubuntu"/>
                <a:ea typeface="Ubuntu"/>
                <a:cs typeface="Ubuntu"/>
                <a:sym typeface="Ubuntu"/>
              </a:rPr>
              <a:t>iter</a:t>
            </a: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sz="1500">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Best</a:t>
            </a:r>
            <a:r>
              <a:rPr lang="en">
                <a:solidFill>
                  <a:schemeClr val="lt1"/>
                </a:solidFill>
                <a:latin typeface="Ubuntu"/>
                <a:ea typeface="Ubuntu"/>
                <a:cs typeface="Ubuntu"/>
                <a:sym typeface="Ubuntu"/>
              </a:rPr>
              <a:t> max iter: 100</a:t>
            </a:r>
            <a:endParaRPr>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Best penalty: 0.001</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
        <p:nvSpPr>
          <p:cNvPr id="437" name="Google Shape;437;g2d05d71a675_0_27"/>
          <p:cNvSpPr txBox="1"/>
          <p:nvPr/>
        </p:nvSpPr>
        <p:spPr>
          <a:xfrm>
            <a:off x="6180425" y="960375"/>
            <a:ext cx="2040900" cy="18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Decision Tree</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lang="en" sz="1300">
                <a:solidFill>
                  <a:schemeClr val="lt1"/>
                </a:solidFill>
                <a:latin typeface="Ubuntu"/>
                <a:ea typeface="Ubuntu"/>
                <a:cs typeface="Ubuntu"/>
                <a:sym typeface="Ubuntu"/>
              </a:rPr>
              <a:t>Best max depth: 10</a:t>
            </a:r>
            <a:endParaRPr sz="1300">
              <a:solidFill>
                <a:schemeClr val="lt1"/>
              </a:solidFill>
              <a:latin typeface="Ubuntu"/>
              <a:ea typeface="Ubuntu"/>
              <a:cs typeface="Ubuntu"/>
              <a:sym typeface="Ubuntu"/>
            </a:endParaRPr>
          </a:p>
          <a:p>
            <a:pPr indent="0" lvl="0" marL="0" rtl="0" algn="ctr">
              <a:spcBef>
                <a:spcPts val="0"/>
              </a:spcBef>
              <a:spcAft>
                <a:spcPts val="0"/>
              </a:spcAft>
              <a:buNone/>
            </a:pPr>
            <a:r>
              <a:rPr lang="en" sz="1300">
                <a:solidFill>
                  <a:schemeClr val="lt1"/>
                </a:solidFill>
                <a:latin typeface="Ubuntu"/>
                <a:ea typeface="Ubuntu"/>
                <a:cs typeface="Ubuntu"/>
                <a:sym typeface="Ubuntu"/>
              </a:rPr>
              <a:t>Best max features: None</a:t>
            </a:r>
            <a:endParaRPr sz="1300">
              <a:solidFill>
                <a:schemeClr val="lt1"/>
              </a:solidFill>
              <a:latin typeface="Ubuntu"/>
              <a:ea typeface="Ubuntu"/>
              <a:cs typeface="Ubuntu"/>
              <a:sym typeface="Ubuntu"/>
            </a:endParaRPr>
          </a:p>
          <a:p>
            <a:pPr indent="0" lvl="0" marL="0" rtl="0" algn="ctr">
              <a:spcBef>
                <a:spcPts val="0"/>
              </a:spcBef>
              <a:spcAft>
                <a:spcPts val="0"/>
              </a:spcAft>
              <a:buNone/>
            </a:pPr>
            <a:r>
              <a:rPr lang="en" sz="1300">
                <a:solidFill>
                  <a:schemeClr val="lt1"/>
                </a:solidFill>
                <a:latin typeface="Ubuntu"/>
                <a:ea typeface="Ubuntu"/>
                <a:cs typeface="Ubuntu"/>
                <a:sym typeface="Ubuntu"/>
              </a:rPr>
              <a:t>Best min sample leaf: 15</a:t>
            </a:r>
            <a:endParaRPr sz="1300">
              <a:solidFill>
                <a:schemeClr val="lt1"/>
              </a:solidFill>
              <a:latin typeface="Ubuntu"/>
              <a:ea typeface="Ubuntu"/>
              <a:cs typeface="Ubuntu"/>
              <a:sym typeface="Ubuntu"/>
            </a:endParaRPr>
          </a:p>
          <a:p>
            <a:pPr indent="0" lvl="0" marL="0" rtl="0" algn="ctr">
              <a:spcBef>
                <a:spcPts val="0"/>
              </a:spcBef>
              <a:spcAft>
                <a:spcPts val="0"/>
              </a:spcAft>
              <a:buNone/>
            </a:pPr>
            <a:r>
              <a:rPr lang="en" sz="1300">
                <a:solidFill>
                  <a:schemeClr val="lt1"/>
                </a:solidFill>
                <a:latin typeface="Ubuntu"/>
                <a:ea typeface="Ubuntu"/>
                <a:cs typeface="Ubuntu"/>
                <a:sym typeface="Ubuntu"/>
              </a:rPr>
              <a:t>Best min sample split: 2</a:t>
            </a:r>
            <a:endParaRPr sz="13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
        <p:nvSpPr>
          <p:cNvPr id="438" name="Google Shape;438;g2d05d71a675_0_27"/>
          <p:cNvSpPr txBox="1"/>
          <p:nvPr/>
        </p:nvSpPr>
        <p:spPr>
          <a:xfrm>
            <a:off x="895375" y="3041375"/>
            <a:ext cx="2040900" cy="18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Random Forest</a:t>
            </a:r>
            <a:endParaRPr b="1" sz="1600">
              <a:solidFill>
                <a:schemeClr val="lt1"/>
              </a:solidFill>
              <a:latin typeface="Ubuntu"/>
              <a:ea typeface="Ubuntu"/>
              <a:cs typeface="Ubuntu"/>
              <a:sym typeface="Ubuntu"/>
            </a:endParaRPr>
          </a:p>
          <a:p>
            <a:pPr indent="0" lvl="0" marL="0" rtl="0" algn="ctr">
              <a:spcBef>
                <a:spcPts val="0"/>
              </a:spcBef>
              <a:spcAft>
                <a:spcPts val="0"/>
              </a:spcAft>
              <a:buNone/>
            </a:pPr>
            <a:r>
              <a:t/>
            </a:r>
            <a:endParaRPr sz="1100">
              <a:solidFill>
                <a:schemeClr val="lt1"/>
              </a:solidFill>
              <a:latin typeface="Ubuntu"/>
              <a:ea typeface="Ubuntu"/>
              <a:cs typeface="Ubuntu"/>
              <a:sym typeface="Ubuntu"/>
            </a:endParaRPr>
          </a:p>
          <a:p>
            <a:pPr indent="0" lvl="0" marL="0" rtl="0" algn="ctr">
              <a:spcBef>
                <a:spcPts val="0"/>
              </a:spcBef>
              <a:spcAft>
                <a:spcPts val="0"/>
              </a:spcAft>
              <a:buNone/>
            </a:pPr>
            <a:r>
              <a:rPr lang="en" sz="1200">
                <a:solidFill>
                  <a:schemeClr val="lt1"/>
                </a:solidFill>
                <a:latin typeface="Ubuntu"/>
                <a:ea typeface="Ubuntu"/>
                <a:cs typeface="Ubuntu"/>
                <a:sym typeface="Ubuntu"/>
              </a:rPr>
              <a:t>Baseline n_estimators: 100</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100">
              <a:solidFill>
                <a:schemeClr val="lt1"/>
              </a:solidFill>
              <a:latin typeface="Ubuntu"/>
              <a:ea typeface="Ubuntu"/>
              <a:cs typeface="Ubuntu"/>
              <a:sym typeface="Ubuntu"/>
            </a:endParaRPr>
          </a:p>
          <a:p>
            <a:pPr indent="0" lvl="0" marL="0" rtl="0" algn="ctr">
              <a:spcBef>
                <a:spcPts val="0"/>
              </a:spcBef>
              <a:spcAft>
                <a:spcPts val="0"/>
              </a:spcAft>
              <a:buNone/>
            </a:pPr>
            <a:r>
              <a:rPr lang="en" sz="1200">
                <a:solidFill>
                  <a:schemeClr val="lt1"/>
                </a:solidFill>
                <a:latin typeface="Ubuntu"/>
                <a:ea typeface="Ubuntu"/>
                <a:cs typeface="Ubuntu"/>
                <a:sym typeface="Ubuntu"/>
              </a:rPr>
              <a:t>Best n_estimators: 100</a:t>
            </a:r>
            <a:endParaRPr sz="1200">
              <a:solidFill>
                <a:schemeClr val="lt1"/>
              </a:solidFill>
              <a:latin typeface="Ubuntu"/>
              <a:ea typeface="Ubuntu"/>
              <a:cs typeface="Ubuntu"/>
              <a:sym typeface="Ubuntu"/>
            </a:endParaRPr>
          </a:p>
          <a:p>
            <a:pPr indent="0" lvl="0" marL="0" rtl="0" algn="ctr">
              <a:spcBef>
                <a:spcPts val="0"/>
              </a:spcBef>
              <a:spcAft>
                <a:spcPts val="0"/>
              </a:spcAft>
              <a:buNone/>
            </a:pPr>
            <a:r>
              <a:rPr lang="en" sz="1200">
                <a:solidFill>
                  <a:schemeClr val="lt1"/>
                </a:solidFill>
                <a:latin typeface="Ubuntu"/>
                <a:ea typeface="Ubuntu"/>
                <a:cs typeface="Ubuntu"/>
                <a:sym typeface="Ubuntu"/>
              </a:rPr>
              <a:t>Best max depth: 10</a:t>
            </a:r>
            <a:endParaRPr sz="1200">
              <a:solidFill>
                <a:schemeClr val="lt1"/>
              </a:solidFill>
              <a:latin typeface="Ubuntu"/>
              <a:ea typeface="Ubuntu"/>
              <a:cs typeface="Ubuntu"/>
              <a:sym typeface="Ubuntu"/>
            </a:endParaRPr>
          </a:p>
          <a:p>
            <a:pPr indent="0" lvl="0" marL="0" rtl="0" algn="ctr">
              <a:spcBef>
                <a:spcPts val="0"/>
              </a:spcBef>
              <a:spcAft>
                <a:spcPts val="0"/>
              </a:spcAft>
              <a:buNone/>
            </a:pPr>
            <a:r>
              <a:rPr lang="en" sz="1200">
                <a:solidFill>
                  <a:schemeClr val="lt1"/>
                </a:solidFill>
                <a:latin typeface="Ubuntu"/>
                <a:ea typeface="Ubuntu"/>
                <a:cs typeface="Ubuntu"/>
                <a:sym typeface="Ubuntu"/>
              </a:rPr>
              <a:t>Best max features: None</a:t>
            </a:r>
            <a:endParaRPr sz="1200">
              <a:solidFill>
                <a:schemeClr val="lt1"/>
              </a:solidFill>
              <a:latin typeface="Ubuntu"/>
              <a:ea typeface="Ubuntu"/>
              <a:cs typeface="Ubuntu"/>
              <a:sym typeface="Ubuntu"/>
            </a:endParaRPr>
          </a:p>
          <a:p>
            <a:pPr indent="0" lvl="0" marL="0" rtl="0" algn="ctr">
              <a:spcBef>
                <a:spcPts val="0"/>
              </a:spcBef>
              <a:spcAft>
                <a:spcPts val="0"/>
              </a:spcAft>
              <a:buNone/>
            </a:pPr>
            <a:r>
              <a:rPr lang="en" sz="1200">
                <a:solidFill>
                  <a:schemeClr val="lt1"/>
                </a:solidFill>
                <a:latin typeface="Ubuntu"/>
                <a:ea typeface="Ubuntu"/>
                <a:cs typeface="Ubuntu"/>
                <a:sym typeface="Ubuntu"/>
              </a:rPr>
              <a:t>Best min sample leaf: 15</a:t>
            </a:r>
            <a:endParaRPr sz="1200">
              <a:solidFill>
                <a:schemeClr val="lt1"/>
              </a:solidFill>
              <a:latin typeface="Ubuntu"/>
              <a:ea typeface="Ubuntu"/>
              <a:cs typeface="Ubuntu"/>
              <a:sym typeface="Ubuntu"/>
            </a:endParaRPr>
          </a:p>
          <a:p>
            <a:pPr indent="0" lvl="0" marL="0" rtl="0" algn="ctr">
              <a:spcBef>
                <a:spcPts val="0"/>
              </a:spcBef>
              <a:spcAft>
                <a:spcPts val="0"/>
              </a:spcAft>
              <a:buNone/>
            </a:pPr>
            <a:r>
              <a:rPr lang="en" sz="1200">
                <a:solidFill>
                  <a:schemeClr val="lt1"/>
                </a:solidFill>
                <a:latin typeface="Ubuntu"/>
                <a:ea typeface="Ubuntu"/>
                <a:cs typeface="Ubuntu"/>
                <a:sym typeface="Ubuntu"/>
              </a:rPr>
              <a:t>Best min sample split: 2</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p:txBody>
      </p:sp>
      <p:sp>
        <p:nvSpPr>
          <p:cNvPr id="439" name="Google Shape;439;g2d05d71a675_0_27"/>
          <p:cNvSpPr txBox="1"/>
          <p:nvPr/>
        </p:nvSpPr>
        <p:spPr>
          <a:xfrm>
            <a:off x="3537900" y="3041375"/>
            <a:ext cx="2040900" cy="18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Ubuntu"/>
                <a:ea typeface="Ubuntu"/>
                <a:cs typeface="Ubuntu"/>
                <a:sym typeface="Ubuntu"/>
              </a:rPr>
              <a:t>Bagging &amp; Boosting</a:t>
            </a:r>
            <a:endParaRPr b="1" sz="15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Baseline n_estimators: 50</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Best learning rate: 0.2</a:t>
            </a:r>
            <a:endParaRPr>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Best max depth: 3</a:t>
            </a:r>
            <a:endParaRPr>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Best n_estimators: 150</a:t>
            </a:r>
            <a:endParaRPr>
              <a:solidFill>
                <a:schemeClr val="lt1"/>
              </a:solidFill>
              <a:latin typeface="Ubuntu"/>
              <a:ea typeface="Ubuntu"/>
              <a:cs typeface="Ubuntu"/>
              <a:sym typeface="Ubuntu"/>
            </a:endParaRPr>
          </a:p>
        </p:txBody>
      </p:sp>
      <p:sp>
        <p:nvSpPr>
          <p:cNvPr id="440" name="Google Shape;440;g2d05d71a675_0_27"/>
          <p:cNvSpPr txBox="1"/>
          <p:nvPr/>
        </p:nvSpPr>
        <p:spPr>
          <a:xfrm>
            <a:off x="6180425" y="3041375"/>
            <a:ext cx="2040900" cy="18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Neural Network</a:t>
            </a:r>
            <a:endParaRPr b="1" sz="1600">
              <a:solidFill>
                <a:schemeClr val="lt1"/>
              </a:solidFill>
              <a:latin typeface="Ubuntu"/>
              <a:ea typeface="Ubuntu"/>
              <a:cs typeface="Ubuntu"/>
              <a:sym typeface="Ubuntu"/>
            </a:endParaRPr>
          </a:p>
          <a:p>
            <a:pPr indent="0" lvl="0" marL="0" rtl="0" algn="l">
              <a:spcBef>
                <a:spcPts val="0"/>
              </a:spcBef>
              <a:spcAft>
                <a:spcPts val="0"/>
              </a:spcAft>
              <a:buNone/>
            </a:pPr>
            <a:r>
              <a:t/>
            </a:r>
            <a:endParaRPr sz="1000">
              <a:solidFill>
                <a:schemeClr val="lt1"/>
              </a:solidFill>
              <a:latin typeface="Ubuntu"/>
              <a:ea typeface="Ubuntu"/>
              <a:cs typeface="Ubuntu"/>
              <a:sym typeface="Ubuntu"/>
            </a:endParaRPr>
          </a:p>
          <a:p>
            <a:pPr indent="0" lvl="0" marL="0" rtl="0" algn="ctr">
              <a:spcBef>
                <a:spcPts val="0"/>
              </a:spcBef>
              <a:spcAft>
                <a:spcPts val="0"/>
              </a:spcAft>
              <a:buNone/>
            </a:pPr>
            <a:r>
              <a:rPr lang="en" sz="1300">
                <a:solidFill>
                  <a:schemeClr val="lt1"/>
                </a:solidFill>
                <a:latin typeface="Ubuntu"/>
                <a:ea typeface="Ubuntu"/>
                <a:cs typeface="Ubuntu"/>
                <a:sym typeface="Ubuntu"/>
              </a:rPr>
              <a:t>Baseline: (2)</a:t>
            </a:r>
            <a:endParaRPr sz="1300">
              <a:solidFill>
                <a:schemeClr val="lt1"/>
              </a:solidFill>
              <a:latin typeface="Ubuntu"/>
              <a:ea typeface="Ubuntu"/>
              <a:cs typeface="Ubuntu"/>
              <a:sym typeface="Ubuntu"/>
            </a:endParaRPr>
          </a:p>
          <a:p>
            <a:pPr indent="0" lvl="0" marL="0" rtl="0" algn="ctr">
              <a:spcBef>
                <a:spcPts val="0"/>
              </a:spcBef>
              <a:spcAft>
                <a:spcPts val="0"/>
              </a:spcAft>
              <a:buNone/>
            </a:pPr>
            <a:r>
              <a:t/>
            </a:r>
            <a:endParaRPr sz="1000">
              <a:solidFill>
                <a:schemeClr val="lt1"/>
              </a:solidFill>
              <a:latin typeface="Ubuntu"/>
              <a:ea typeface="Ubuntu"/>
              <a:cs typeface="Ubuntu"/>
              <a:sym typeface="Ubuntu"/>
            </a:endParaRPr>
          </a:p>
          <a:p>
            <a:pPr indent="0" lvl="0" marL="0" rtl="0" algn="ctr">
              <a:spcBef>
                <a:spcPts val="0"/>
              </a:spcBef>
              <a:spcAft>
                <a:spcPts val="0"/>
              </a:spcAft>
              <a:buNone/>
            </a:pPr>
            <a:r>
              <a:rPr lang="en" sz="1300">
                <a:solidFill>
                  <a:schemeClr val="lt1"/>
                </a:solidFill>
                <a:latin typeface="Ubuntu"/>
                <a:ea typeface="Ubuntu"/>
                <a:cs typeface="Ubuntu"/>
                <a:sym typeface="Ubuntu"/>
              </a:rPr>
              <a:t>Best hidden layer sizes: (2)</a:t>
            </a:r>
            <a:endParaRPr sz="1300">
              <a:solidFill>
                <a:schemeClr val="lt1"/>
              </a:solidFill>
              <a:latin typeface="Ubuntu"/>
              <a:ea typeface="Ubuntu"/>
              <a:cs typeface="Ubuntu"/>
              <a:sym typeface="Ubuntu"/>
            </a:endParaRPr>
          </a:p>
          <a:p>
            <a:pPr indent="0" lvl="0" marL="0" rtl="0" algn="ctr">
              <a:spcBef>
                <a:spcPts val="0"/>
              </a:spcBef>
              <a:spcAft>
                <a:spcPts val="0"/>
              </a:spcAft>
              <a:buNone/>
            </a:pPr>
            <a:r>
              <a:rPr lang="en" sz="1300">
                <a:solidFill>
                  <a:schemeClr val="lt1"/>
                </a:solidFill>
                <a:latin typeface="Ubuntu"/>
                <a:ea typeface="Ubuntu"/>
                <a:cs typeface="Ubuntu"/>
                <a:sym typeface="Ubuntu"/>
              </a:rPr>
              <a:t>Best learning rate: </a:t>
            </a:r>
            <a:r>
              <a:rPr lang="en" sz="1300">
                <a:solidFill>
                  <a:schemeClr val="lt1"/>
                </a:solidFill>
                <a:latin typeface="Ubuntu"/>
                <a:ea typeface="Ubuntu"/>
                <a:cs typeface="Ubuntu"/>
                <a:sym typeface="Ubuntu"/>
              </a:rPr>
              <a:t>constant</a:t>
            </a:r>
            <a:endParaRPr sz="1300">
              <a:solidFill>
                <a:schemeClr val="lt1"/>
              </a:solidFill>
              <a:latin typeface="Ubuntu"/>
              <a:ea typeface="Ubuntu"/>
              <a:cs typeface="Ubuntu"/>
              <a:sym typeface="Ubuntu"/>
            </a:endParaRPr>
          </a:p>
          <a:p>
            <a:pPr indent="0" lvl="0" marL="0" rtl="0" algn="ctr">
              <a:spcBef>
                <a:spcPts val="0"/>
              </a:spcBef>
              <a:spcAft>
                <a:spcPts val="0"/>
              </a:spcAft>
              <a:buNone/>
            </a:pPr>
            <a:r>
              <a:rPr lang="en" sz="1300">
                <a:solidFill>
                  <a:schemeClr val="lt1"/>
                </a:solidFill>
                <a:latin typeface="Ubuntu"/>
                <a:ea typeface="Ubuntu"/>
                <a:cs typeface="Ubuntu"/>
                <a:sym typeface="Ubuntu"/>
              </a:rPr>
              <a:t>Best </a:t>
            </a:r>
            <a:r>
              <a:rPr lang="en" sz="1300">
                <a:solidFill>
                  <a:schemeClr val="lt1"/>
                </a:solidFill>
                <a:latin typeface="Ubuntu"/>
                <a:ea typeface="Ubuntu"/>
                <a:cs typeface="Ubuntu"/>
                <a:sym typeface="Ubuntu"/>
              </a:rPr>
              <a:t>penalty</a:t>
            </a:r>
            <a:r>
              <a:rPr lang="en" sz="1300">
                <a:solidFill>
                  <a:schemeClr val="lt1"/>
                </a:solidFill>
                <a:latin typeface="Ubuntu"/>
                <a:ea typeface="Ubuntu"/>
                <a:cs typeface="Ubuntu"/>
                <a:sym typeface="Ubuntu"/>
              </a:rPr>
              <a:t>: 0.0</a:t>
            </a:r>
            <a:endParaRPr sz="1300">
              <a:solidFill>
                <a:schemeClr val="lt1"/>
              </a:solidFill>
              <a:latin typeface="Ubuntu"/>
              <a:ea typeface="Ubuntu"/>
              <a:cs typeface="Ubuntu"/>
              <a:sym typeface="Ubuntu"/>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2d05d71a675_13_16"/>
          <p:cNvSpPr txBox="1"/>
          <p:nvPr>
            <p:ph type="title"/>
          </p:nvPr>
        </p:nvSpPr>
        <p:spPr>
          <a:xfrm>
            <a:off x="719950" y="163560"/>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Models Performance </a:t>
            </a:r>
            <a:r>
              <a:rPr lang="en" sz="3000"/>
              <a:t>Comparison</a:t>
            </a:r>
            <a:endParaRPr sz="3000"/>
          </a:p>
        </p:txBody>
      </p:sp>
      <p:sp>
        <p:nvSpPr>
          <p:cNvPr id="446" name="Google Shape;446;g2d05d71a675_13_16"/>
          <p:cNvSpPr/>
          <p:nvPr/>
        </p:nvSpPr>
        <p:spPr>
          <a:xfrm>
            <a:off x="895375" y="952675"/>
            <a:ext cx="2068200" cy="188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447" name="Google Shape;447;g2d05d71a675_13_16"/>
          <p:cNvSpPr/>
          <p:nvPr/>
        </p:nvSpPr>
        <p:spPr>
          <a:xfrm>
            <a:off x="3537888" y="952675"/>
            <a:ext cx="2068200" cy="188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448" name="Google Shape;448;g2d05d71a675_13_16"/>
          <p:cNvSpPr/>
          <p:nvPr/>
        </p:nvSpPr>
        <p:spPr>
          <a:xfrm>
            <a:off x="6180400" y="952675"/>
            <a:ext cx="2068200" cy="18870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Decision</a:t>
            </a:r>
            <a:r>
              <a:rPr b="1" lang="en" sz="1600">
                <a:solidFill>
                  <a:schemeClr val="lt1"/>
                </a:solidFill>
                <a:latin typeface="Ubuntu"/>
                <a:ea typeface="Ubuntu"/>
                <a:cs typeface="Ubuntu"/>
                <a:sym typeface="Ubuntu"/>
              </a:rPr>
              <a:t> Tree</a:t>
            </a:r>
            <a:endParaRPr b="1" sz="16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Baseline</a:t>
            </a:r>
            <a:r>
              <a:rPr lang="en" sz="1200">
                <a:solidFill>
                  <a:schemeClr val="lt1"/>
                </a:solidFill>
                <a:latin typeface="Ubuntu"/>
                <a:ea typeface="Ubuntu"/>
                <a:cs typeface="Ubuntu"/>
                <a:sym typeface="Ubuntu"/>
              </a:rPr>
              <a:t>: 82.65%</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Grid</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Search</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CV</a:t>
            </a:r>
            <a:r>
              <a:rPr lang="en" sz="1200">
                <a:solidFill>
                  <a:schemeClr val="lt1"/>
                </a:solidFill>
                <a:latin typeface="Ubuntu"/>
                <a:ea typeface="Ubuntu"/>
                <a:cs typeface="Ubuntu"/>
                <a:sym typeface="Ubuntu"/>
              </a:rPr>
              <a:t>: 88.29%</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b="1" sz="1600">
              <a:solidFill>
                <a:schemeClr val="lt1"/>
              </a:solidFill>
              <a:latin typeface="Ubuntu"/>
              <a:ea typeface="Ubuntu"/>
              <a:cs typeface="Ubuntu"/>
              <a:sym typeface="Ubuntu"/>
            </a:endParaRPr>
          </a:p>
        </p:txBody>
      </p:sp>
      <p:sp>
        <p:nvSpPr>
          <p:cNvPr id="449" name="Google Shape;449;g2d05d71a675_13_16"/>
          <p:cNvSpPr/>
          <p:nvPr/>
        </p:nvSpPr>
        <p:spPr>
          <a:xfrm>
            <a:off x="895375" y="3033675"/>
            <a:ext cx="2068200" cy="18870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Random Forest</a:t>
            </a:r>
            <a:endParaRPr b="1" sz="16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Baseline</a:t>
            </a:r>
            <a:r>
              <a:rPr lang="en" sz="1200">
                <a:solidFill>
                  <a:schemeClr val="lt1"/>
                </a:solidFill>
                <a:latin typeface="Ubuntu"/>
                <a:ea typeface="Ubuntu"/>
                <a:cs typeface="Ubuntu"/>
                <a:sym typeface="Ubuntu"/>
              </a:rPr>
              <a:t>: 87.65%</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Grid</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Search</a:t>
            </a:r>
            <a:r>
              <a:rPr lang="en" sz="1200">
                <a:solidFill>
                  <a:schemeClr val="lt1"/>
                </a:solidFill>
                <a:latin typeface="Ubuntu"/>
                <a:ea typeface="Ubuntu"/>
                <a:cs typeface="Ubuntu"/>
                <a:sym typeface="Ubuntu"/>
              </a:rPr>
              <a:t>: 88.62%</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
        <p:nvSpPr>
          <p:cNvPr id="450" name="Google Shape;450;g2d05d71a675_13_16"/>
          <p:cNvSpPr/>
          <p:nvPr/>
        </p:nvSpPr>
        <p:spPr>
          <a:xfrm>
            <a:off x="3537900" y="3033675"/>
            <a:ext cx="2068200" cy="1887000"/>
          </a:xfrm>
          <a:prstGeom prst="rect">
            <a:avLst/>
          </a:prstGeom>
          <a:no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Bagging &amp; Boosting</a:t>
            </a:r>
            <a:endParaRPr b="1" sz="16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Bagging</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Baseline</a:t>
            </a:r>
            <a:r>
              <a:rPr lang="en" sz="1200">
                <a:solidFill>
                  <a:schemeClr val="lt1"/>
                </a:solidFill>
                <a:latin typeface="Ubuntu"/>
                <a:ea typeface="Ubuntu"/>
                <a:cs typeface="Ubuntu"/>
                <a:sym typeface="Ubuntu"/>
              </a:rPr>
              <a:t>: 86.84%</a:t>
            </a:r>
            <a:endParaRPr sz="1200">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Boosting</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Baseline</a:t>
            </a:r>
            <a:r>
              <a:rPr lang="en" sz="1200">
                <a:solidFill>
                  <a:schemeClr val="lt1"/>
                </a:solidFill>
                <a:latin typeface="Ubuntu"/>
                <a:ea typeface="Ubuntu"/>
                <a:cs typeface="Ubuntu"/>
                <a:sym typeface="Ubuntu"/>
              </a:rPr>
              <a:t>:87.05%</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Gradient</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Boosting</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GridSearch</a:t>
            </a:r>
            <a:r>
              <a:rPr lang="en" sz="1200">
                <a:solidFill>
                  <a:schemeClr val="lt1"/>
                </a:solidFill>
                <a:latin typeface="Ubuntu"/>
                <a:ea typeface="Ubuntu"/>
                <a:cs typeface="Ubuntu"/>
                <a:sym typeface="Ubuntu"/>
              </a:rPr>
              <a:t>: 88.87%</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
        <p:nvSpPr>
          <p:cNvPr id="451" name="Google Shape;451;g2d05d71a675_13_16"/>
          <p:cNvSpPr/>
          <p:nvPr/>
        </p:nvSpPr>
        <p:spPr>
          <a:xfrm>
            <a:off x="6180425" y="3033675"/>
            <a:ext cx="2068200" cy="18870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Neural Network</a:t>
            </a:r>
            <a:endParaRPr b="1" sz="1600">
              <a:solidFill>
                <a:schemeClr val="lt1"/>
              </a:solidFill>
              <a:latin typeface="Ubuntu"/>
              <a:ea typeface="Ubuntu"/>
              <a:cs typeface="Ubuntu"/>
              <a:sym typeface="Ubuntu"/>
            </a:endParaRPr>
          </a:p>
          <a:p>
            <a:pPr indent="0" lvl="0" marL="0" rtl="0" algn="ctr">
              <a:spcBef>
                <a:spcPts val="0"/>
              </a:spcBef>
              <a:spcAft>
                <a:spcPts val="0"/>
              </a:spcAft>
              <a:buNone/>
            </a:pPr>
            <a:r>
              <a:t/>
            </a:r>
            <a:endParaRPr b="1" sz="16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Baseline</a:t>
            </a:r>
            <a:r>
              <a:rPr lang="en" sz="1200">
                <a:solidFill>
                  <a:schemeClr val="lt1"/>
                </a:solidFill>
                <a:latin typeface="Ubuntu"/>
                <a:ea typeface="Ubuntu"/>
                <a:cs typeface="Ubuntu"/>
                <a:sym typeface="Ubuntu"/>
              </a:rPr>
              <a:t>: 68.38%</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Grid</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Search</a:t>
            </a:r>
            <a:r>
              <a:rPr lang="en" sz="1200">
                <a:solidFill>
                  <a:schemeClr val="lt1"/>
                </a:solidFill>
                <a:latin typeface="Ubuntu"/>
                <a:ea typeface="Ubuntu"/>
                <a:cs typeface="Ubuntu"/>
                <a:sym typeface="Ubuntu"/>
              </a:rPr>
              <a:t>: 68.38%</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
        <p:nvSpPr>
          <p:cNvPr id="452" name="Google Shape;452;g2d05d71a675_13_16"/>
          <p:cNvSpPr txBox="1"/>
          <p:nvPr/>
        </p:nvSpPr>
        <p:spPr>
          <a:xfrm>
            <a:off x="922600" y="970825"/>
            <a:ext cx="2040900" cy="182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K-NN</a:t>
            </a:r>
            <a:endParaRPr b="1" sz="16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Baseline</a:t>
            </a:r>
            <a:r>
              <a:rPr lang="en" sz="1200">
                <a:solidFill>
                  <a:schemeClr val="lt1"/>
                </a:solidFill>
                <a:latin typeface="Ubuntu"/>
                <a:ea typeface="Ubuntu"/>
                <a:cs typeface="Ubuntu"/>
                <a:sym typeface="Ubuntu"/>
              </a:rPr>
              <a:t>: 78.67%</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Grid</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Search</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CV</a:t>
            </a:r>
            <a:r>
              <a:rPr lang="en" sz="1200">
                <a:solidFill>
                  <a:schemeClr val="lt1"/>
                </a:solidFill>
                <a:latin typeface="Ubuntu"/>
                <a:ea typeface="Ubuntu"/>
                <a:cs typeface="Ubuntu"/>
                <a:sym typeface="Ubuntu"/>
              </a:rPr>
              <a:t>: 79.48%</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
        <p:nvSpPr>
          <p:cNvPr id="453" name="Google Shape;453;g2d05d71a675_13_16"/>
          <p:cNvSpPr txBox="1"/>
          <p:nvPr/>
        </p:nvSpPr>
        <p:spPr>
          <a:xfrm>
            <a:off x="3551500" y="970825"/>
            <a:ext cx="2040900" cy="18870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Logistic Regression</a:t>
            </a:r>
            <a:endParaRPr b="1" sz="16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Baseline</a:t>
            </a:r>
            <a:r>
              <a:rPr lang="en" sz="1200">
                <a:solidFill>
                  <a:schemeClr val="lt1"/>
                </a:solidFill>
                <a:latin typeface="Ubuntu"/>
                <a:ea typeface="Ubuntu"/>
                <a:cs typeface="Ubuntu"/>
                <a:sym typeface="Ubuntu"/>
              </a:rPr>
              <a:t>: 63.19%</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Grid</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Search</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CV</a:t>
            </a:r>
            <a:r>
              <a:rPr lang="en" sz="1200">
                <a:solidFill>
                  <a:schemeClr val="lt1"/>
                </a:solidFill>
                <a:latin typeface="Ubuntu"/>
                <a:ea typeface="Ubuntu"/>
                <a:cs typeface="Ubuntu"/>
                <a:sym typeface="Ubuntu"/>
              </a:rPr>
              <a:t>: 63.19%</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
          <p:cNvSpPr txBox="1"/>
          <p:nvPr>
            <p:ph type="title"/>
          </p:nvPr>
        </p:nvSpPr>
        <p:spPr>
          <a:xfrm>
            <a:off x="2195675" y="1818975"/>
            <a:ext cx="27342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Business Question</a:t>
            </a:r>
            <a:endParaRPr/>
          </a:p>
        </p:txBody>
      </p:sp>
      <p:sp>
        <p:nvSpPr>
          <p:cNvPr id="275" name="Google Shape;275;p3"/>
          <p:cNvSpPr txBox="1"/>
          <p:nvPr>
            <p:ph idx="2" type="title"/>
          </p:nvPr>
        </p:nvSpPr>
        <p:spPr>
          <a:xfrm>
            <a:off x="2195675" y="13017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276" name="Google Shape;276;p3"/>
          <p:cNvSpPr txBox="1"/>
          <p:nvPr>
            <p:ph idx="3" type="title"/>
          </p:nvPr>
        </p:nvSpPr>
        <p:spPr>
          <a:xfrm>
            <a:off x="5290673" y="1818975"/>
            <a:ext cx="27342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Dataset Overview</a:t>
            </a:r>
            <a:endParaRPr/>
          </a:p>
        </p:txBody>
      </p:sp>
      <p:sp>
        <p:nvSpPr>
          <p:cNvPr id="277" name="Google Shape;277;p3"/>
          <p:cNvSpPr txBox="1"/>
          <p:nvPr>
            <p:ph idx="4" type="title"/>
          </p:nvPr>
        </p:nvSpPr>
        <p:spPr>
          <a:xfrm>
            <a:off x="5290673" y="13017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278" name="Google Shape;278;p3"/>
          <p:cNvSpPr txBox="1"/>
          <p:nvPr>
            <p:ph idx="6" type="title"/>
          </p:nvPr>
        </p:nvSpPr>
        <p:spPr>
          <a:xfrm>
            <a:off x="2195675" y="3013250"/>
            <a:ext cx="27342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Data Preprocessing</a:t>
            </a:r>
            <a:endParaRPr/>
          </a:p>
        </p:txBody>
      </p:sp>
      <p:sp>
        <p:nvSpPr>
          <p:cNvPr id="279" name="Google Shape;279;p3"/>
          <p:cNvSpPr txBox="1"/>
          <p:nvPr>
            <p:ph idx="7" type="title"/>
          </p:nvPr>
        </p:nvSpPr>
        <p:spPr>
          <a:xfrm>
            <a:off x="2195675" y="24962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sp>
        <p:nvSpPr>
          <p:cNvPr id="280" name="Google Shape;280;p3"/>
          <p:cNvSpPr txBox="1"/>
          <p:nvPr>
            <p:ph idx="9" type="title"/>
          </p:nvPr>
        </p:nvSpPr>
        <p:spPr>
          <a:xfrm>
            <a:off x="5290675" y="3013250"/>
            <a:ext cx="40530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Descriptive Analysis</a:t>
            </a:r>
            <a:endParaRPr/>
          </a:p>
        </p:txBody>
      </p:sp>
      <p:sp>
        <p:nvSpPr>
          <p:cNvPr id="281" name="Google Shape;281;p3"/>
          <p:cNvSpPr txBox="1"/>
          <p:nvPr>
            <p:ph idx="13" type="title"/>
          </p:nvPr>
        </p:nvSpPr>
        <p:spPr>
          <a:xfrm>
            <a:off x="5290673" y="24962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04</a:t>
            </a:r>
            <a:endParaRPr/>
          </a:p>
        </p:txBody>
      </p:sp>
      <p:sp>
        <p:nvSpPr>
          <p:cNvPr id="282" name="Google Shape;282;p3"/>
          <p:cNvSpPr txBox="1"/>
          <p:nvPr>
            <p:ph idx="15"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Table of contents</a:t>
            </a:r>
            <a:endParaRPr/>
          </a:p>
        </p:txBody>
      </p:sp>
      <p:sp>
        <p:nvSpPr>
          <p:cNvPr id="283" name="Google Shape;283;p3"/>
          <p:cNvSpPr txBox="1"/>
          <p:nvPr>
            <p:ph idx="6" type="title"/>
          </p:nvPr>
        </p:nvSpPr>
        <p:spPr>
          <a:xfrm>
            <a:off x="2195675" y="4207525"/>
            <a:ext cx="27342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Prediction Models</a:t>
            </a:r>
            <a:endParaRPr/>
          </a:p>
        </p:txBody>
      </p:sp>
      <p:sp>
        <p:nvSpPr>
          <p:cNvPr id="284" name="Google Shape;284;p3"/>
          <p:cNvSpPr txBox="1"/>
          <p:nvPr>
            <p:ph idx="7" type="title"/>
          </p:nvPr>
        </p:nvSpPr>
        <p:spPr>
          <a:xfrm>
            <a:off x="2195675" y="36907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05</a:t>
            </a:r>
            <a:endParaRPr/>
          </a:p>
        </p:txBody>
      </p:sp>
      <p:sp>
        <p:nvSpPr>
          <p:cNvPr id="285" name="Google Shape;285;p3"/>
          <p:cNvSpPr txBox="1"/>
          <p:nvPr>
            <p:ph idx="6" type="title"/>
          </p:nvPr>
        </p:nvSpPr>
        <p:spPr>
          <a:xfrm>
            <a:off x="5290675" y="4207525"/>
            <a:ext cx="34230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Implications/Applications</a:t>
            </a:r>
            <a:endParaRPr/>
          </a:p>
        </p:txBody>
      </p:sp>
      <p:sp>
        <p:nvSpPr>
          <p:cNvPr id="286" name="Google Shape;286;p3"/>
          <p:cNvSpPr txBox="1"/>
          <p:nvPr>
            <p:ph idx="7" type="title"/>
          </p:nvPr>
        </p:nvSpPr>
        <p:spPr>
          <a:xfrm>
            <a:off x="5385200" y="36907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2d05d71a675_1_2"/>
          <p:cNvSpPr txBox="1"/>
          <p:nvPr>
            <p:ph type="title"/>
          </p:nvPr>
        </p:nvSpPr>
        <p:spPr>
          <a:xfrm>
            <a:off x="489900" y="320410"/>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Best Model v.s Worst Model</a:t>
            </a:r>
            <a:endParaRPr sz="3000"/>
          </a:p>
        </p:txBody>
      </p:sp>
      <p:sp>
        <p:nvSpPr>
          <p:cNvPr id="459" name="Google Shape;459;g2d05d71a675_1_2"/>
          <p:cNvSpPr txBox="1"/>
          <p:nvPr>
            <p:ph idx="1" type="body"/>
          </p:nvPr>
        </p:nvSpPr>
        <p:spPr>
          <a:xfrm>
            <a:off x="720000" y="1599375"/>
            <a:ext cx="3425700" cy="15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50"/>
              <a:t>Boosting</a:t>
            </a:r>
            <a:endParaRPr b="1" sz="1850"/>
          </a:p>
          <a:p>
            <a:pPr indent="0" lvl="0" marL="0" rtl="0" algn="ctr">
              <a:spcBef>
                <a:spcPts val="0"/>
              </a:spcBef>
              <a:spcAft>
                <a:spcPts val="0"/>
              </a:spcAft>
              <a:buNone/>
            </a:pPr>
            <a:r>
              <a:t/>
            </a:r>
            <a:endParaRPr sz="1850"/>
          </a:p>
          <a:p>
            <a:pPr indent="0" lvl="0" marL="0" rtl="0" algn="ctr">
              <a:spcBef>
                <a:spcPts val="0"/>
              </a:spcBef>
              <a:spcAft>
                <a:spcPts val="0"/>
              </a:spcAft>
              <a:buNone/>
            </a:pPr>
            <a:r>
              <a:rPr lang="en" sz="1650"/>
              <a:t>Suitable for our car crash dataset due to its ability to handle complex datasets with </a:t>
            </a:r>
            <a:r>
              <a:rPr lang="en" sz="1650" u="sng"/>
              <a:t>high dimensionality</a:t>
            </a:r>
            <a:r>
              <a:rPr b="1" lang="en" sz="1650"/>
              <a:t> </a:t>
            </a:r>
            <a:r>
              <a:rPr lang="en" sz="1650"/>
              <a:t>and a </a:t>
            </a:r>
            <a:r>
              <a:rPr lang="en" sz="1650" u="sng"/>
              <a:t>large number of input variables</a:t>
            </a:r>
            <a:r>
              <a:rPr lang="en" sz="1650"/>
              <a:t>.</a:t>
            </a:r>
            <a:endParaRPr sz="1650"/>
          </a:p>
          <a:p>
            <a:pPr indent="0" lvl="0" marL="0" rtl="0" algn="ctr">
              <a:spcBef>
                <a:spcPts val="0"/>
              </a:spcBef>
              <a:spcAft>
                <a:spcPts val="0"/>
              </a:spcAft>
              <a:buNone/>
            </a:pPr>
            <a:r>
              <a:t/>
            </a:r>
            <a:endParaRPr sz="1650"/>
          </a:p>
          <a:p>
            <a:pPr indent="0" lvl="0" marL="0" rtl="0" algn="ctr">
              <a:spcBef>
                <a:spcPts val="0"/>
              </a:spcBef>
              <a:spcAft>
                <a:spcPts val="0"/>
              </a:spcAft>
              <a:buNone/>
            </a:pPr>
            <a:r>
              <a:t/>
            </a:r>
            <a:endParaRPr/>
          </a:p>
        </p:txBody>
      </p:sp>
      <p:sp>
        <p:nvSpPr>
          <p:cNvPr id="460" name="Google Shape;460;g2d05d71a675_1_2"/>
          <p:cNvSpPr txBox="1"/>
          <p:nvPr>
            <p:ph idx="1" type="body"/>
          </p:nvPr>
        </p:nvSpPr>
        <p:spPr>
          <a:xfrm>
            <a:off x="4904300" y="1599375"/>
            <a:ext cx="3740700" cy="15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50"/>
              <a:t>Logistic Regression</a:t>
            </a:r>
            <a:endParaRPr b="1" sz="1850"/>
          </a:p>
          <a:p>
            <a:pPr indent="0" lvl="0" marL="0" rtl="0" algn="ctr">
              <a:spcBef>
                <a:spcPts val="0"/>
              </a:spcBef>
              <a:spcAft>
                <a:spcPts val="0"/>
              </a:spcAft>
              <a:buNone/>
            </a:pPr>
            <a:r>
              <a:t/>
            </a:r>
            <a:endParaRPr sz="1850" u="sng"/>
          </a:p>
          <a:p>
            <a:pPr indent="0" lvl="0" marL="0" rtl="0" algn="ctr">
              <a:spcBef>
                <a:spcPts val="0"/>
              </a:spcBef>
              <a:spcAft>
                <a:spcPts val="0"/>
              </a:spcAft>
              <a:buNone/>
            </a:pPr>
            <a:r>
              <a:rPr lang="en" sz="1650"/>
              <a:t>Non-suitable for our crash dataset due to the </a:t>
            </a:r>
            <a:r>
              <a:rPr lang="en" sz="1650" u="sng"/>
              <a:t>addition of more  complexity and dimensionality</a:t>
            </a:r>
            <a:r>
              <a:rPr lang="en" sz="1650"/>
              <a:t> from encoding our data</a:t>
            </a:r>
            <a:endParaRPr sz="1650"/>
          </a:p>
          <a:p>
            <a:pPr indent="0" lvl="0" marL="457200" rtl="0" algn="ctr">
              <a:spcBef>
                <a:spcPts val="0"/>
              </a:spcBef>
              <a:spcAft>
                <a:spcPts val="0"/>
              </a:spcAft>
              <a:buNone/>
            </a:pPr>
            <a:r>
              <a:t/>
            </a:r>
            <a:endParaRPr sz="1650"/>
          </a:p>
          <a:p>
            <a:pPr indent="0" lvl="0" marL="0" rtl="0" algn="ctr">
              <a:spcBef>
                <a:spcPts val="0"/>
              </a:spcBef>
              <a:spcAft>
                <a:spcPts val="0"/>
              </a:spcAft>
              <a:buNone/>
            </a:pPr>
            <a:r>
              <a:rPr lang="en" sz="1650"/>
              <a:t>Makes it </a:t>
            </a:r>
            <a:r>
              <a:rPr lang="en" sz="1650" u="sng"/>
              <a:t>hard to generalize</a:t>
            </a:r>
            <a:r>
              <a:rPr lang="en" sz="1650"/>
              <a:t> as this method is one of the simplest </a:t>
            </a:r>
            <a:endParaRPr sz="1650"/>
          </a:p>
          <a:p>
            <a:pPr indent="0" lvl="0" marL="457200" rtl="0" algn="ctr">
              <a:spcBef>
                <a:spcPts val="0"/>
              </a:spcBef>
              <a:spcAft>
                <a:spcPts val="0"/>
              </a:spcAft>
              <a:buNone/>
            </a:pPr>
            <a:r>
              <a:t/>
            </a:r>
            <a:endParaRPr sz="1650"/>
          </a:p>
          <a:p>
            <a:pPr indent="0" lvl="0" marL="0" rtl="0" algn="ctr">
              <a:spcBef>
                <a:spcPts val="0"/>
              </a:spcBef>
              <a:spcAft>
                <a:spcPts val="0"/>
              </a:spcAft>
              <a:buNone/>
            </a:pPr>
            <a:r>
              <a:t/>
            </a:r>
            <a:endParaRPr/>
          </a:p>
        </p:txBody>
      </p:sp>
      <p:sp>
        <p:nvSpPr>
          <p:cNvPr id="461" name="Google Shape;461;g2d05d71a675_1_2"/>
          <p:cNvSpPr txBox="1"/>
          <p:nvPr/>
        </p:nvSpPr>
        <p:spPr>
          <a:xfrm>
            <a:off x="4826000" y="1360900"/>
            <a:ext cx="4000500" cy="30477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
        <p:nvSpPr>
          <p:cNvPr id="462" name="Google Shape;462;g2d05d71a675_1_2"/>
          <p:cNvSpPr txBox="1"/>
          <p:nvPr/>
        </p:nvSpPr>
        <p:spPr>
          <a:xfrm>
            <a:off x="489900" y="1360900"/>
            <a:ext cx="3900600" cy="3047700"/>
          </a:xfrm>
          <a:prstGeom prst="rect">
            <a:avLst/>
          </a:prstGeom>
          <a:no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2d0428b9f81_2_25"/>
          <p:cNvSpPr txBox="1"/>
          <p:nvPr>
            <p:ph type="title"/>
          </p:nvPr>
        </p:nvSpPr>
        <p:spPr>
          <a:xfrm>
            <a:off x="1188350" y="2179625"/>
            <a:ext cx="6840000" cy="91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Challenges/Applications</a:t>
            </a:r>
            <a:endParaRPr/>
          </a:p>
        </p:txBody>
      </p:sp>
      <p:sp>
        <p:nvSpPr>
          <p:cNvPr id="468" name="Google Shape;468;g2d0428b9f81_2_25"/>
          <p:cNvSpPr txBox="1"/>
          <p:nvPr>
            <p:ph idx="2" type="title"/>
          </p:nvPr>
        </p:nvSpPr>
        <p:spPr>
          <a:xfrm>
            <a:off x="3657600" y="995125"/>
            <a:ext cx="1828800" cy="133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06</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9"/>
          <p:cNvPicPr preferRelativeResize="0"/>
          <p:nvPr/>
        </p:nvPicPr>
        <p:blipFill>
          <a:blip r:embed="rId3">
            <a:alphaModFix amt="13000"/>
          </a:blip>
          <a:stretch>
            <a:fillRect/>
          </a:stretch>
        </p:blipFill>
        <p:spPr>
          <a:xfrm>
            <a:off x="12350" y="0"/>
            <a:ext cx="9131650" cy="5232155"/>
          </a:xfrm>
          <a:prstGeom prst="rect">
            <a:avLst/>
          </a:prstGeom>
          <a:noFill/>
          <a:ln>
            <a:noFill/>
          </a:ln>
        </p:spPr>
      </p:pic>
      <p:sp>
        <p:nvSpPr>
          <p:cNvPr id="474" name="Google Shape;474;p9"/>
          <p:cNvSpPr txBox="1"/>
          <p:nvPr>
            <p:ph idx="6" type="title"/>
          </p:nvPr>
        </p:nvSpPr>
        <p:spPr>
          <a:xfrm>
            <a:off x="648363" y="165510"/>
            <a:ext cx="7704000" cy="64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Challenges</a:t>
            </a:r>
            <a:endParaRPr/>
          </a:p>
        </p:txBody>
      </p:sp>
      <p:sp>
        <p:nvSpPr>
          <p:cNvPr id="475" name="Google Shape;475;p9"/>
          <p:cNvSpPr txBox="1"/>
          <p:nvPr>
            <p:ph type="title"/>
          </p:nvPr>
        </p:nvSpPr>
        <p:spPr>
          <a:xfrm>
            <a:off x="1184675" y="1156613"/>
            <a:ext cx="23364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500"/>
              <a:buNone/>
            </a:pPr>
            <a:r>
              <a:rPr lang="en"/>
              <a:t>Finding Variables</a:t>
            </a:r>
            <a:endParaRPr/>
          </a:p>
        </p:txBody>
      </p:sp>
      <p:sp>
        <p:nvSpPr>
          <p:cNvPr id="476" name="Google Shape;476;p9"/>
          <p:cNvSpPr txBox="1"/>
          <p:nvPr>
            <p:ph idx="1" type="subTitle"/>
          </p:nvPr>
        </p:nvSpPr>
        <p:spPr>
          <a:xfrm>
            <a:off x="1029400" y="1923350"/>
            <a:ext cx="3320400" cy="255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Initially selected "ACRS Report Type" as target variable.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Realized choice was ill-suited for predictors.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"ACRS Report Type" lacks practical meanings for our analysis.</a:t>
            </a:r>
            <a:endParaRPr/>
          </a:p>
          <a:p>
            <a:pPr indent="0" lvl="0" marL="457200" rtl="0" algn="l">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477" name="Google Shape;477;p9"/>
          <p:cNvSpPr txBox="1"/>
          <p:nvPr>
            <p:ph idx="2" type="title"/>
          </p:nvPr>
        </p:nvSpPr>
        <p:spPr>
          <a:xfrm>
            <a:off x="4585850" y="1156625"/>
            <a:ext cx="3320400" cy="45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500"/>
              <a:buNone/>
            </a:pPr>
            <a:r>
              <a:rPr lang="en"/>
              <a:t>Method of tuning data</a:t>
            </a:r>
            <a:endParaRPr/>
          </a:p>
        </p:txBody>
      </p:sp>
      <p:sp>
        <p:nvSpPr>
          <p:cNvPr id="478" name="Google Shape;478;p9"/>
          <p:cNvSpPr txBox="1"/>
          <p:nvPr>
            <p:ph idx="3" type="subTitle"/>
          </p:nvPr>
        </p:nvSpPr>
        <p:spPr>
          <a:xfrm>
            <a:off x="4676525" y="1923350"/>
            <a:ext cx="4396500" cy="287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Chose encoding over dummy variables due to non-binary, non-integer predictors.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Advantageous: converts categories to numerical values without extra columns.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Results in concise, interpretable dataset; retains essential categorical information.</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2d062bc1d27_1_11"/>
          <p:cNvSpPr txBox="1"/>
          <p:nvPr>
            <p:ph type="title"/>
          </p:nvPr>
        </p:nvSpPr>
        <p:spPr>
          <a:xfrm>
            <a:off x="539588" y="379635"/>
            <a:ext cx="7704000" cy="64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Use Cases</a:t>
            </a:r>
            <a:endParaRPr/>
          </a:p>
          <a:p>
            <a:pPr indent="0" lvl="0" marL="0" rtl="0" algn="l">
              <a:lnSpc>
                <a:spcPct val="100000"/>
              </a:lnSpc>
              <a:spcBef>
                <a:spcPts val="0"/>
              </a:spcBef>
              <a:spcAft>
                <a:spcPts val="0"/>
              </a:spcAft>
              <a:buSzPts val="3500"/>
              <a:buNone/>
            </a:pPr>
            <a:r>
              <a:t/>
            </a:r>
            <a:endParaRPr/>
          </a:p>
        </p:txBody>
      </p:sp>
      <p:sp>
        <p:nvSpPr>
          <p:cNvPr id="484" name="Google Shape;484;g2d062bc1d27_1_11"/>
          <p:cNvSpPr txBox="1"/>
          <p:nvPr>
            <p:ph idx="4294967295" type="title"/>
          </p:nvPr>
        </p:nvSpPr>
        <p:spPr>
          <a:xfrm>
            <a:off x="3376538" y="2900713"/>
            <a:ext cx="2030100" cy="73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2200"/>
              <a:t>Real World Application</a:t>
            </a:r>
            <a:endParaRPr sz="2200"/>
          </a:p>
        </p:txBody>
      </p:sp>
      <p:grpSp>
        <p:nvGrpSpPr>
          <p:cNvPr id="485" name="Google Shape;485;g2d062bc1d27_1_11"/>
          <p:cNvGrpSpPr/>
          <p:nvPr/>
        </p:nvGrpSpPr>
        <p:grpSpPr>
          <a:xfrm>
            <a:off x="4159972" y="2260607"/>
            <a:ext cx="463226" cy="640097"/>
            <a:chOff x="2781713" y="3182134"/>
            <a:chExt cx="309975" cy="421061"/>
          </a:xfrm>
        </p:grpSpPr>
        <p:sp>
          <p:nvSpPr>
            <p:cNvPr id="486" name="Google Shape;486;g2d062bc1d27_1_11"/>
            <p:cNvSpPr/>
            <p:nvPr/>
          </p:nvSpPr>
          <p:spPr>
            <a:xfrm>
              <a:off x="2917643" y="3208168"/>
              <a:ext cx="36783" cy="36925"/>
            </a:xfrm>
            <a:custGeom>
              <a:rect b="b" l="l" r="r" t="t"/>
              <a:pathLst>
                <a:path extrusionOk="0" h="1302" w="1297">
                  <a:moveTo>
                    <a:pt x="649" y="438"/>
                  </a:moveTo>
                  <a:cubicBezTo>
                    <a:pt x="762" y="438"/>
                    <a:pt x="860" y="536"/>
                    <a:pt x="860" y="654"/>
                  </a:cubicBezTo>
                  <a:cubicBezTo>
                    <a:pt x="860" y="767"/>
                    <a:pt x="762" y="865"/>
                    <a:pt x="649" y="865"/>
                  </a:cubicBezTo>
                  <a:cubicBezTo>
                    <a:pt x="530" y="865"/>
                    <a:pt x="438" y="767"/>
                    <a:pt x="438" y="654"/>
                  </a:cubicBezTo>
                  <a:cubicBezTo>
                    <a:pt x="438" y="536"/>
                    <a:pt x="530" y="438"/>
                    <a:pt x="649" y="438"/>
                  </a:cubicBezTo>
                  <a:close/>
                  <a:moveTo>
                    <a:pt x="649" y="1"/>
                  </a:moveTo>
                  <a:cubicBezTo>
                    <a:pt x="289" y="1"/>
                    <a:pt x="1" y="294"/>
                    <a:pt x="1" y="654"/>
                  </a:cubicBezTo>
                  <a:cubicBezTo>
                    <a:pt x="6" y="1014"/>
                    <a:pt x="294" y="1302"/>
                    <a:pt x="649" y="1302"/>
                  </a:cubicBezTo>
                  <a:cubicBezTo>
                    <a:pt x="1009" y="1302"/>
                    <a:pt x="1297" y="1014"/>
                    <a:pt x="1297" y="654"/>
                  </a:cubicBezTo>
                  <a:cubicBezTo>
                    <a:pt x="1297" y="294"/>
                    <a:pt x="1009" y="1"/>
                    <a:pt x="64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2d062bc1d27_1_11"/>
            <p:cNvSpPr/>
            <p:nvPr/>
          </p:nvSpPr>
          <p:spPr>
            <a:xfrm>
              <a:off x="2781713" y="3182134"/>
              <a:ext cx="309975" cy="421061"/>
            </a:xfrm>
            <a:custGeom>
              <a:rect b="b" l="l" r="r" t="t"/>
              <a:pathLst>
                <a:path extrusionOk="0" h="14847" w="10930">
                  <a:moveTo>
                    <a:pt x="5444" y="455"/>
                  </a:moveTo>
                  <a:cubicBezTo>
                    <a:pt x="5626" y="455"/>
                    <a:pt x="5807" y="510"/>
                    <a:pt x="5966" y="621"/>
                  </a:cubicBezTo>
                  <a:lnTo>
                    <a:pt x="8430" y="2266"/>
                  </a:lnTo>
                  <a:cubicBezTo>
                    <a:pt x="8435" y="2266"/>
                    <a:pt x="8435" y="2271"/>
                    <a:pt x="8445" y="2271"/>
                  </a:cubicBezTo>
                  <a:cubicBezTo>
                    <a:pt x="8605" y="2359"/>
                    <a:pt x="8708" y="2523"/>
                    <a:pt x="8718" y="2703"/>
                  </a:cubicBezTo>
                  <a:cubicBezTo>
                    <a:pt x="8733" y="2889"/>
                    <a:pt x="8661" y="3053"/>
                    <a:pt x="8512" y="3171"/>
                  </a:cubicBezTo>
                  <a:lnTo>
                    <a:pt x="8178" y="3434"/>
                  </a:lnTo>
                  <a:lnTo>
                    <a:pt x="8178" y="3094"/>
                  </a:lnTo>
                  <a:cubicBezTo>
                    <a:pt x="8178" y="2786"/>
                    <a:pt x="7926" y="2534"/>
                    <a:pt x="7617" y="2534"/>
                  </a:cubicBezTo>
                  <a:lnTo>
                    <a:pt x="5966" y="2534"/>
                  </a:lnTo>
                  <a:cubicBezTo>
                    <a:pt x="5843" y="2534"/>
                    <a:pt x="5750" y="2631"/>
                    <a:pt x="5750" y="2755"/>
                  </a:cubicBezTo>
                  <a:cubicBezTo>
                    <a:pt x="5750" y="2873"/>
                    <a:pt x="5843" y="2971"/>
                    <a:pt x="5966" y="2971"/>
                  </a:cubicBezTo>
                  <a:lnTo>
                    <a:pt x="7617" y="2971"/>
                  </a:lnTo>
                  <a:cubicBezTo>
                    <a:pt x="7684" y="2971"/>
                    <a:pt x="7741" y="3027"/>
                    <a:pt x="7741" y="3094"/>
                  </a:cubicBezTo>
                  <a:lnTo>
                    <a:pt x="7741" y="3434"/>
                  </a:lnTo>
                  <a:cubicBezTo>
                    <a:pt x="7700" y="3423"/>
                    <a:pt x="7633" y="3413"/>
                    <a:pt x="7581" y="3413"/>
                  </a:cubicBezTo>
                  <a:lnTo>
                    <a:pt x="3302" y="3413"/>
                  </a:lnTo>
                  <a:cubicBezTo>
                    <a:pt x="3251" y="3413"/>
                    <a:pt x="3184" y="3423"/>
                    <a:pt x="3138" y="3434"/>
                  </a:cubicBezTo>
                  <a:lnTo>
                    <a:pt x="3138" y="3094"/>
                  </a:lnTo>
                  <a:cubicBezTo>
                    <a:pt x="3138" y="3027"/>
                    <a:pt x="3199" y="2971"/>
                    <a:pt x="3261" y="2971"/>
                  </a:cubicBezTo>
                  <a:lnTo>
                    <a:pt x="4963" y="2971"/>
                  </a:lnTo>
                  <a:cubicBezTo>
                    <a:pt x="5087" y="2971"/>
                    <a:pt x="5185" y="2873"/>
                    <a:pt x="5185" y="2755"/>
                  </a:cubicBezTo>
                  <a:cubicBezTo>
                    <a:pt x="5185" y="2631"/>
                    <a:pt x="5087" y="2534"/>
                    <a:pt x="4963" y="2534"/>
                  </a:cubicBezTo>
                  <a:lnTo>
                    <a:pt x="3261" y="2534"/>
                  </a:lnTo>
                  <a:cubicBezTo>
                    <a:pt x="2953" y="2534"/>
                    <a:pt x="2700" y="2786"/>
                    <a:pt x="2700" y="3094"/>
                  </a:cubicBezTo>
                  <a:lnTo>
                    <a:pt x="2700" y="3434"/>
                  </a:lnTo>
                  <a:lnTo>
                    <a:pt x="2366" y="3171"/>
                  </a:lnTo>
                  <a:cubicBezTo>
                    <a:pt x="2227" y="3053"/>
                    <a:pt x="2150" y="2889"/>
                    <a:pt x="2171" y="2703"/>
                  </a:cubicBezTo>
                  <a:cubicBezTo>
                    <a:pt x="2181" y="2513"/>
                    <a:pt x="2284" y="2359"/>
                    <a:pt x="2443" y="2271"/>
                  </a:cubicBezTo>
                  <a:cubicBezTo>
                    <a:pt x="2454" y="2271"/>
                    <a:pt x="2459" y="2266"/>
                    <a:pt x="2459" y="2266"/>
                  </a:cubicBezTo>
                  <a:lnTo>
                    <a:pt x="4922" y="621"/>
                  </a:lnTo>
                  <a:cubicBezTo>
                    <a:pt x="5082" y="510"/>
                    <a:pt x="5263" y="455"/>
                    <a:pt x="5444" y="455"/>
                  </a:cubicBezTo>
                  <a:close/>
                  <a:moveTo>
                    <a:pt x="7597" y="3850"/>
                  </a:moveTo>
                  <a:cubicBezTo>
                    <a:pt x="7700" y="3850"/>
                    <a:pt x="7777" y="3928"/>
                    <a:pt x="7777" y="4015"/>
                  </a:cubicBezTo>
                  <a:cubicBezTo>
                    <a:pt x="7777" y="4313"/>
                    <a:pt x="6841" y="4745"/>
                    <a:pt x="5447" y="4745"/>
                  </a:cubicBezTo>
                  <a:cubicBezTo>
                    <a:pt x="5430" y="4745"/>
                    <a:pt x="5413" y="4745"/>
                    <a:pt x="5395" y="4745"/>
                  </a:cubicBezTo>
                  <a:cubicBezTo>
                    <a:pt x="4820" y="4745"/>
                    <a:pt x="4140" y="4662"/>
                    <a:pt x="3621" y="4442"/>
                  </a:cubicBezTo>
                  <a:cubicBezTo>
                    <a:pt x="3446" y="4375"/>
                    <a:pt x="3122" y="4200"/>
                    <a:pt x="3122" y="4015"/>
                  </a:cubicBezTo>
                  <a:cubicBezTo>
                    <a:pt x="3122" y="3928"/>
                    <a:pt x="3199" y="3850"/>
                    <a:pt x="3302" y="3850"/>
                  </a:cubicBezTo>
                  <a:close/>
                  <a:moveTo>
                    <a:pt x="3066" y="4637"/>
                  </a:moveTo>
                  <a:cubicBezTo>
                    <a:pt x="3081" y="4648"/>
                    <a:pt x="3102" y="4658"/>
                    <a:pt x="3112" y="4668"/>
                  </a:cubicBezTo>
                  <a:lnTo>
                    <a:pt x="3112" y="5676"/>
                  </a:lnTo>
                  <a:cubicBezTo>
                    <a:pt x="2875" y="5640"/>
                    <a:pt x="2675" y="5419"/>
                    <a:pt x="2675" y="5152"/>
                  </a:cubicBezTo>
                  <a:cubicBezTo>
                    <a:pt x="2675" y="4905"/>
                    <a:pt x="2839" y="4699"/>
                    <a:pt x="3066" y="4637"/>
                  </a:cubicBezTo>
                  <a:close/>
                  <a:moveTo>
                    <a:pt x="7813" y="4637"/>
                  </a:moveTo>
                  <a:cubicBezTo>
                    <a:pt x="8039" y="4699"/>
                    <a:pt x="8204" y="4905"/>
                    <a:pt x="8204" y="5152"/>
                  </a:cubicBezTo>
                  <a:cubicBezTo>
                    <a:pt x="8204" y="5419"/>
                    <a:pt x="8013" y="5640"/>
                    <a:pt x="7766" y="5676"/>
                  </a:cubicBezTo>
                  <a:lnTo>
                    <a:pt x="7766" y="4668"/>
                  </a:lnTo>
                  <a:cubicBezTo>
                    <a:pt x="7782" y="4658"/>
                    <a:pt x="7802" y="4648"/>
                    <a:pt x="7813" y="4637"/>
                  </a:cubicBezTo>
                  <a:close/>
                  <a:moveTo>
                    <a:pt x="7329" y="4879"/>
                  </a:moveTo>
                  <a:lnTo>
                    <a:pt x="7329" y="5908"/>
                  </a:lnTo>
                  <a:cubicBezTo>
                    <a:pt x="7329" y="6962"/>
                    <a:pt x="6470" y="7800"/>
                    <a:pt x="5442" y="7800"/>
                  </a:cubicBezTo>
                  <a:cubicBezTo>
                    <a:pt x="5439" y="7800"/>
                    <a:pt x="5436" y="7800"/>
                    <a:pt x="5432" y="7800"/>
                  </a:cubicBezTo>
                  <a:cubicBezTo>
                    <a:pt x="4403" y="7800"/>
                    <a:pt x="3549" y="6954"/>
                    <a:pt x="3549" y="5908"/>
                  </a:cubicBezTo>
                  <a:lnTo>
                    <a:pt x="3549" y="4879"/>
                  </a:lnTo>
                  <a:cubicBezTo>
                    <a:pt x="3559" y="4879"/>
                    <a:pt x="3565" y="4884"/>
                    <a:pt x="3565" y="4884"/>
                  </a:cubicBezTo>
                  <a:cubicBezTo>
                    <a:pt x="4084" y="5082"/>
                    <a:pt x="4760" y="5181"/>
                    <a:pt x="5438" y="5181"/>
                  </a:cubicBezTo>
                  <a:cubicBezTo>
                    <a:pt x="6116" y="5181"/>
                    <a:pt x="6794" y="5082"/>
                    <a:pt x="7319" y="4884"/>
                  </a:cubicBezTo>
                  <a:cubicBezTo>
                    <a:pt x="7324" y="4884"/>
                    <a:pt x="7329" y="4879"/>
                    <a:pt x="7329" y="4879"/>
                  </a:cubicBezTo>
                  <a:close/>
                  <a:moveTo>
                    <a:pt x="6429" y="8016"/>
                  </a:moveTo>
                  <a:lnTo>
                    <a:pt x="6429" y="8428"/>
                  </a:lnTo>
                  <a:cubicBezTo>
                    <a:pt x="6429" y="8474"/>
                    <a:pt x="6440" y="8520"/>
                    <a:pt x="6445" y="8556"/>
                  </a:cubicBezTo>
                  <a:cubicBezTo>
                    <a:pt x="6285" y="8700"/>
                    <a:pt x="5694" y="9215"/>
                    <a:pt x="5442" y="9441"/>
                  </a:cubicBezTo>
                  <a:lnTo>
                    <a:pt x="4485" y="8603"/>
                  </a:lnTo>
                  <a:cubicBezTo>
                    <a:pt x="4495" y="8546"/>
                    <a:pt x="4511" y="8495"/>
                    <a:pt x="4511" y="8438"/>
                  </a:cubicBezTo>
                  <a:lnTo>
                    <a:pt x="4511" y="8052"/>
                  </a:lnTo>
                  <a:cubicBezTo>
                    <a:pt x="4805" y="8177"/>
                    <a:pt x="5119" y="8239"/>
                    <a:pt x="5431" y="8239"/>
                  </a:cubicBezTo>
                  <a:cubicBezTo>
                    <a:pt x="5775" y="8239"/>
                    <a:pt x="6117" y="8164"/>
                    <a:pt x="6429" y="8016"/>
                  </a:cubicBezTo>
                  <a:close/>
                  <a:moveTo>
                    <a:pt x="4233" y="8952"/>
                  </a:moveTo>
                  <a:lnTo>
                    <a:pt x="5190" y="9791"/>
                  </a:lnTo>
                  <a:lnTo>
                    <a:pt x="4768" y="10243"/>
                  </a:lnTo>
                  <a:lnTo>
                    <a:pt x="4125" y="9544"/>
                  </a:lnTo>
                  <a:lnTo>
                    <a:pt x="4125" y="9014"/>
                  </a:lnTo>
                  <a:cubicBezTo>
                    <a:pt x="4161" y="8993"/>
                    <a:pt x="4202" y="8978"/>
                    <a:pt x="4233" y="8952"/>
                  </a:cubicBezTo>
                  <a:close/>
                  <a:moveTo>
                    <a:pt x="6676" y="8932"/>
                  </a:moveTo>
                  <a:cubicBezTo>
                    <a:pt x="6702" y="8952"/>
                    <a:pt x="6733" y="8968"/>
                    <a:pt x="6764" y="8988"/>
                  </a:cubicBezTo>
                  <a:lnTo>
                    <a:pt x="6764" y="9544"/>
                  </a:lnTo>
                  <a:lnTo>
                    <a:pt x="6121" y="10243"/>
                  </a:lnTo>
                  <a:lnTo>
                    <a:pt x="5694" y="9791"/>
                  </a:lnTo>
                  <a:cubicBezTo>
                    <a:pt x="6018" y="9503"/>
                    <a:pt x="6676" y="8932"/>
                    <a:pt x="6676" y="8932"/>
                  </a:cubicBezTo>
                  <a:close/>
                  <a:moveTo>
                    <a:pt x="5442" y="10156"/>
                  </a:moveTo>
                  <a:cubicBezTo>
                    <a:pt x="5473" y="10187"/>
                    <a:pt x="5683" y="10418"/>
                    <a:pt x="5714" y="10444"/>
                  </a:cubicBezTo>
                  <a:cubicBezTo>
                    <a:pt x="5699" y="10495"/>
                    <a:pt x="5668" y="10536"/>
                    <a:pt x="5632" y="10577"/>
                  </a:cubicBezTo>
                  <a:cubicBezTo>
                    <a:pt x="5569" y="10643"/>
                    <a:pt x="5509" y="10678"/>
                    <a:pt x="5446" y="10678"/>
                  </a:cubicBezTo>
                  <a:cubicBezTo>
                    <a:pt x="5385" y="10678"/>
                    <a:pt x="5322" y="10646"/>
                    <a:pt x="5251" y="10577"/>
                  </a:cubicBezTo>
                  <a:cubicBezTo>
                    <a:pt x="5221" y="10536"/>
                    <a:pt x="5195" y="10495"/>
                    <a:pt x="5169" y="10444"/>
                  </a:cubicBezTo>
                  <a:cubicBezTo>
                    <a:pt x="5200" y="10408"/>
                    <a:pt x="5416" y="10187"/>
                    <a:pt x="5442" y="10156"/>
                  </a:cubicBezTo>
                  <a:close/>
                  <a:moveTo>
                    <a:pt x="4125" y="10187"/>
                  </a:moveTo>
                  <a:lnTo>
                    <a:pt x="4495" y="10598"/>
                  </a:lnTo>
                  <a:cubicBezTo>
                    <a:pt x="4560" y="10667"/>
                    <a:pt x="4651" y="10711"/>
                    <a:pt x="4751" y="10711"/>
                  </a:cubicBezTo>
                  <a:cubicBezTo>
                    <a:pt x="4770" y="10711"/>
                    <a:pt x="4789" y="10709"/>
                    <a:pt x="4809" y="10706"/>
                  </a:cubicBezTo>
                  <a:cubicBezTo>
                    <a:pt x="4825" y="10737"/>
                    <a:pt x="4845" y="10763"/>
                    <a:pt x="4861" y="10788"/>
                  </a:cubicBezTo>
                  <a:lnTo>
                    <a:pt x="4706" y="11694"/>
                  </a:lnTo>
                  <a:cubicBezTo>
                    <a:pt x="4372" y="11591"/>
                    <a:pt x="4125" y="11272"/>
                    <a:pt x="4125" y="10896"/>
                  </a:cubicBezTo>
                  <a:lnTo>
                    <a:pt x="4125" y="10187"/>
                  </a:lnTo>
                  <a:close/>
                  <a:moveTo>
                    <a:pt x="6758" y="10187"/>
                  </a:moveTo>
                  <a:lnTo>
                    <a:pt x="6758" y="10896"/>
                  </a:lnTo>
                  <a:lnTo>
                    <a:pt x="6764" y="10896"/>
                  </a:lnTo>
                  <a:cubicBezTo>
                    <a:pt x="6764" y="11272"/>
                    <a:pt x="6517" y="11591"/>
                    <a:pt x="6172" y="11694"/>
                  </a:cubicBezTo>
                  <a:lnTo>
                    <a:pt x="6018" y="10788"/>
                  </a:lnTo>
                  <a:cubicBezTo>
                    <a:pt x="6038" y="10763"/>
                    <a:pt x="6059" y="10737"/>
                    <a:pt x="6069" y="10706"/>
                  </a:cubicBezTo>
                  <a:cubicBezTo>
                    <a:pt x="6088" y="10709"/>
                    <a:pt x="6106" y="10711"/>
                    <a:pt x="6124" y="10711"/>
                  </a:cubicBezTo>
                  <a:cubicBezTo>
                    <a:pt x="6227" y="10711"/>
                    <a:pt x="6323" y="10664"/>
                    <a:pt x="6388" y="10598"/>
                  </a:cubicBezTo>
                  <a:lnTo>
                    <a:pt x="6758" y="10187"/>
                  </a:lnTo>
                  <a:close/>
                  <a:moveTo>
                    <a:pt x="5627" y="11087"/>
                  </a:moveTo>
                  <a:lnTo>
                    <a:pt x="5745" y="11735"/>
                  </a:lnTo>
                  <a:lnTo>
                    <a:pt x="5143" y="11735"/>
                  </a:lnTo>
                  <a:lnTo>
                    <a:pt x="5257" y="11087"/>
                  </a:lnTo>
                  <a:cubicBezTo>
                    <a:pt x="5315" y="11103"/>
                    <a:pt x="5380" y="11112"/>
                    <a:pt x="5445" y="11112"/>
                  </a:cubicBezTo>
                  <a:cubicBezTo>
                    <a:pt x="5506" y="11112"/>
                    <a:pt x="5568" y="11104"/>
                    <a:pt x="5627" y="11087"/>
                  </a:cubicBezTo>
                  <a:close/>
                  <a:moveTo>
                    <a:pt x="2788" y="9472"/>
                  </a:moveTo>
                  <a:lnTo>
                    <a:pt x="2788" y="12671"/>
                  </a:lnTo>
                  <a:lnTo>
                    <a:pt x="2279" y="12671"/>
                  </a:lnTo>
                  <a:lnTo>
                    <a:pt x="2279" y="9647"/>
                  </a:lnTo>
                  <a:lnTo>
                    <a:pt x="2788" y="9472"/>
                  </a:lnTo>
                  <a:close/>
                  <a:moveTo>
                    <a:pt x="4125" y="11858"/>
                  </a:moveTo>
                  <a:cubicBezTo>
                    <a:pt x="4362" y="12064"/>
                    <a:pt x="4655" y="12172"/>
                    <a:pt x="4958" y="12172"/>
                  </a:cubicBezTo>
                  <a:lnTo>
                    <a:pt x="5231" y="12172"/>
                  </a:lnTo>
                  <a:lnTo>
                    <a:pt x="5231" y="12681"/>
                  </a:lnTo>
                  <a:lnTo>
                    <a:pt x="4125" y="12681"/>
                  </a:lnTo>
                  <a:lnTo>
                    <a:pt x="4125" y="11858"/>
                  </a:lnTo>
                  <a:close/>
                  <a:moveTo>
                    <a:pt x="6764" y="11858"/>
                  </a:moveTo>
                  <a:lnTo>
                    <a:pt x="6764" y="12681"/>
                  </a:lnTo>
                  <a:lnTo>
                    <a:pt x="5658" y="12681"/>
                  </a:lnTo>
                  <a:lnTo>
                    <a:pt x="5658" y="12172"/>
                  </a:lnTo>
                  <a:lnTo>
                    <a:pt x="5930" y="12172"/>
                  </a:lnTo>
                  <a:cubicBezTo>
                    <a:pt x="6234" y="12172"/>
                    <a:pt x="6527" y="12064"/>
                    <a:pt x="6764" y="11858"/>
                  </a:cubicBezTo>
                  <a:close/>
                  <a:moveTo>
                    <a:pt x="8101" y="9456"/>
                  </a:moveTo>
                  <a:lnTo>
                    <a:pt x="8661" y="9652"/>
                  </a:lnTo>
                  <a:lnTo>
                    <a:pt x="8661" y="12681"/>
                  </a:lnTo>
                  <a:lnTo>
                    <a:pt x="8101" y="12681"/>
                  </a:lnTo>
                  <a:lnTo>
                    <a:pt x="8101" y="9456"/>
                  </a:lnTo>
                  <a:close/>
                  <a:moveTo>
                    <a:pt x="3693" y="9163"/>
                  </a:moveTo>
                  <a:lnTo>
                    <a:pt x="3693" y="12743"/>
                  </a:lnTo>
                  <a:cubicBezTo>
                    <a:pt x="3693" y="12943"/>
                    <a:pt x="3858" y="13108"/>
                    <a:pt x="4058" y="13108"/>
                  </a:cubicBezTo>
                  <a:lnTo>
                    <a:pt x="5231" y="13108"/>
                  </a:lnTo>
                  <a:lnTo>
                    <a:pt x="5231" y="13581"/>
                  </a:lnTo>
                  <a:lnTo>
                    <a:pt x="2284" y="13581"/>
                  </a:lnTo>
                  <a:lnTo>
                    <a:pt x="2284" y="13108"/>
                  </a:lnTo>
                  <a:lnTo>
                    <a:pt x="2855" y="13108"/>
                  </a:lnTo>
                  <a:cubicBezTo>
                    <a:pt x="3055" y="13108"/>
                    <a:pt x="3225" y="12943"/>
                    <a:pt x="3225" y="12743"/>
                  </a:cubicBezTo>
                  <a:lnTo>
                    <a:pt x="3225" y="9323"/>
                  </a:lnTo>
                  <a:lnTo>
                    <a:pt x="3693" y="9163"/>
                  </a:lnTo>
                  <a:close/>
                  <a:moveTo>
                    <a:pt x="7196" y="9143"/>
                  </a:moveTo>
                  <a:lnTo>
                    <a:pt x="7664" y="9302"/>
                  </a:lnTo>
                  <a:lnTo>
                    <a:pt x="7664" y="12743"/>
                  </a:lnTo>
                  <a:cubicBezTo>
                    <a:pt x="7664" y="12948"/>
                    <a:pt x="7833" y="13108"/>
                    <a:pt x="8034" y="13108"/>
                  </a:cubicBezTo>
                  <a:lnTo>
                    <a:pt x="8661" y="13108"/>
                  </a:lnTo>
                  <a:lnTo>
                    <a:pt x="8661" y="13581"/>
                  </a:lnTo>
                  <a:lnTo>
                    <a:pt x="5658" y="13581"/>
                  </a:lnTo>
                  <a:lnTo>
                    <a:pt x="5658" y="13108"/>
                  </a:lnTo>
                  <a:lnTo>
                    <a:pt x="6830" y="13108"/>
                  </a:lnTo>
                  <a:cubicBezTo>
                    <a:pt x="7026" y="13108"/>
                    <a:pt x="7196" y="12943"/>
                    <a:pt x="7196" y="12743"/>
                  </a:cubicBezTo>
                  <a:lnTo>
                    <a:pt x="7196" y="9143"/>
                  </a:lnTo>
                  <a:close/>
                  <a:moveTo>
                    <a:pt x="5221" y="14008"/>
                  </a:moveTo>
                  <a:lnTo>
                    <a:pt x="5221" y="14414"/>
                  </a:lnTo>
                  <a:lnTo>
                    <a:pt x="2279" y="14414"/>
                  </a:lnTo>
                  <a:lnTo>
                    <a:pt x="2279" y="14008"/>
                  </a:lnTo>
                  <a:close/>
                  <a:moveTo>
                    <a:pt x="8661" y="14008"/>
                  </a:moveTo>
                  <a:lnTo>
                    <a:pt x="8661" y="14414"/>
                  </a:lnTo>
                  <a:lnTo>
                    <a:pt x="5658" y="14414"/>
                  </a:lnTo>
                  <a:lnTo>
                    <a:pt x="5658" y="14008"/>
                  </a:lnTo>
                  <a:close/>
                  <a:moveTo>
                    <a:pt x="1847" y="9801"/>
                  </a:moveTo>
                  <a:lnTo>
                    <a:pt x="1847" y="14419"/>
                  </a:lnTo>
                  <a:lnTo>
                    <a:pt x="679" y="14419"/>
                  </a:lnTo>
                  <a:cubicBezTo>
                    <a:pt x="551" y="14419"/>
                    <a:pt x="438" y="14311"/>
                    <a:pt x="438" y="14183"/>
                  </a:cubicBezTo>
                  <a:lnTo>
                    <a:pt x="438" y="11498"/>
                  </a:lnTo>
                  <a:cubicBezTo>
                    <a:pt x="438" y="10763"/>
                    <a:pt x="900" y="10115"/>
                    <a:pt x="1595" y="9883"/>
                  </a:cubicBezTo>
                  <a:lnTo>
                    <a:pt x="1847" y="9801"/>
                  </a:lnTo>
                  <a:close/>
                  <a:moveTo>
                    <a:pt x="5440" y="1"/>
                  </a:moveTo>
                  <a:cubicBezTo>
                    <a:pt x="5174" y="1"/>
                    <a:pt x="4909" y="80"/>
                    <a:pt x="4675" y="240"/>
                  </a:cubicBezTo>
                  <a:lnTo>
                    <a:pt x="2222" y="1886"/>
                  </a:lnTo>
                  <a:cubicBezTo>
                    <a:pt x="1939" y="2045"/>
                    <a:pt x="1759" y="2333"/>
                    <a:pt x="1734" y="2657"/>
                  </a:cubicBezTo>
                  <a:cubicBezTo>
                    <a:pt x="1708" y="2981"/>
                    <a:pt x="1842" y="3300"/>
                    <a:pt x="2099" y="3506"/>
                  </a:cubicBezTo>
                  <a:lnTo>
                    <a:pt x="2685" y="3974"/>
                  </a:lnTo>
                  <a:lnTo>
                    <a:pt x="2685" y="4010"/>
                  </a:lnTo>
                  <a:cubicBezTo>
                    <a:pt x="2685" y="4108"/>
                    <a:pt x="2711" y="4205"/>
                    <a:pt x="2752" y="4293"/>
                  </a:cubicBezTo>
                  <a:cubicBezTo>
                    <a:pt x="2443" y="4462"/>
                    <a:pt x="2248" y="4781"/>
                    <a:pt x="2248" y="5152"/>
                  </a:cubicBezTo>
                  <a:cubicBezTo>
                    <a:pt x="2248" y="5650"/>
                    <a:pt x="2634" y="6067"/>
                    <a:pt x="3127" y="6113"/>
                  </a:cubicBezTo>
                  <a:cubicBezTo>
                    <a:pt x="3184" y="6802"/>
                    <a:pt x="3544" y="7399"/>
                    <a:pt x="4074" y="7785"/>
                  </a:cubicBezTo>
                  <a:lnTo>
                    <a:pt x="4074" y="8423"/>
                  </a:lnTo>
                  <a:cubicBezTo>
                    <a:pt x="4079" y="8618"/>
                    <a:pt x="3868" y="8633"/>
                    <a:pt x="3832" y="8654"/>
                  </a:cubicBezTo>
                  <a:cubicBezTo>
                    <a:pt x="3832" y="8654"/>
                    <a:pt x="3817" y="8659"/>
                    <a:pt x="3822" y="8659"/>
                  </a:cubicBezTo>
                  <a:cubicBezTo>
                    <a:pt x="3580" y="8743"/>
                    <a:pt x="3448" y="8788"/>
                    <a:pt x="3380" y="8812"/>
                  </a:cubicBezTo>
                  <a:lnTo>
                    <a:pt x="3380" y="8812"/>
                  </a:lnTo>
                  <a:cubicBezTo>
                    <a:pt x="3346" y="8823"/>
                    <a:pt x="3231" y="8862"/>
                    <a:pt x="2932" y="8963"/>
                  </a:cubicBezTo>
                  <a:cubicBezTo>
                    <a:pt x="2931" y="8963"/>
                    <a:pt x="2930" y="8963"/>
                    <a:pt x="2929" y="8964"/>
                  </a:cubicBezTo>
                  <a:lnTo>
                    <a:pt x="2929" y="8964"/>
                  </a:lnTo>
                  <a:cubicBezTo>
                    <a:pt x="2932" y="8962"/>
                    <a:pt x="2934" y="8962"/>
                    <a:pt x="2933" y="8962"/>
                  </a:cubicBezTo>
                  <a:lnTo>
                    <a:pt x="2933" y="8962"/>
                  </a:lnTo>
                  <a:cubicBezTo>
                    <a:pt x="2932" y="8962"/>
                    <a:pt x="2915" y="8968"/>
                    <a:pt x="2916" y="8968"/>
                  </a:cubicBezTo>
                  <a:cubicBezTo>
                    <a:pt x="2916" y="8968"/>
                    <a:pt x="2920" y="8966"/>
                    <a:pt x="2929" y="8964"/>
                  </a:cubicBezTo>
                  <a:lnTo>
                    <a:pt x="2929" y="8964"/>
                  </a:lnTo>
                  <a:cubicBezTo>
                    <a:pt x="2895" y="8976"/>
                    <a:pt x="2653" y="9060"/>
                    <a:pt x="1456" y="9467"/>
                  </a:cubicBezTo>
                  <a:cubicBezTo>
                    <a:pt x="587" y="9760"/>
                    <a:pt x="0" y="10577"/>
                    <a:pt x="0" y="11488"/>
                  </a:cubicBezTo>
                  <a:lnTo>
                    <a:pt x="0" y="14178"/>
                  </a:lnTo>
                  <a:cubicBezTo>
                    <a:pt x="0" y="14543"/>
                    <a:pt x="304" y="14846"/>
                    <a:pt x="669" y="14846"/>
                  </a:cubicBezTo>
                  <a:lnTo>
                    <a:pt x="10261" y="14846"/>
                  </a:lnTo>
                  <a:cubicBezTo>
                    <a:pt x="10631" y="14846"/>
                    <a:pt x="10929" y="14543"/>
                    <a:pt x="10929" y="14178"/>
                  </a:cubicBezTo>
                  <a:lnTo>
                    <a:pt x="10929" y="12959"/>
                  </a:lnTo>
                  <a:cubicBezTo>
                    <a:pt x="10929" y="12840"/>
                    <a:pt x="10837" y="12743"/>
                    <a:pt x="10713" y="12743"/>
                  </a:cubicBezTo>
                  <a:cubicBezTo>
                    <a:pt x="10590" y="12743"/>
                    <a:pt x="10492" y="12840"/>
                    <a:pt x="10492" y="12959"/>
                  </a:cubicBezTo>
                  <a:lnTo>
                    <a:pt x="10492" y="14178"/>
                  </a:lnTo>
                  <a:cubicBezTo>
                    <a:pt x="10492" y="14306"/>
                    <a:pt x="10389" y="14414"/>
                    <a:pt x="10256" y="14414"/>
                  </a:cubicBezTo>
                  <a:lnTo>
                    <a:pt x="9088" y="14414"/>
                  </a:lnTo>
                  <a:lnTo>
                    <a:pt x="9088" y="9791"/>
                  </a:lnTo>
                  <a:lnTo>
                    <a:pt x="9335" y="9873"/>
                  </a:lnTo>
                  <a:cubicBezTo>
                    <a:pt x="10029" y="10115"/>
                    <a:pt x="10492" y="10763"/>
                    <a:pt x="10492" y="11488"/>
                  </a:cubicBezTo>
                  <a:lnTo>
                    <a:pt x="10492" y="11946"/>
                  </a:lnTo>
                  <a:cubicBezTo>
                    <a:pt x="10492" y="12069"/>
                    <a:pt x="10590" y="12162"/>
                    <a:pt x="10713" y="12162"/>
                  </a:cubicBezTo>
                  <a:cubicBezTo>
                    <a:pt x="10837" y="12162"/>
                    <a:pt x="10929" y="12069"/>
                    <a:pt x="10929" y="11946"/>
                  </a:cubicBezTo>
                  <a:lnTo>
                    <a:pt x="10929" y="11488"/>
                  </a:lnTo>
                  <a:cubicBezTo>
                    <a:pt x="10929" y="10567"/>
                    <a:pt x="10348" y="9760"/>
                    <a:pt x="9479" y="9461"/>
                  </a:cubicBezTo>
                  <a:cubicBezTo>
                    <a:pt x="9284" y="9400"/>
                    <a:pt x="7324" y="8731"/>
                    <a:pt x="7046" y="8633"/>
                  </a:cubicBezTo>
                  <a:cubicBezTo>
                    <a:pt x="7031" y="8623"/>
                    <a:pt x="6938" y="8613"/>
                    <a:pt x="6887" y="8520"/>
                  </a:cubicBezTo>
                  <a:cubicBezTo>
                    <a:pt x="6877" y="8484"/>
                    <a:pt x="6861" y="8453"/>
                    <a:pt x="6861" y="8423"/>
                  </a:cubicBezTo>
                  <a:lnTo>
                    <a:pt x="6861" y="7749"/>
                  </a:lnTo>
                  <a:cubicBezTo>
                    <a:pt x="7355" y="7363"/>
                    <a:pt x="7700" y="6777"/>
                    <a:pt x="7756" y="6113"/>
                  </a:cubicBezTo>
                  <a:cubicBezTo>
                    <a:pt x="8250" y="6067"/>
                    <a:pt x="8636" y="5656"/>
                    <a:pt x="8636" y="5152"/>
                  </a:cubicBezTo>
                  <a:cubicBezTo>
                    <a:pt x="8636" y="4781"/>
                    <a:pt x="8430" y="4462"/>
                    <a:pt x="8126" y="4293"/>
                  </a:cubicBezTo>
                  <a:cubicBezTo>
                    <a:pt x="8178" y="4205"/>
                    <a:pt x="8198" y="4108"/>
                    <a:pt x="8198" y="4010"/>
                  </a:cubicBezTo>
                  <a:lnTo>
                    <a:pt x="8198" y="3974"/>
                  </a:lnTo>
                  <a:lnTo>
                    <a:pt x="8785" y="3506"/>
                  </a:lnTo>
                  <a:cubicBezTo>
                    <a:pt x="9042" y="3300"/>
                    <a:pt x="9176" y="2981"/>
                    <a:pt x="9150" y="2657"/>
                  </a:cubicBezTo>
                  <a:cubicBezTo>
                    <a:pt x="9124" y="2333"/>
                    <a:pt x="8944" y="2045"/>
                    <a:pt x="8661" y="1886"/>
                  </a:cubicBezTo>
                  <a:lnTo>
                    <a:pt x="6208" y="240"/>
                  </a:lnTo>
                  <a:cubicBezTo>
                    <a:pt x="5972" y="80"/>
                    <a:pt x="5705" y="1"/>
                    <a:pt x="54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8" name="Google Shape;488;g2d062bc1d27_1_11"/>
          <p:cNvSpPr txBox="1"/>
          <p:nvPr>
            <p:ph idx="4294967295" type="title"/>
          </p:nvPr>
        </p:nvSpPr>
        <p:spPr>
          <a:xfrm>
            <a:off x="460938" y="1139675"/>
            <a:ext cx="23343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 sz="2200"/>
              <a:t>Insurance Claims</a:t>
            </a:r>
            <a:endParaRPr sz="2200"/>
          </a:p>
        </p:txBody>
      </p:sp>
      <p:sp>
        <p:nvSpPr>
          <p:cNvPr id="489" name="Google Shape;489;g2d062bc1d27_1_11"/>
          <p:cNvSpPr txBox="1"/>
          <p:nvPr>
            <p:ph idx="4294967295" type="subTitle"/>
          </p:nvPr>
        </p:nvSpPr>
        <p:spPr>
          <a:xfrm>
            <a:off x="335125" y="1596875"/>
            <a:ext cx="2771400" cy="3200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i="1" lang="en"/>
              <a:t>Automated Fault Assessment</a:t>
            </a:r>
            <a:endParaRPr i="1"/>
          </a:p>
          <a:p>
            <a:pPr indent="-304800" lvl="1" marL="914400" marR="0" rtl="0" algn="l">
              <a:lnSpc>
                <a:spcPct val="115000"/>
              </a:lnSpc>
              <a:spcBef>
                <a:spcPts val="0"/>
              </a:spcBef>
              <a:spcAft>
                <a:spcPts val="0"/>
              </a:spcAft>
              <a:buSzPts val="1200"/>
              <a:buChar char="○"/>
            </a:pPr>
            <a:r>
              <a:rPr lang="en" sz="1200"/>
              <a:t>S</a:t>
            </a:r>
            <a:r>
              <a:rPr lang="en" sz="1200"/>
              <a:t>peed up claims processing by automating fault determination</a:t>
            </a:r>
            <a:endParaRPr sz="1200"/>
          </a:p>
          <a:p>
            <a:pPr indent="0" lvl="0" marL="914400" marR="0" rtl="0" algn="l">
              <a:lnSpc>
                <a:spcPct val="100000"/>
              </a:lnSpc>
              <a:spcBef>
                <a:spcPts val="0"/>
              </a:spcBef>
              <a:spcAft>
                <a:spcPts val="0"/>
              </a:spcAft>
              <a:buNone/>
            </a:pPr>
            <a:r>
              <a:t/>
            </a:r>
            <a:endParaRPr b="1" sz="2200">
              <a:latin typeface="Anek Devanagari"/>
              <a:ea typeface="Anek Devanagari"/>
              <a:cs typeface="Anek Devanagari"/>
              <a:sym typeface="Anek Devanagari"/>
            </a:endParaRPr>
          </a:p>
          <a:p>
            <a:pPr indent="-317500" lvl="0" marL="457200" marR="0" rtl="0" algn="l">
              <a:lnSpc>
                <a:spcPct val="100000"/>
              </a:lnSpc>
              <a:spcBef>
                <a:spcPts val="0"/>
              </a:spcBef>
              <a:spcAft>
                <a:spcPts val="0"/>
              </a:spcAft>
              <a:buSzPts val="1400"/>
              <a:buChar char="●"/>
            </a:pPr>
            <a:r>
              <a:rPr i="1" lang="en"/>
              <a:t>Fraud Detection</a:t>
            </a:r>
            <a:endParaRPr i="1"/>
          </a:p>
          <a:p>
            <a:pPr indent="-304800" lvl="1" marL="914400" marR="0" rtl="0" algn="l">
              <a:lnSpc>
                <a:spcPct val="100000"/>
              </a:lnSpc>
              <a:spcBef>
                <a:spcPts val="0"/>
              </a:spcBef>
              <a:spcAft>
                <a:spcPts val="0"/>
              </a:spcAft>
              <a:buSzPts val="1200"/>
              <a:buChar char="○"/>
            </a:pPr>
            <a:r>
              <a:rPr lang="en" sz="1200"/>
              <a:t>E</a:t>
            </a:r>
            <a:r>
              <a:rPr lang="en" sz="1200"/>
              <a:t>nhance consistency between accident reports</a:t>
            </a:r>
            <a:endParaRPr sz="1200"/>
          </a:p>
          <a:p>
            <a:pPr indent="-304800" lvl="1" marL="914400" marR="0" rtl="0" algn="l">
              <a:lnSpc>
                <a:spcPct val="100000"/>
              </a:lnSpc>
              <a:spcBef>
                <a:spcPts val="0"/>
              </a:spcBef>
              <a:spcAft>
                <a:spcPts val="0"/>
              </a:spcAft>
              <a:buSzPts val="1200"/>
              <a:buChar char="○"/>
            </a:pPr>
            <a:r>
              <a:rPr lang="en" sz="1200"/>
              <a:t>Identify fraudulent claims reducing losses and ensuring fair premiums</a:t>
            </a:r>
            <a:endParaRPr sz="1200"/>
          </a:p>
        </p:txBody>
      </p:sp>
      <p:sp>
        <p:nvSpPr>
          <p:cNvPr id="490" name="Google Shape;490;g2d062bc1d27_1_11"/>
          <p:cNvSpPr txBox="1"/>
          <p:nvPr>
            <p:ph idx="4294967295" type="title"/>
          </p:nvPr>
        </p:nvSpPr>
        <p:spPr>
          <a:xfrm>
            <a:off x="6153162" y="1139675"/>
            <a:ext cx="2529900" cy="457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500"/>
              <a:buNone/>
            </a:pPr>
            <a:r>
              <a:rPr lang="en" sz="2200"/>
              <a:t>Legal Proceedings </a:t>
            </a:r>
            <a:endParaRPr sz="2200"/>
          </a:p>
        </p:txBody>
      </p:sp>
      <p:sp>
        <p:nvSpPr>
          <p:cNvPr id="491" name="Google Shape;491;g2d062bc1d27_1_11"/>
          <p:cNvSpPr txBox="1"/>
          <p:nvPr>
            <p:ph idx="4294967295" type="subTitle"/>
          </p:nvPr>
        </p:nvSpPr>
        <p:spPr>
          <a:xfrm>
            <a:off x="5734813" y="1444475"/>
            <a:ext cx="2430000" cy="548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lt1"/>
              </a:buClr>
              <a:buSzPts val="1400"/>
              <a:buFont typeface="Ubuntu"/>
              <a:buNone/>
            </a:pPr>
            <a:r>
              <a:rPr lang="en"/>
              <a:t> </a:t>
            </a:r>
            <a:endParaRPr/>
          </a:p>
          <a:p>
            <a:pPr indent="0" lvl="0" marL="0" marR="0" rtl="0" algn="r">
              <a:lnSpc>
                <a:spcPct val="100000"/>
              </a:lnSpc>
              <a:spcBef>
                <a:spcPts val="0"/>
              </a:spcBef>
              <a:spcAft>
                <a:spcPts val="0"/>
              </a:spcAft>
              <a:buClr>
                <a:schemeClr val="lt1"/>
              </a:buClr>
              <a:buSzPts val="1400"/>
              <a:buFont typeface="Ubuntu"/>
              <a:buNone/>
            </a:pPr>
            <a:r>
              <a:t/>
            </a:r>
            <a:endParaRPr/>
          </a:p>
        </p:txBody>
      </p:sp>
      <p:cxnSp>
        <p:nvCxnSpPr>
          <p:cNvPr id="492" name="Google Shape;492;g2d062bc1d27_1_11"/>
          <p:cNvCxnSpPr>
            <a:stCxn id="484" idx="1"/>
            <a:endCxn id="488" idx="3"/>
          </p:cNvCxnSpPr>
          <p:nvPr/>
        </p:nvCxnSpPr>
        <p:spPr>
          <a:xfrm rot="10800000">
            <a:off x="2795138" y="1368313"/>
            <a:ext cx="581400" cy="1898100"/>
          </a:xfrm>
          <a:prstGeom prst="bentConnector3">
            <a:avLst>
              <a:gd fmla="val 49991" name="adj1"/>
            </a:avLst>
          </a:prstGeom>
          <a:noFill/>
          <a:ln cap="flat" cmpd="sng" w="9525">
            <a:solidFill>
              <a:schemeClr val="dk2"/>
            </a:solidFill>
            <a:prstDash val="solid"/>
            <a:round/>
            <a:headEnd len="sm" w="sm" type="none"/>
            <a:tailEnd len="sm" w="sm" type="none"/>
          </a:ln>
        </p:spPr>
      </p:cxnSp>
      <p:cxnSp>
        <p:nvCxnSpPr>
          <p:cNvPr id="493" name="Google Shape;493;g2d062bc1d27_1_11"/>
          <p:cNvCxnSpPr>
            <a:stCxn id="484" idx="3"/>
            <a:endCxn id="490" idx="1"/>
          </p:cNvCxnSpPr>
          <p:nvPr/>
        </p:nvCxnSpPr>
        <p:spPr>
          <a:xfrm flipH="1" rot="10800000">
            <a:off x="5406638" y="1368313"/>
            <a:ext cx="746400" cy="1898100"/>
          </a:xfrm>
          <a:prstGeom prst="bentConnector3">
            <a:avLst>
              <a:gd fmla="val 50008" name="adj1"/>
            </a:avLst>
          </a:prstGeom>
          <a:noFill/>
          <a:ln cap="flat" cmpd="sng" w="9525">
            <a:solidFill>
              <a:schemeClr val="dk2"/>
            </a:solidFill>
            <a:prstDash val="solid"/>
            <a:round/>
            <a:headEnd len="sm" w="sm" type="none"/>
            <a:tailEnd len="sm" w="sm" type="none"/>
          </a:ln>
        </p:spPr>
      </p:cxnSp>
      <p:sp>
        <p:nvSpPr>
          <p:cNvPr id="494" name="Google Shape;494;g2d062bc1d27_1_11"/>
          <p:cNvSpPr txBox="1"/>
          <p:nvPr>
            <p:ph idx="4294967295" type="subTitle"/>
          </p:nvPr>
        </p:nvSpPr>
        <p:spPr>
          <a:xfrm>
            <a:off x="5884852" y="1666075"/>
            <a:ext cx="2671800" cy="3200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i="1" lang="en"/>
              <a:t>Pre-trial Analysis</a:t>
            </a:r>
            <a:endParaRPr i="1"/>
          </a:p>
          <a:p>
            <a:pPr indent="-304800" lvl="1" marL="914400" marR="0" rtl="0" algn="l">
              <a:lnSpc>
                <a:spcPct val="115000"/>
              </a:lnSpc>
              <a:spcBef>
                <a:spcPts val="0"/>
              </a:spcBef>
              <a:spcAft>
                <a:spcPts val="0"/>
              </a:spcAft>
              <a:buSzPts val="1200"/>
              <a:buChar char="○"/>
            </a:pPr>
            <a:r>
              <a:rPr lang="en" sz="1200"/>
              <a:t>P</a:t>
            </a:r>
            <a:r>
              <a:rPr lang="en" sz="1200"/>
              <a:t>rovide preliminary fault assessments</a:t>
            </a:r>
            <a:endParaRPr sz="1200"/>
          </a:p>
          <a:p>
            <a:pPr indent="0" lvl="0" marL="914400" marR="0" rtl="0" algn="l">
              <a:lnSpc>
                <a:spcPct val="100000"/>
              </a:lnSpc>
              <a:spcBef>
                <a:spcPts val="0"/>
              </a:spcBef>
              <a:spcAft>
                <a:spcPts val="0"/>
              </a:spcAft>
              <a:buNone/>
            </a:pPr>
            <a:r>
              <a:t/>
            </a:r>
            <a:endParaRPr sz="1200"/>
          </a:p>
          <a:p>
            <a:pPr indent="0" lvl="0" marL="914400" marR="0" rtl="0" algn="l">
              <a:lnSpc>
                <a:spcPct val="100000"/>
              </a:lnSpc>
              <a:spcBef>
                <a:spcPts val="0"/>
              </a:spcBef>
              <a:spcAft>
                <a:spcPts val="0"/>
              </a:spcAft>
              <a:buNone/>
            </a:pPr>
            <a:r>
              <a:t/>
            </a:r>
            <a:endParaRPr sz="1200"/>
          </a:p>
          <a:p>
            <a:pPr indent="0" lvl="0" marL="914400" marR="0" rtl="0" algn="l">
              <a:lnSpc>
                <a:spcPct val="100000"/>
              </a:lnSpc>
              <a:spcBef>
                <a:spcPts val="0"/>
              </a:spcBef>
              <a:spcAft>
                <a:spcPts val="0"/>
              </a:spcAft>
              <a:buNone/>
            </a:pPr>
            <a:r>
              <a:t/>
            </a:r>
            <a:endParaRPr sz="1200"/>
          </a:p>
          <a:p>
            <a:pPr indent="-317500" lvl="0" marL="457200" marR="0" rtl="0" algn="l">
              <a:lnSpc>
                <a:spcPct val="100000"/>
              </a:lnSpc>
              <a:spcBef>
                <a:spcPts val="0"/>
              </a:spcBef>
              <a:spcAft>
                <a:spcPts val="0"/>
              </a:spcAft>
              <a:buSzPts val="1400"/>
              <a:buChar char="●"/>
            </a:pPr>
            <a:r>
              <a:rPr i="1" lang="en"/>
              <a:t>Supporting Evidence</a:t>
            </a:r>
            <a:endParaRPr i="1"/>
          </a:p>
          <a:p>
            <a:pPr indent="-304800" lvl="1" marL="914400" marR="0" rtl="0" algn="l">
              <a:lnSpc>
                <a:spcPct val="100000"/>
              </a:lnSpc>
              <a:spcBef>
                <a:spcPts val="0"/>
              </a:spcBef>
              <a:spcAft>
                <a:spcPts val="0"/>
              </a:spcAft>
              <a:buSzPts val="1200"/>
              <a:buChar char="○"/>
            </a:pPr>
            <a:r>
              <a:rPr lang="en" sz="1200"/>
              <a:t>Outputs can serve as evidence to support client cases in court</a:t>
            </a:r>
            <a:endParaRPr sz="1200"/>
          </a:p>
          <a:p>
            <a:pPr indent="-304800" lvl="1" marL="914400" marR="0" rtl="0" algn="l">
              <a:lnSpc>
                <a:spcPct val="100000"/>
              </a:lnSpc>
              <a:spcBef>
                <a:spcPts val="0"/>
              </a:spcBef>
              <a:spcAft>
                <a:spcPts val="0"/>
              </a:spcAft>
              <a:buSzPts val="1200"/>
              <a:buChar char="○"/>
            </a:pPr>
            <a:r>
              <a:rPr lang="en" sz="1200"/>
              <a:t>Help demonstrate due diligence or negligence effectively</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2d0428b9f81_2_34"/>
          <p:cNvSpPr txBox="1"/>
          <p:nvPr>
            <p:ph type="title"/>
          </p:nvPr>
        </p:nvSpPr>
        <p:spPr>
          <a:xfrm>
            <a:off x="2021400" y="1411902"/>
            <a:ext cx="5101200" cy="19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rPr lang="en"/>
              <a:t>Any Question?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d0428b9f81_2_4"/>
          <p:cNvSpPr txBox="1"/>
          <p:nvPr>
            <p:ph type="title"/>
          </p:nvPr>
        </p:nvSpPr>
        <p:spPr>
          <a:xfrm>
            <a:off x="1499450" y="2179625"/>
            <a:ext cx="6145200" cy="91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Business Problem</a:t>
            </a:r>
            <a:endParaRPr/>
          </a:p>
        </p:txBody>
      </p:sp>
      <p:sp>
        <p:nvSpPr>
          <p:cNvPr id="292" name="Google Shape;292;g2d0428b9f81_2_4"/>
          <p:cNvSpPr txBox="1"/>
          <p:nvPr>
            <p:ph idx="2" type="title"/>
          </p:nvPr>
        </p:nvSpPr>
        <p:spPr>
          <a:xfrm>
            <a:off x="3657600" y="995125"/>
            <a:ext cx="1828800" cy="133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f81560e1ea_7_0"/>
          <p:cNvSpPr txBox="1"/>
          <p:nvPr>
            <p:ph type="title"/>
          </p:nvPr>
        </p:nvSpPr>
        <p:spPr>
          <a:xfrm>
            <a:off x="548125" y="255798"/>
            <a:ext cx="7704000" cy="64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latin typeface="Ubuntu"/>
                <a:ea typeface="Ubuntu"/>
                <a:cs typeface="Ubuntu"/>
                <a:sym typeface="Ubuntu"/>
              </a:rPr>
              <a:t>Problem</a:t>
            </a:r>
            <a:endParaRPr>
              <a:latin typeface="Ubuntu"/>
              <a:ea typeface="Ubuntu"/>
              <a:cs typeface="Ubuntu"/>
              <a:sym typeface="Ubuntu"/>
            </a:endParaRPr>
          </a:p>
        </p:txBody>
      </p:sp>
      <p:sp>
        <p:nvSpPr>
          <p:cNvPr id="298" name="Google Shape;298;g1f81560e1ea_7_0"/>
          <p:cNvSpPr txBox="1"/>
          <p:nvPr/>
        </p:nvSpPr>
        <p:spPr>
          <a:xfrm>
            <a:off x="326100" y="1215300"/>
            <a:ext cx="4780200" cy="2712900"/>
          </a:xfrm>
          <a:prstGeom prst="rect">
            <a:avLst/>
          </a:prstGeom>
          <a:noFill/>
          <a:ln>
            <a:noFill/>
          </a:ln>
        </p:spPr>
        <p:txBody>
          <a:bodyPr anchorCtr="0" anchor="t" bIns="91425" lIns="91425" spcFirstLastPara="1" rIns="0" wrap="square" tIns="91425">
            <a:noAutofit/>
          </a:bodyPr>
          <a:lstStyle/>
          <a:p>
            <a:pPr indent="0" lvl="0" marL="0" rtl="0" algn="l">
              <a:lnSpc>
                <a:spcPct val="175000"/>
              </a:lnSpc>
              <a:spcBef>
                <a:spcPts val="0"/>
              </a:spcBef>
              <a:spcAft>
                <a:spcPts val="0"/>
              </a:spcAft>
              <a:buNone/>
            </a:pPr>
            <a:r>
              <a:rPr lang="en" sz="1600">
                <a:solidFill>
                  <a:schemeClr val="lt1"/>
                </a:solidFill>
                <a:latin typeface="Ubuntu"/>
                <a:ea typeface="Ubuntu"/>
                <a:cs typeface="Ubuntu"/>
                <a:sym typeface="Ubuntu"/>
              </a:rPr>
              <a:t>By analyzing multifaceted factors—ranging from environmental conditions</a:t>
            </a:r>
            <a:r>
              <a:rPr lang="en" sz="1600">
                <a:solidFill>
                  <a:schemeClr val="lt1"/>
                </a:solidFill>
                <a:latin typeface="Ubuntu"/>
                <a:ea typeface="Ubuntu"/>
                <a:cs typeface="Ubuntu"/>
                <a:sym typeface="Ubuntu"/>
              </a:rPr>
              <a:t> </a:t>
            </a:r>
            <a:r>
              <a:rPr lang="en" sz="1600">
                <a:solidFill>
                  <a:schemeClr val="lt1"/>
                </a:solidFill>
                <a:latin typeface="Ubuntu"/>
                <a:ea typeface="Ubuntu"/>
                <a:cs typeface="Ubuntu"/>
                <a:sym typeface="Ubuntu"/>
              </a:rPr>
              <a:t>to </a:t>
            </a:r>
            <a:r>
              <a:rPr lang="en" sz="1600">
                <a:solidFill>
                  <a:schemeClr val="lt1"/>
                </a:solidFill>
                <a:latin typeface="Ubuntu"/>
                <a:ea typeface="Ubuntu"/>
                <a:cs typeface="Ubuntu"/>
                <a:sym typeface="Ubuntu"/>
              </a:rPr>
              <a:t>specific incident details</a:t>
            </a:r>
            <a:r>
              <a:rPr lang="en" sz="1600">
                <a:solidFill>
                  <a:schemeClr val="lt1"/>
                </a:solidFill>
                <a:latin typeface="Ubuntu"/>
                <a:ea typeface="Ubuntu"/>
                <a:cs typeface="Ubuntu"/>
                <a:sym typeface="Ubuntu"/>
              </a:rPr>
              <a:t>—we aim to unveil the nuanced influences on accident causality. As a result, we aim to develop a predictive model that enhances the accuracy of fault determination post-incident.</a:t>
            </a:r>
            <a:endParaRPr sz="1600">
              <a:solidFill>
                <a:schemeClr val="lt1"/>
              </a:solidFill>
              <a:latin typeface="Ubuntu"/>
              <a:ea typeface="Ubuntu"/>
              <a:cs typeface="Ubuntu"/>
              <a:sym typeface="Ubuntu"/>
            </a:endParaRPr>
          </a:p>
          <a:p>
            <a:pPr indent="0" lvl="0" marL="0" marR="0" rtl="0" algn="l">
              <a:lnSpc>
                <a:spcPct val="115000"/>
              </a:lnSpc>
              <a:spcBef>
                <a:spcPts val="0"/>
              </a:spcBef>
              <a:spcAft>
                <a:spcPts val="0"/>
              </a:spcAft>
              <a:buClr>
                <a:srgbClr val="000000"/>
              </a:buClr>
              <a:buSzPts val="1200"/>
              <a:buFont typeface="Arial"/>
              <a:buNone/>
            </a:pPr>
            <a:r>
              <a:t/>
            </a:r>
            <a:endParaRPr sz="1700">
              <a:solidFill>
                <a:schemeClr val="lt1"/>
              </a:solidFill>
              <a:latin typeface="Ubuntu"/>
              <a:ea typeface="Ubuntu"/>
              <a:cs typeface="Ubuntu"/>
              <a:sym typeface="Ubuntu"/>
            </a:endParaRPr>
          </a:p>
        </p:txBody>
      </p:sp>
      <p:pic>
        <p:nvPicPr>
          <p:cNvPr id="299" name="Google Shape;299;g1f81560e1ea_7_0"/>
          <p:cNvPicPr preferRelativeResize="0"/>
          <p:nvPr/>
        </p:nvPicPr>
        <p:blipFill>
          <a:blip r:embed="rId3">
            <a:alphaModFix/>
          </a:blip>
          <a:stretch>
            <a:fillRect/>
          </a:stretch>
        </p:blipFill>
        <p:spPr>
          <a:xfrm>
            <a:off x="5220200" y="-1293900"/>
            <a:ext cx="3923800" cy="6684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Why is this problem important?</a:t>
            </a:r>
            <a:endParaRPr/>
          </a:p>
        </p:txBody>
      </p:sp>
      <p:sp>
        <p:nvSpPr>
          <p:cNvPr id="305" name="Google Shape;305;p31"/>
          <p:cNvSpPr txBox="1"/>
          <p:nvPr>
            <p:ph idx="4294967295" type="title"/>
          </p:nvPr>
        </p:nvSpPr>
        <p:spPr>
          <a:xfrm>
            <a:off x="1990925" y="1897250"/>
            <a:ext cx="1758600" cy="45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2200"/>
              <a:t>~6 million</a:t>
            </a:r>
            <a:endParaRPr sz="2200"/>
          </a:p>
        </p:txBody>
      </p:sp>
      <p:sp>
        <p:nvSpPr>
          <p:cNvPr id="306" name="Google Shape;306;p31"/>
          <p:cNvSpPr txBox="1"/>
          <p:nvPr>
            <p:ph idx="4294967295" type="subTitle"/>
          </p:nvPr>
        </p:nvSpPr>
        <p:spPr>
          <a:xfrm>
            <a:off x="1990936" y="2277350"/>
            <a:ext cx="1758600" cy="36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Ubuntu"/>
              <a:buNone/>
            </a:pPr>
            <a:r>
              <a:rPr b="0" i="0" lang="en" sz="1400" u="none" cap="none" strike="noStrike">
                <a:solidFill>
                  <a:schemeClr val="lt1"/>
                </a:solidFill>
                <a:latin typeface="Ubuntu"/>
                <a:ea typeface="Ubuntu"/>
                <a:cs typeface="Ubuntu"/>
                <a:sym typeface="Ubuntu"/>
              </a:rPr>
              <a:t>Crashes </a:t>
            </a:r>
            <a:r>
              <a:rPr lang="en"/>
              <a:t>in 2023</a:t>
            </a:r>
            <a:endParaRPr b="0" i="0" sz="1400" u="none" cap="none" strike="noStrike">
              <a:solidFill>
                <a:schemeClr val="lt1"/>
              </a:solidFill>
              <a:latin typeface="Ubuntu"/>
              <a:ea typeface="Ubuntu"/>
              <a:cs typeface="Ubuntu"/>
              <a:sym typeface="Ubuntu"/>
            </a:endParaRPr>
          </a:p>
        </p:txBody>
      </p:sp>
      <p:sp>
        <p:nvSpPr>
          <p:cNvPr id="307" name="Google Shape;307;p31"/>
          <p:cNvSpPr txBox="1"/>
          <p:nvPr>
            <p:ph idx="4294967295" type="title"/>
          </p:nvPr>
        </p:nvSpPr>
        <p:spPr>
          <a:xfrm>
            <a:off x="4727773" y="1820150"/>
            <a:ext cx="17586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 sz="2200"/>
              <a:t>~40,000	</a:t>
            </a:r>
            <a:endParaRPr sz="2200"/>
          </a:p>
        </p:txBody>
      </p:sp>
      <p:sp>
        <p:nvSpPr>
          <p:cNvPr id="308" name="Google Shape;308;p31"/>
          <p:cNvSpPr txBox="1"/>
          <p:nvPr>
            <p:ph idx="4294967295" type="subTitle"/>
          </p:nvPr>
        </p:nvSpPr>
        <p:spPr>
          <a:xfrm>
            <a:off x="4639358" y="2231000"/>
            <a:ext cx="1758600" cy="36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Ubuntu"/>
              <a:buNone/>
            </a:pPr>
            <a:r>
              <a:rPr lang="en"/>
              <a:t>Fatalities in 2023</a:t>
            </a:r>
            <a:endParaRPr b="0" i="0" sz="1400" u="none" cap="none" strike="noStrike">
              <a:solidFill>
                <a:schemeClr val="lt1"/>
              </a:solidFill>
              <a:latin typeface="Ubuntu"/>
              <a:ea typeface="Ubuntu"/>
              <a:cs typeface="Ubuntu"/>
              <a:sym typeface="Ubuntu"/>
            </a:endParaRPr>
          </a:p>
        </p:txBody>
      </p:sp>
      <p:cxnSp>
        <p:nvCxnSpPr>
          <p:cNvPr id="309" name="Google Shape;309;p31"/>
          <p:cNvCxnSpPr/>
          <p:nvPr/>
        </p:nvCxnSpPr>
        <p:spPr>
          <a:xfrm>
            <a:off x="4265474" y="1684825"/>
            <a:ext cx="0" cy="1196700"/>
          </a:xfrm>
          <a:prstGeom prst="straightConnector1">
            <a:avLst/>
          </a:prstGeom>
          <a:noFill/>
          <a:ln cap="flat" cmpd="sng" w="9525">
            <a:solidFill>
              <a:schemeClr val="dk2"/>
            </a:solidFill>
            <a:prstDash val="solid"/>
            <a:round/>
            <a:headEnd len="sm" w="sm" type="none"/>
            <a:tailEnd len="sm" w="sm" type="none"/>
          </a:ln>
        </p:spPr>
      </p:cxnSp>
      <p:cxnSp>
        <p:nvCxnSpPr>
          <p:cNvPr id="310" name="Google Shape;310;p31"/>
          <p:cNvCxnSpPr/>
          <p:nvPr/>
        </p:nvCxnSpPr>
        <p:spPr>
          <a:xfrm>
            <a:off x="8242722" y="1611625"/>
            <a:ext cx="0" cy="2727000"/>
          </a:xfrm>
          <a:prstGeom prst="straightConnector1">
            <a:avLst/>
          </a:prstGeom>
          <a:noFill/>
          <a:ln cap="flat" cmpd="sng" w="9525">
            <a:solidFill>
              <a:schemeClr val="dk2"/>
            </a:solidFill>
            <a:prstDash val="solid"/>
            <a:round/>
            <a:headEnd len="sm" w="sm" type="none"/>
            <a:tailEnd len="sm" w="sm" type="none"/>
          </a:ln>
        </p:spPr>
      </p:cxnSp>
      <p:cxnSp>
        <p:nvCxnSpPr>
          <p:cNvPr id="311" name="Google Shape;311;p31"/>
          <p:cNvCxnSpPr/>
          <p:nvPr/>
        </p:nvCxnSpPr>
        <p:spPr>
          <a:xfrm>
            <a:off x="2379725" y="2975125"/>
            <a:ext cx="3651900" cy="0"/>
          </a:xfrm>
          <a:prstGeom prst="straightConnector1">
            <a:avLst/>
          </a:prstGeom>
          <a:noFill/>
          <a:ln cap="flat" cmpd="sng" w="9525">
            <a:solidFill>
              <a:schemeClr val="dk2"/>
            </a:solidFill>
            <a:prstDash val="solid"/>
            <a:round/>
            <a:headEnd len="sm" w="sm" type="none"/>
            <a:tailEnd len="sm" w="sm" type="none"/>
          </a:ln>
        </p:spPr>
      </p:cxnSp>
      <p:sp>
        <p:nvSpPr>
          <p:cNvPr id="312" name="Google Shape;312;p31"/>
          <p:cNvSpPr txBox="1"/>
          <p:nvPr>
            <p:ph idx="4294967295" type="title"/>
          </p:nvPr>
        </p:nvSpPr>
        <p:spPr>
          <a:xfrm>
            <a:off x="2529225" y="3163025"/>
            <a:ext cx="3651900" cy="45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2200"/>
              <a:t>~280 million</a:t>
            </a:r>
            <a:endParaRPr sz="2200"/>
          </a:p>
        </p:txBody>
      </p:sp>
      <p:sp>
        <p:nvSpPr>
          <p:cNvPr id="313" name="Google Shape;313;p31"/>
          <p:cNvSpPr txBox="1"/>
          <p:nvPr>
            <p:ph idx="4294967295" type="subTitle"/>
          </p:nvPr>
        </p:nvSpPr>
        <p:spPr>
          <a:xfrm>
            <a:off x="2529222" y="3560400"/>
            <a:ext cx="3651900" cy="36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Ubuntu"/>
              <a:buNone/>
            </a:pPr>
            <a:r>
              <a:rPr lang="en"/>
              <a:t>Cars on the road in America</a:t>
            </a:r>
            <a:endParaRPr b="0" i="0" sz="1400" u="none" cap="none" strike="noStrike">
              <a:solidFill>
                <a:schemeClr val="lt1"/>
              </a:solidFill>
              <a:latin typeface="Ubuntu"/>
              <a:ea typeface="Ubuntu"/>
              <a:cs typeface="Ubuntu"/>
              <a:sym typeface="Ubuntu"/>
            </a:endParaRPr>
          </a:p>
        </p:txBody>
      </p:sp>
      <p:sp>
        <p:nvSpPr>
          <p:cNvPr id="314" name="Google Shape;314;p31"/>
          <p:cNvSpPr txBox="1"/>
          <p:nvPr/>
        </p:nvSpPr>
        <p:spPr>
          <a:xfrm>
            <a:off x="7016050" y="4571525"/>
            <a:ext cx="2127900" cy="5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1"/>
                </a:solidFill>
                <a:latin typeface="Ubuntu"/>
                <a:ea typeface="Ubuntu"/>
                <a:cs typeface="Ubuntu"/>
                <a:sym typeface="Ubuntu"/>
              </a:rPr>
              <a:t>Source From NHTSA</a:t>
            </a:r>
            <a:endParaRPr i="1">
              <a:solidFill>
                <a:schemeClr val="lt1"/>
              </a:solidFill>
              <a:latin typeface="Ubuntu"/>
              <a:ea typeface="Ubuntu"/>
              <a:cs typeface="Ubuntu"/>
              <a:sym typeface="Ubuntu"/>
            </a:endParaRPr>
          </a:p>
          <a:p>
            <a:pPr indent="0" lvl="0" marL="0" rtl="0" algn="l">
              <a:spcBef>
                <a:spcPts val="0"/>
              </a:spcBef>
              <a:spcAft>
                <a:spcPts val="0"/>
              </a:spcAft>
              <a:buNone/>
            </a:pPr>
            <a:r>
              <a:rPr lang="en" sz="700">
                <a:solidFill>
                  <a:srgbClr val="D4D1CB"/>
                </a:solidFill>
                <a:highlight>
                  <a:schemeClr val="dk1"/>
                </a:highlight>
                <a:latin typeface="Ubuntu"/>
                <a:ea typeface="Ubuntu"/>
                <a:cs typeface="Ubuntu"/>
                <a:sym typeface="Ubuntu"/>
              </a:rPr>
              <a:t>National Highway Traffic Safety Administration</a:t>
            </a:r>
            <a:endParaRPr i="1" sz="100">
              <a:solidFill>
                <a:schemeClr val="lt1"/>
              </a:solidFill>
              <a:highlight>
                <a:schemeClr val="dk1"/>
              </a:highlight>
              <a:latin typeface="Ubuntu"/>
              <a:ea typeface="Ubuntu"/>
              <a:cs typeface="Ubuntu"/>
              <a:sym typeface="Ubuntu"/>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d05d71a675_10_0"/>
          <p:cNvSpPr txBox="1"/>
          <p:nvPr>
            <p:ph type="title"/>
          </p:nvPr>
        </p:nvSpPr>
        <p:spPr>
          <a:xfrm>
            <a:off x="3341325" y="410625"/>
            <a:ext cx="32871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Who cares?</a:t>
            </a:r>
            <a:endParaRPr/>
          </a:p>
          <a:p>
            <a:pPr indent="0" lvl="0" marL="0" rtl="0" algn="l">
              <a:lnSpc>
                <a:spcPct val="100000"/>
              </a:lnSpc>
              <a:spcBef>
                <a:spcPts val="0"/>
              </a:spcBef>
              <a:spcAft>
                <a:spcPts val="0"/>
              </a:spcAft>
              <a:buSzPts val="3500"/>
              <a:buNone/>
            </a:pPr>
            <a:r>
              <a:t/>
            </a:r>
            <a:endParaRPr/>
          </a:p>
        </p:txBody>
      </p:sp>
      <p:sp>
        <p:nvSpPr>
          <p:cNvPr id="320" name="Google Shape;320;g2d05d71a675_10_0"/>
          <p:cNvSpPr txBox="1"/>
          <p:nvPr>
            <p:ph idx="4294967295" type="title"/>
          </p:nvPr>
        </p:nvSpPr>
        <p:spPr>
          <a:xfrm>
            <a:off x="757384" y="2100175"/>
            <a:ext cx="1824300" cy="45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1700"/>
              <a:t>Law  Enforcement </a:t>
            </a:r>
            <a:endParaRPr sz="1700"/>
          </a:p>
        </p:txBody>
      </p:sp>
      <p:sp>
        <p:nvSpPr>
          <p:cNvPr id="321" name="Google Shape;321;g2d05d71a675_10_0"/>
          <p:cNvSpPr txBox="1"/>
          <p:nvPr>
            <p:ph idx="4294967295" type="subTitle"/>
          </p:nvPr>
        </p:nvSpPr>
        <p:spPr>
          <a:xfrm>
            <a:off x="757384" y="2601350"/>
            <a:ext cx="1824300" cy="82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Ubuntu"/>
              <a:buNone/>
            </a:pPr>
            <a:r>
              <a:rPr lang="en"/>
              <a:t>Police are often responsible for investigating car crashes </a:t>
            </a:r>
            <a:endParaRPr b="0" i="0" sz="1400" u="none" cap="none" strike="noStrike">
              <a:solidFill>
                <a:schemeClr val="lt1"/>
              </a:solidFill>
              <a:latin typeface="Ubuntu"/>
              <a:ea typeface="Ubuntu"/>
              <a:cs typeface="Ubuntu"/>
              <a:sym typeface="Ubuntu"/>
            </a:endParaRPr>
          </a:p>
        </p:txBody>
      </p:sp>
      <p:sp>
        <p:nvSpPr>
          <p:cNvPr id="322" name="Google Shape;322;g2d05d71a675_10_0"/>
          <p:cNvSpPr txBox="1"/>
          <p:nvPr>
            <p:ph idx="4294967295" type="title"/>
          </p:nvPr>
        </p:nvSpPr>
        <p:spPr>
          <a:xfrm>
            <a:off x="6486370" y="2100175"/>
            <a:ext cx="1824300" cy="45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1700"/>
              <a:t>Insurance Companies</a:t>
            </a:r>
            <a:endParaRPr sz="1700"/>
          </a:p>
        </p:txBody>
      </p:sp>
      <p:sp>
        <p:nvSpPr>
          <p:cNvPr id="323" name="Google Shape;323;g2d05d71a675_10_0"/>
          <p:cNvSpPr txBox="1"/>
          <p:nvPr>
            <p:ph idx="4294967295" type="subTitle"/>
          </p:nvPr>
        </p:nvSpPr>
        <p:spPr>
          <a:xfrm>
            <a:off x="6553665" y="2601350"/>
            <a:ext cx="1824300" cy="82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Ubuntu"/>
              <a:buNone/>
            </a:pPr>
            <a:r>
              <a:rPr lang="en">
                <a:solidFill>
                  <a:srgbClr val="ECECEC"/>
                </a:solidFill>
                <a:highlight>
                  <a:schemeClr val="dk1"/>
                </a:highlight>
              </a:rPr>
              <a:t>Relies on fault attribution to assess liability, process claims, and ensure fair </a:t>
            </a:r>
            <a:r>
              <a:rPr lang="en">
                <a:solidFill>
                  <a:srgbClr val="ECECEC"/>
                </a:solidFill>
                <a:highlight>
                  <a:schemeClr val="dk1"/>
                </a:highlight>
              </a:rPr>
              <a:t>compensation</a:t>
            </a:r>
            <a:endParaRPr i="0" u="none" cap="none" strike="noStrike">
              <a:solidFill>
                <a:schemeClr val="lt1"/>
              </a:solidFill>
              <a:highlight>
                <a:schemeClr val="dk1"/>
              </a:highlight>
            </a:endParaRPr>
          </a:p>
        </p:txBody>
      </p:sp>
      <p:sp>
        <p:nvSpPr>
          <p:cNvPr id="324" name="Google Shape;324;g2d05d71a675_10_0"/>
          <p:cNvSpPr txBox="1"/>
          <p:nvPr>
            <p:ph idx="4294967295" type="title"/>
          </p:nvPr>
        </p:nvSpPr>
        <p:spPr>
          <a:xfrm>
            <a:off x="3659852" y="2016863"/>
            <a:ext cx="1824300" cy="45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1700"/>
              <a:t>General Public</a:t>
            </a:r>
            <a:endParaRPr sz="1700"/>
          </a:p>
        </p:txBody>
      </p:sp>
      <p:sp>
        <p:nvSpPr>
          <p:cNvPr id="325" name="Google Shape;325;g2d05d71a675_10_0"/>
          <p:cNvSpPr txBox="1"/>
          <p:nvPr>
            <p:ph idx="4294967295" type="subTitle"/>
          </p:nvPr>
        </p:nvSpPr>
        <p:spPr>
          <a:xfrm>
            <a:off x="3692912" y="2557375"/>
            <a:ext cx="1824300" cy="82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Ubuntu"/>
              <a:buNone/>
            </a:pPr>
            <a:r>
              <a:rPr lang="en"/>
              <a:t>Cars are by far the most common way Americans use to commute  </a:t>
            </a:r>
            <a:endParaRPr/>
          </a:p>
          <a:p>
            <a:pPr indent="0" lvl="0" marL="0" marR="0" rtl="0" algn="ctr">
              <a:lnSpc>
                <a:spcPct val="100000"/>
              </a:lnSpc>
              <a:spcBef>
                <a:spcPts val="0"/>
              </a:spcBef>
              <a:spcAft>
                <a:spcPts val="0"/>
              </a:spcAft>
              <a:buClr>
                <a:schemeClr val="lt1"/>
              </a:buClr>
              <a:buSzPts val="1400"/>
              <a:buFont typeface="Ubuntu"/>
              <a:buNone/>
            </a:pPr>
            <a:r>
              <a:t/>
            </a:r>
            <a:endParaRPr/>
          </a:p>
          <a:p>
            <a:pPr indent="0" lvl="0" marL="0" marR="0" rtl="0" algn="ctr">
              <a:lnSpc>
                <a:spcPct val="100000"/>
              </a:lnSpc>
              <a:spcBef>
                <a:spcPts val="0"/>
              </a:spcBef>
              <a:spcAft>
                <a:spcPts val="0"/>
              </a:spcAft>
              <a:buClr>
                <a:schemeClr val="lt1"/>
              </a:buClr>
              <a:buSzPts val="1400"/>
              <a:buFont typeface="Ubuntu"/>
              <a:buNone/>
            </a:pPr>
            <a:r>
              <a:t/>
            </a:r>
            <a:endParaRPr/>
          </a:p>
        </p:txBody>
      </p:sp>
      <p:sp>
        <p:nvSpPr>
          <p:cNvPr id="326" name="Google Shape;326;g2d05d71a675_10_0"/>
          <p:cNvSpPr/>
          <p:nvPr/>
        </p:nvSpPr>
        <p:spPr>
          <a:xfrm flipH="1">
            <a:off x="1449300" y="1521950"/>
            <a:ext cx="365700" cy="365700"/>
          </a:xfrm>
          <a:prstGeom prst="roundRect">
            <a:avLst>
              <a:gd fmla="val 2549" name="adj"/>
            </a:avLst>
          </a:prstGeom>
          <a:solidFill>
            <a:schemeClr val="dk1"/>
          </a:solidFill>
          <a:ln cap="flat" cmpd="sng" w="9525">
            <a:solidFill>
              <a:schemeClr val="lt1"/>
            </a:solidFill>
            <a:prstDash val="solid"/>
            <a:round/>
            <a:headEnd len="sm" w="sm" type="none"/>
            <a:tailEnd len="sm" w="sm" type="none"/>
          </a:ln>
          <a:effectLst>
            <a:outerShdw blurRad="342900" rotWithShape="0" algn="bl" dir="2640000" dist="142875">
              <a:srgbClr val="000000">
                <a:alpha val="6275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chemeClr val="lt1"/>
                </a:solidFill>
                <a:latin typeface="Anek Devanagari"/>
                <a:ea typeface="Anek Devanagari"/>
                <a:cs typeface="Anek Devanagari"/>
                <a:sym typeface="Anek Devanagari"/>
              </a:rPr>
              <a:t>1</a:t>
            </a:r>
            <a:endParaRPr b="0" i="0" sz="2200" u="none" cap="none" strike="noStrike">
              <a:solidFill>
                <a:srgbClr val="000000"/>
              </a:solidFill>
              <a:latin typeface="Anek Devanagari"/>
              <a:ea typeface="Anek Devanagari"/>
              <a:cs typeface="Anek Devanagari"/>
              <a:sym typeface="Anek Devanagari"/>
            </a:endParaRPr>
          </a:p>
        </p:txBody>
      </p:sp>
      <p:sp>
        <p:nvSpPr>
          <p:cNvPr id="327" name="Google Shape;327;g2d05d71a675_10_0"/>
          <p:cNvSpPr/>
          <p:nvPr/>
        </p:nvSpPr>
        <p:spPr>
          <a:xfrm flipH="1">
            <a:off x="4261825" y="1523875"/>
            <a:ext cx="365700" cy="365700"/>
          </a:xfrm>
          <a:prstGeom prst="roundRect">
            <a:avLst>
              <a:gd fmla="val 2549" name="adj"/>
            </a:avLst>
          </a:prstGeom>
          <a:solidFill>
            <a:schemeClr val="dk1"/>
          </a:solidFill>
          <a:ln cap="flat" cmpd="sng" w="9525">
            <a:solidFill>
              <a:schemeClr val="lt1"/>
            </a:solidFill>
            <a:prstDash val="solid"/>
            <a:round/>
            <a:headEnd len="sm" w="sm" type="none"/>
            <a:tailEnd len="sm" w="sm" type="none"/>
          </a:ln>
          <a:effectLst>
            <a:outerShdw blurRad="342900" rotWithShape="0" algn="bl" dir="2640000" dist="142875">
              <a:srgbClr val="000000">
                <a:alpha val="6275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chemeClr val="lt1"/>
                </a:solidFill>
                <a:latin typeface="Anek Devanagari"/>
                <a:ea typeface="Anek Devanagari"/>
                <a:cs typeface="Anek Devanagari"/>
                <a:sym typeface="Anek Devanagari"/>
              </a:rPr>
              <a:t>2</a:t>
            </a:r>
            <a:endParaRPr b="0" i="0" sz="2200" u="none" cap="none" strike="noStrike">
              <a:solidFill>
                <a:srgbClr val="000000"/>
              </a:solidFill>
              <a:latin typeface="Anek Devanagari"/>
              <a:ea typeface="Anek Devanagari"/>
              <a:cs typeface="Anek Devanagari"/>
              <a:sym typeface="Anek Devanagari"/>
            </a:endParaRPr>
          </a:p>
        </p:txBody>
      </p:sp>
      <p:sp>
        <p:nvSpPr>
          <p:cNvPr id="328" name="Google Shape;328;g2d05d71a675_10_0"/>
          <p:cNvSpPr/>
          <p:nvPr/>
        </p:nvSpPr>
        <p:spPr>
          <a:xfrm flipH="1">
            <a:off x="7074350" y="1521950"/>
            <a:ext cx="365700" cy="365700"/>
          </a:xfrm>
          <a:prstGeom prst="roundRect">
            <a:avLst>
              <a:gd fmla="val 2549" name="adj"/>
            </a:avLst>
          </a:prstGeom>
          <a:solidFill>
            <a:schemeClr val="dk1"/>
          </a:solidFill>
          <a:ln cap="flat" cmpd="sng" w="9525">
            <a:solidFill>
              <a:schemeClr val="lt1"/>
            </a:solidFill>
            <a:prstDash val="solid"/>
            <a:round/>
            <a:headEnd len="sm" w="sm" type="none"/>
            <a:tailEnd len="sm" w="sm" type="none"/>
          </a:ln>
          <a:effectLst>
            <a:outerShdw blurRad="342900" rotWithShape="0" algn="bl" dir="2640000" dist="142875">
              <a:srgbClr val="000000">
                <a:alpha val="6275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chemeClr val="lt1"/>
                </a:solidFill>
                <a:latin typeface="Anek Devanagari"/>
                <a:ea typeface="Anek Devanagari"/>
                <a:cs typeface="Anek Devanagari"/>
                <a:sym typeface="Anek Devanagari"/>
              </a:rPr>
              <a:t>3</a:t>
            </a:r>
            <a:endParaRPr b="0" i="0" sz="2200" u="none" cap="none" strike="noStrike">
              <a:solidFill>
                <a:srgbClr val="000000"/>
              </a:solidFill>
              <a:latin typeface="Anek Devanagari"/>
              <a:ea typeface="Anek Devanagari"/>
              <a:cs typeface="Anek Devanagari"/>
              <a:sym typeface="Anek Devanagari"/>
            </a:endParaRPr>
          </a:p>
        </p:txBody>
      </p:sp>
      <p:cxnSp>
        <p:nvCxnSpPr>
          <p:cNvPr id="329" name="Google Shape;329;g2d05d71a675_10_0"/>
          <p:cNvCxnSpPr>
            <a:stCxn id="326" idx="1"/>
            <a:endCxn id="327" idx="3"/>
          </p:cNvCxnSpPr>
          <p:nvPr/>
        </p:nvCxnSpPr>
        <p:spPr>
          <a:xfrm>
            <a:off x="1815000" y="1704800"/>
            <a:ext cx="2446800" cy="1800"/>
          </a:xfrm>
          <a:prstGeom prst="straightConnector1">
            <a:avLst/>
          </a:prstGeom>
          <a:noFill/>
          <a:ln cap="flat" cmpd="sng" w="9525">
            <a:solidFill>
              <a:schemeClr val="dk2"/>
            </a:solidFill>
            <a:prstDash val="solid"/>
            <a:round/>
            <a:headEnd len="sm" w="sm" type="none"/>
            <a:tailEnd len="sm" w="sm" type="none"/>
          </a:ln>
        </p:spPr>
      </p:cxnSp>
      <p:cxnSp>
        <p:nvCxnSpPr>
          <p:cNvPr id="330" name="Google Shape;330;g2d05d71a675_10_0"/>
          <p:cNvCxnSpPr>
            <a:stCxn id="327" idx="1"/>
            <a:endCxn id="328" idx="3"/>
          </p:cNvCxnSpPr>
          <p:nvPr/>
        </p:nvCxnSpPr>
        <p:spPr>
          <a:xfrm flipH="1" rot="10800000">
            <a:off x="4627525" y="1704925"/>
            <a:ext cx="2446800" cy="1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d0428b9f81_2_10"/>
          <p:cNvSpPr txBox="1"/>
          <p:nvPr>
            <p:ph type="title"/>
          </p:nvPr>
        </p:nvSpPr>
        <p:spPr>
          <a:xfrm>
            <a:off x="1499450" y="2179625"/>
            <a:ext cx="6145200" cy="91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Dataset</a:t>
            </a:r>
            <a:r>
              <a:rPr lang="en"/>
              <a:t> Overview</a:t>
            </a:r>
            <a:endParaRPr/>
          </a:p>
        </p:txBody>
      </p:sp>
      <p:sp>
        <p:nvSpPr>
          <p:cNvPr id="336" name="Google Shape;336;g2d0428b9f81_2_10"/>
          <p:cNvSpPr txBox="1"/>
          <p:nvPr>
            <p:ph idx="2" type="title"/>
          </p:nvPr>
        </p:nvSpPr>
        <p:spPr>
          <a:xfrm>
            <a:off x="3657600" y="995125"/>
            <a:ext cx="1828800" cy="133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g2d062bc1d27_1_5"/>
          <p:cNvPicPr preferRelativeResize="0"/>
          <p:nvPr/>
        </p:nvPicPr>
        <p:blipFill>
          <a:blip r:embed="rId3">
            <a:alphaModFix/>
          </a:blip>
          <a:stretch>
            <a:fillRect/>
          </a:stretch>
        </p:blipFill>
        <p:spPr>
          <a:xfrm>
            <a:off x="0" y="0"/>
            <a:ext cx="9322623"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
          <p:cNvSpPr txBox="1"/>
          <p:nvPr>
            <p:ph type="title"/>
          </p:nvPr>
        </p:nvSpPr>
        <p:spPr>
          <a:xfrm>
            <a:off x="1499450" y="2179625"/>
            <a:ext cx="6145200" cy="91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Data Preprocessing</a:t>
            </a:r>
            <a:endParaRPr/>
          </a:p>
        </p:txBody>
      </p:sp>
      <p:sp>
        <p:nvSpPr>
          <p:cNvPr id="347" name="Google Shape;347;p5"/>
          <p:cNvSpPr txBox="1"/>
          <p:nvPr>
            <p:ph idx="2" type="title"/>
          </p:nvPr>
        </p:nvSpPr>
        <p:spPr>
          <a:xfrm>
            <a:off x="3657600" y="995125"/>
            <a:ext cx="1828800" cy="133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ad Crashes Causes &amp; Prevention by Slidesgo">
  <a:themeElements>
    <a:clrScheme name="Simple Light">
      <a:dk1>
        <a:srgbClr val="30303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