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37" d="100"/>
          <a:sy n="137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8C8A-58C4-AE4B-9E27-2A6FC012B1EB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5B7C-C213-F044-A0FB-1CAC14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8C8A-58C4-AE4B-9E27-2A6FC012B1EB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5B7C-C213-F044-A0FB-1CAC14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2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8C8A-58C4-AE4B-9E27-2A6FC012B1EB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5B7C-C213-F044-A0FB-1CAC14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8C8A-58C4-AE4B-9E27-2A6FC012B1EB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5B7C-C213-F044-A0FB-1CAC14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0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8C8A-58C4-AE4B-9E27-2A6FC012B1EB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5B7C-C213-F044-A0FB-1CAC14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8C8A-58C4-AE4B-9E27-2A6FC012B1EB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5B7C-C213-F044-A0FB-1CAC14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4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8C8A-58C4-AE4B-9E27-2A6FC012B1EB}" type="datetimeFigureOut">
              <a:rPr lang="en-US" smtClean="0"/>
              <a:t>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5B7C-C213-F044-A0FB-1CAC14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8C8A-58C4-AE4B-9E27-2A6FC012B1EB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5B7C-C213-F044-A0FB-1CAC14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8C8A-58C4-AE4B-9E27-2A6FC012B1EB}" type="datetimeFigureOut">
              <a:rPr lang="en-US" smtClean="0"/>
              <a:t>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5B7C-C213-F044-A0FB-1CAC14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8C8A-58C4-AE4B-9E27-2A6FC012B1EB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5B7C-C213-F044-A0FB-1CAC14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8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8C8A-58C4-AE4B-9E27-2A6FC012B1EB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5B7C-C213-F044-A0FB-1CAC14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5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A8C8A-58C4-AE4B-9E27-2A6FC012B1EB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B5B7C-C213-F044-A0FB-1CAC14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6"/>
          <p:cNvSpPr/>
          <p:nvPr/>
        </p:nvSpPr>
        <p:spPr>
          <a:xfrm>
            <a:off x="4903313" y="1069500"/>
            <a:ext cx="1854000" cy="19269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13"/>
          </a:p>
        </p:txBody>
      </p:sp>
      <p:sp>
        <p:nvSpPr>
          <p:cNvPr id="5" name="Shape 67"/>
          <p:cNvSpPr/>
          <p:nvPr/>
        </p:nvSpPr>
        <p:spPr>
          <a:xfrm>
            <a:off x="5307234" y="367763"/>
            <a:ext cx="527175" cy="527175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013"/>
          </a:p>
        </p:txBody>
      </p:sp>
      <p:sp>
        <p:nvSpPr>
          <p:cNvPr id="6" name="Shape 68"/>
          <p:cNvSpPr/>
          <p:nvPr/>
        </p:nvSpPr>
        <p:spPr>
          <a:xfrm>
            <a:off x="5562140" y="367763"/>
            <a:ext cx="527175" cy="527175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013"/>
          </a:p>
        </p:txBody>
      </p:sp>
      <p:sp>
        <p:nvSpPr>
          <p:cNvPr id="7" name="Shape 69"/>
          <p:cNvSpPr/>
          <p:nvPr/>
        </p:nvSpPr>
        <p:spPr>
          <a:xfrm>
            <a:off x="5790665" y="367763"/>
            <a:ext cx="527175" cy="527175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013"/>
          </a:p>
        </p:txBody>
      </p:sp>
      <p:sp>
        <p:nvSpPr>
          <p:cNvPr id="8" name="Shape 70"/>
          <p:cNvSpPr/>
          <p:nvPr/>
        </p:nvSpPr>
        <p:spPr>
          <a:xfrm>
            <a:off x="6036778" y="367763"/>
            <a:ext cx="527175" cy="527175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013"/>
          </a:p>
        </p:txBody>
      </p:sp>
      <p:sp>
        <p:nvSpPr>
          <p:cNvPr id="9" name="Shape 71"/>
          <p:cNvSpPr/>
          <p:nvPr/>
        </p:nvSpPr>
        <p:spPr>
          <a:xfrm>
            <a:off x="5834409" y="121988"/>
            <a:ext cx="527175" cy="527175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013"/>
          </a:p>
        </p:txBody>
      </p:sp>
      <p:sp>
        <p:nvSpPr>
          <p:cNvPr id="10" name="Shape 72"/>
          <p:cNvSpPr/>
          <p:nvPr/>
        </p:nvSpPr>
        <p:spPr>
          <a:xfrm>
            <a:off x="5509603" y="121988"/>
            <a:ext cx="527175" cy="527175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013"/>
          </a:p>
        </p:txBody>
      </p:sp>
      <p:sp>
        <p:nvSpPr>
          <p:cNvPr id="11" name="Shape 73"/>
          <p:cNvSpPr/>
          <p:nvPr/>
        </p:nvSpPr>
        <p:spPr>
          <a:xfrm>
            <a:off x="5114315" y="367763"/>
            <a:ext cx="527175" cy="527175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013"/>
          </a:p>
        </p:txBody>
      </p:sp>
      <p:sp>
        <p:nvSpPr>
          <p:cNvPr id="12" name="Shape 74"/>
          <p:cNvSpPr/>
          <p:nvPr/>
        </p:nvSpPr>
        <p:spPr>
          <a:xfrm>
            <a:off x="5263490" y="121988"/>
            <a:ext cx="527175" cy="527175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013"/>
          </a:p>
        </p:txBody>
      </p:sp>
      <p:sp>
        <p:nvSpPr>
          <p:cNvPr id="13" name="Shape 75"/>
          <p:cNvSpPr/>
          <p:nvPr/>
        </p:nvSpPr>
        <p:spPr>
          <a:xfrm>
            <a:off x="2897100" y="367763"/>
            <a:ext cx="527175" cy="527175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013"/>
          </a:p>
        </p:txBody>
      </p:sp>
      <p:sp>
        <p:nvSpPr>
          <p:cNvPr id="14" name="Shape 76"/>
          <p:cNvSpPr/>
          <p:nvPr/>
        </p:nvSpPr>
        <p:spPr>
          <a:xfrm>
            <a:off x="3152006" y="367763"/>
            <a:ext cx="527175" cy="527175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013"/>
          </a:p>
        </p:txBody>
      </p:sp>
      <p:sp>
        <p:nvSpPr>
          <p:cNvPr id="15" name="Shape 77"/>
          <p:cNvSpPr/>
          <p:nvPr/>
        </p:nvSpPr>
        <p:spPr>
          <a:xfrm>
            <a:off x="3380531" y="367763"/>
            <a:ext cx="527175" cy="527175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013"/>
          </a:p>
        </p:txBody>
      </p:sp>
      <p:sp>
        <p:nvSpPr>
          <p:cNvPr id="16" name="Shape 78"/>
          <p:cNvSpPr/>
          <p:nvPr/>
        </p:nvSpPr>
        <p:spPr>
          <a:xfrm>
            <a:off x="3626644" y="367763"/>
            <a:ext cx="527175" cy="527175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013"/>
          </a:p>
        </p:txBody>
      </p:sp>
      <p:sp>
        <p:nvSpPr>
          <p:cNvPr id="17" name="Shape 79"/>
          <p:cNvSpPr/>
          <p:nvPr/>
        </p:nvSpPr>
        <p:spPr>
          <a:xfrm>
            <a:off x="3424275" y="121988"/>
            <a:ext cx="527175" cy="527175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013"/>
          </a:p>
        </p:txBody>
      </p:sp>
      <p:sp>
        <p:nvSpPr>
          <p:cNvPr id="18" name="Shape 80"/>
          <p:cNvSpPr/>
          <p:nvPr/>
        </p:nvSpPr>
        <p:spPr>
          <a:xfrm>
            <a:off x="3099469" y="121988"/>
            <a:ext cx="527175" cy="527175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013"/>
          </a:p>
        </p:txBody>
      </p:sp>
      <p:sp>
        <p:nvSpPr>
          <p:cNvPr id="19" name="Shape 81"/>
          <p:cNvSpPr/>
          <p:nvPr/>
        </p:nvSpPr>
        <p:spPr>
          <a:xfrm>
            <a:off x="2704181" y="367763"/>
            <a:ext cx="527175" cy="527175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013"/>
          </a:p>
        </p:txBody>
      </p:sp>
      <p:sp>
        <p:nvSpPr>
          <p:cNvPr id="20" name="Shape 82"/>
          <p:cNvSpPr/>
          <p:nvPr/>
        </p:nvSpPr>
        <p:spPr>
          <a:xfrm>
            <a:off x="2853356" y="121988"/>
            <a:ext cx="527175" cy="527175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013"/>
          </a:p>
        </p:txBody>
      </p:sp>
      <p:sp>
        <p:nvSpPr>
          <p:cNvPr id="21" name="Shape 83"/>
          <p:cNvSpPr/>
          <p:nvPr/>
        </p:nvSpPr>
        <p:spPr>
          <a:xfrm>
            <a:off x="2827238" y="1189894"/>
            <a:ext cx="1203525" cy="694124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013"/>
              <a:t>Measured signals at pixel-scale</a:t>
            </a:r>
          </a:p>
        </p:txBody>
      </p:sp>
      <p:sp>
        <p:nvSpPr>
          <p:cNvPr id="22" name="Shape 84"/>
          <p:cNvSpPr/>
          <p:nvPr/>
        </p:nvSpPr>
        <p:spPr>
          <a:xfrm>
            <a:off x="5237390" y="1216951"/>
            <a:ext cx="1203525" cy="694124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1013" dirty="0"/>
              <a:t>Cloud properties</a:t>
            </a:r>
            <a:r>
              <a:rPr lang="en" sz="1013" dirty="0"/>
              <a:t> </a:t>
            </a:r>
            <a:r>
              <a:rPr lang="en" sz="1013" dirty="0"/>
              <a:t>at pixel-scale</a:t>
            </a:r>
          </a:p>
        </p:txBody>
      </p:sp>
      <p:sp>
        <p:nvSpPr>
          <p:cNvPr id="23" name="Shape 85"/>
          <p:cNvSpPr/>
          <p:nvPr/>
        </p:nvSpPr>
        <p:spPr>
          <a:xfrm>
            <a:off x="2761144" y="3110775"/>
            <a:ext cx="1335731" cy="579900"/>
          </a:xfrm>
          <a:prstGeom prst="flowChartInputOutpu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013"/>
              <a:t>Retrieved cloud properties</a:t>
            </a:r>
          </a:p>
        </p:txBody>
      </p:sp>
      <p:sp>
        <p:nvSpPr>
          <p:cNvPr id="24" name="Shape 86"/>
          <p:cNvSpPr/>
          <p:nvPr/>
        </p:nvSpPr>
        <p:spPr>
          <a:xfrm>
            <a:off x="5171287" y="3110775"/>
            <a:ext cx="1335731" cy="579900"/>
          </a:xfrm>
          <a:prstGeom prst="flowChartInputOutpu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013"/>
              <a:t>Simulated</a:t>
            </a:r>
          </a:p>
          <a:p>
            <a:pPr algn="ctr"/>
            <a:r>
              <a:rPr lang="en" sz="1013"/>
              <a:t>cloud properties</a:t>
            </a:r>
          </a:p>
        </p:txBody>
      </p:sp>
      <p:sp>
        <p:nvSpPr>
          <p:cNvPr id="25" name="Shape 87"/>
          <p:cNvSpPr/>
          <p:nvPr/>
        </p:nvSpPr>
        <p:spPr>
          <a:xfrm>
            <a:off x="2827253" y="2157891"/>
            <a:ext cx="1203525" cy="694124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013"/>
              <a:t>Retrieval algorithms</a:t>
            </a:r>
          </a:p>
        </p:txBody>
      </p:sp>
      <p:sp>
        <p:nvSpPr>
          <p:cNvPr id="26" name="Shape 88"/>
          <p:cNvSpPr/>
          <p:nvPr/>
        </p:nvSpPr>
        <p:spPr>
          <a:xfrm>
            <a:off x="5237378" y="2163863"/>
            <a:ext cx="1203525" cy="694124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1013"/>
              <a:t>Simulated retrievals</a:t>
            </a:r>
          </a:p>
        </p:txBody>
      </p:sp>
      <p:sp>
        <p:nvSpPr>
          <p:cNvPr id="27" name="Shape 89"/>
          <p:cNvSpPr txBox="1"/>
          <p:nvPr/>
        </p:nvSpPr>
        <p:spPr>
          <a:xfrm>
            <a:off x="2919938" y="315113"/>
            <a:ext cx="1018124" cy="41692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US" sz="1013" dirty="0" smtClean="0"/>
              <a:t>Real </a:t>
            </a:r>
            <a:r>
              <a:rPr lang="en-US" sz="1013" dirty="0"/>
              <a:t>c</a:t>
            </a:r>
            <a:r>
              <a:rPr lang="en" sz="1013" dirty="0" smtClean="0"/>
              <a:t>loud </a:t>
            </a:r>
            <a:r>
              <a:rPr lang="en" sz="1013" dirty="0"/>
              <a:t>properties</a:t>
            </a:r>
          </a:p>
        </p:txBody>
      </p:sp>
      <p:sp>
        <p:nvSpPr>
          <p:cNvPr id="28" name="Shape 90"/>
          <p:cNvSpPr txBox="1"/>
          <p:nvPr/>
        </p:nvSpPr>
        <p:spPr>
          <a:xfrm>
            <a:off x="5321241" y="315113"/>
            <a:ext cx="1018124" cy="41692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1013"/>
              <a:t>Model cloud properties</a:t>
            </a:r>
          </a:p>
        </p:txBody>
      </p:sp>
      <p:cxnSp>
        <p:nvCxnSpPr>
          <p:cNvPr id="29" name="Shape 91"/>
          <p:cNvCxnSpPr/>
          <p:nvPr/>
        </p:nvCxnSpPr>
        <p:spPr>
          <a:xfrm>
            <a:off x="3429000" y="1884018"/>
            <a:ext cx="0" cy="27382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92"/>
          <p:cNvCxnSpPr/>
          <p:nvPr/>
        </p:nvCxnSpPr>
        <p:spPr>
          <a:xfrm>
            <a:off x="3429015" y="2852015"/>
            <a:ext cx="0" cy="2587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" name="Shape 93"/>
          <p:cNvCxnSpPr/>
          <p:nvPr/>
        </p:nvCxnSpPr>
        <p:spPr>
          <a:xfrm>
            <a:off x="5839153" y="1911074"/>
            <a:ext cx="0" cy="25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" name="Shape 94"/>
          <p:cNvCxnSpPr/>
          <p:nvPr/>
        </p:nvCxnSpPr>
        <p:spPr>
          <a:xfrm>
            <a:off x="5839141" y="2857987"/>
            <a:ext cx="0" cy="25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" name="Shape 95"/>
          <p:cNvCxnSpPr/>
          <p:nvPr/>
        </p:nvCxnSpPr>
        <p:spPr>
          <a:xfrm>
            <a:off x="5830303" y="732037"/>
            <a:ext cx="8775" cy="48487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" name="Shape 96"/>
          <p:cNvSpPr txBox="1"/>
          <p:nvPr/>
        </p:nvSpPr>
        <p:spPr>
          <a:xfrm rot="5400000">
            <a:off x="6163818" y="1857413"/>
            <a:ext cx="755775" cy="36022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013"/>
              <a:t>Simulator</a:t>
            </a:r>
          </a:p>
        </p:txBody>
      </p:sp>
      <p:cxnSp>
        <p:nvCxnSpPr>
          <p:cNvPr id="35" name="Shape 97"/>
          <p:cNvCxnSpPr/>
          <p:nvPr/>
        </p:nvCxnSpPr>
        <p:spPr>
          <a:xfrm>
            <a:off x="3963302" y="3400725"/>
            <a:ext cx="1341450" cy="0"/>
          </a:xfrm>
          <a:prstGeom prst="straightConnector1">
            <a:avLst/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36" name="Shape 98"/>
          <p:cNvCxnSpPr/>
          <p:nvPr/>
        </p:nvCxnSpPr>
        <p:spPr>
          <a:xfrm flipH="1">
            <a:off x="3963365" y="523574"/>
            <a:ext cx="1357875" cy="2877075"/>
          </a:xfrm>
          <a:prstGeom prst="bentConnector3">
            <a:avLst>
              <a:gd name="adj1" fmla="val 54076"/>
            </a:avLst>
          </a:prstGeom>
          <a:noFill/>
          <a:ln w="28575" cap="flat" cmpd="sng">
            <a:solidFill>
              <a:srgbClr val="44546A"/>
            </a:solidFill>
            <a:prstDash val="dash"/>
            <a:round/>
            <a:headEnd type="triangle" w="lg" len="lg"/>
            <a:tailEnd type="triangle" w="lg" len="lg"/>
          </a:ln>
        </p:spPr>
      </p:cxnSp>
      <p:sp>
        <p:nvSpPr>
          <p:cNvPr id="37" name="Shape 99"/>
          <p:cNvSpPr txBox="1"/>
          <p:nvPr/>
        </p:nvSpPr>
        <p:spPr>
          <a:xfrm rot="5400000">
            <a:off x="3561985" y="1896899"/>
            <a:ext cx="1810124" cy="2812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013">
                <a:solidFill>
                  <a:srgbClr val="44546A"/>
                </a:solidFill>
              </a:rPr>
              <a:t>Traditional model evaluation</a:t>
            </a:r>
          </a:p>
        </p:txBody>
      </p:sp>
      <p:sp>
        <p:nvSpPr>
          <p:cNvPr id="38" name="Shape 100"/>
          <p:cNvSpPr txBox="1"/>
          <p:nvPr/>
        </p:nvSpPr>
        <p:spPr>
          <a:xfrm>
            <a:off x="3974401" y="3416738"/>
            <a:ext cx="1335824" cy="27382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1013">
                <a:solidFill>
                  <a:srgbClr val="CC4125"/>
                </a:solidFill>
              </a:rPr>
              <a:t>Simulator-enabled evaluation</a:t>
            </a:r>
          </a:p>
        </p:txBody>
      </p:sp>
      <p:cxnSp>
        <p:nvCxnSpPr>
          <p:cNvPr id="39" name="Shape 103"/>
          <p:cNvCxnSpPr/>
          <p:nvPr/>
        </p:nvCxnSpPr>
        <p:spPr>
          <a:xfrm>
            <a:off x="3428999" y="732037"/>
            <a:ext cx="0" cy="45787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68399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31</Words>
  <Application>Microsoft Macintosh PowerPoint</Application>
  <PresentationFormat>On-screen Show (16:9)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R. Hillman</dc:creator>
  <cp:lastModifiedBy>Benjamin R. Hillman</cp:lastModifiedBy>
  <cp:revision>1</cp:revision>
  <dcterms:created xsi:type="dcterms:W3CDTF">2016-02-16T02:56:13Z</dcterms:created>
  <dcterms:modified xsi:type="dcterms:W3CDTF">2016-02-16T03:01:58Z</dcterms:modified>
</cp:coreProperties>
</file>