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4" r:id="rId8"/>
    <p:sldId id="265"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928" autoAdjust="0"/>
  </p:normalViewPr>
  <p:slideViewPr>
    <p:cSldViewPr>
      <p:cViewPr varScale="1">
        <p:scale>
          <a:sx n="65" d="100"/>
          <a:sy n="65" d="100"/>
        </p:scale>
        <p:origin x="-1296"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EA2B2-39B8-46C3-AC8B-99AB2BE5E7C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A85549C-4B0B-4D5D-9F52-AD0E035F33C6}">
      <dgm:prSet phldrT="[Text]"/>
      <dgm:spPr>
        <a:xfrm rot="5400000">
          <a:off x="-246150" y="248897"/>
          <a:ext cx="1641000" cy="1148700"/>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step 1</a:t>
          </a:r>
        </a:p>
      </dgm:t>
    </dgm:pt>
    <dgm:pt modelId="{7274D7BB-3B35-4508-9ECA-9D7573379BE4}" type="parTrans" cxnId="{1CFDE7E0-441C-4779-BC32-728013DB581C}">
      <dgm:prSet/>
      <dgm:spPr/>
      <dgm:t>
        <a:bodyPr/>
        <a:lstStyle/>
        <a:p>
          <a:endParaRPr lang="en-US"/>
        </a:p>
      </dgm:t>
    </dgm:pt>
    <dgm:pt modelId="{69B81655-649F-4296-90C5-257C329608F4}" type="sibTrans" cxnId="{1CFDE7E0-441C-4779-BC32-728013DB581C}">
      <dgm:prSet/>
      <dgm:spPr/>
      <dgm:t>
        <a:bodyPr/>
        <a:lstStyle/>
        <a:p>
          <a:endParaRPr lang="en-US"/>
        </a:p>
      </dgm:t>
    </dgm:pt>
    <dgm:pt modelId="{2E73A9C5-7224-4BE7-BC57-F6F767645E62}">
      <dgm:prSet phldrT="[Text]"/>
      <dgm:spPr>
        <a:xfrm rot="5400000">
          <a:off x="3029970" y="-1878522"/>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Students will be provided with a bar code sticker containing the student information </a:t>
          </a:r>
          <a:r>
            <a:rPr lang="en-US" dirty="0" smtClean="0">
              <a:solidFill>
                <a:sysClr val="windowText" lastClr="000000">
                  <a:hueOff val="0"/>
                  <a:satOff val="0"/>
                  <a:lumOff val="0"/>
                  <a:alphaOff val="0"/>
                </a:sysClr>
              </a:solidFill>
              <a:latin typeface="Calibri" panose="020F0502020204030204"/>
              <a:ea typeface="+mn-ea"/>
              <a:cs typeface="+mn-cs"/>
            </a:rPr>
            <a:t>required </a:t>
          </a:r>
          <a:r>
            <a:rPr lang="en-US" dirty="0">
              <a:solidFill>
                <a:sysClr val="windowText" lastClr="000000">
                  <a:hueOff val="0"/>
                  <a:satOff val="0"/>
                  <a:lumOff val="0"/>
                  <a:alphaOff val="0"/>
                </a:sysClr>
              </a:solidFill>
              <a:latin typeface="Calibri" panose="020F0502020204030204"/>
              <a:ea typeface="+mn-ea"/>
              <a:cs typeface="+mn-cs"/>
            </a:rPr>
            <a:t>by the exam center.</a:t>
          </a:r>
        </a:p>
      </dgm:t>
    </dgm:pt>
    <dgm:pt modelId="{667D0125-F10B-473F-85D2-24C37928D4E0}" type="parTrans" cxnId="{EA079E68-8CF8-4F0B-AE59-9D3CCE0C1292}">
      <dgm:prSet/>
      <dgm:spPr/>
      <dgm:t>
        <a:bodyPr/>
        <a:lstStyle/>
        <a:p>
          <a:endParaRPr lang="en-US"/>
        </a:p>
      </dgm:t>
    </dgm:pt>
    <dgm:pt modelId="{BE2C847D-7C71-461D-8D9E-D4B841348EBE}" type="sibTrans" cxnId="{EA079E68-8CF8-4F0B-AE59-9D3CCE0C1292}">
      <dgm:prSet/>
      <dgm:spPr/>
      <dgm:t>
        <a:bodyPr/>
        <a:lstStyle/>
        <a:p>
          <a:endParaRPr lang="en-US"/>
        </a:p>
      </dgm:t>
    </dgm:pt>
    <dgm:pt modelId="{BE34C79B-D96C-4C57-A011-CABBB34E3E3F}">
      <dgm:prSet phldrT="[Text]"/>
      <dgm:spPr>
        <a:xfrm rot="5400000">
          <a:off x="-246150" y="1767355"/>
          <a:ext cx="1641000" cy="1148700"/>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step 2</a:t>
          </a:r>
        </a:p>
      </dgm:t>
    </dgm:pt>
    <dgm:pt modelId="{55A0B272-6373-42FA-8F93-E40AFD4CDB18}" type="parTrans" cxnId="{1AA18086-5603-4B9A-B558-75F02673041E}">
      <dgm:prSet/>
      <dgm:spPr/>
      <dgm:t>
        <a:bodyPr/>
        <a:lstStyle/>
        <a:p>
          <a:endParaRPr lang="en-US"/>
        </a:p>
      </dgm:t>
    </dgm:pt>
    <dgm:pt modelId="{DDBD965E-02A3-4316-9000-4178B905EEAB}" type="sibTrans" cxnId="{1AA18086-5603-4B9A-B558-75F02673041E}">
      <dgm:prSet/>
      <dgm:spPr/>
      <dgm:t>
        <a:bodyPr/>
        <a:lstStyle/>
        <a:p>
          <a:endParaRPr lang="en-US"/>
        </a:p>
      </dgm:t>
    </dgm:pt>
    <dgm:pt modelId="{3DF145E0-A00B-4CE2-BCA7-075A638E14D1}">
      <dgm:prSet phldrT="[Text]"/>
      <dgm:spPr>
        <a:xfrm rot="5400000">
          <a:off x="3029970" y="-360063"/>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At the end of the examination the students will be provided with the set of </a:t>
          </a:r>
          <a:r>
            <a:rPr lang="en-US" dirty="0" smtClean="0">
              <a:solidFill>
                <a:sysClr val="windowText" lastClr="000000">
                  <a:hueOff val="0"/>
                  <a:satOff val="0"/>
                  <a:lumOff val="0"/>
                  <a:alphaOff val="0"/>
                </a:sysClr>
              </a:solidFill>
              <a:latin typeface="Calibri" panose="020F0502020204030204"/>
              <a:ea typeface="+mn-ea"/>
              <a:cs typeface="+mn-cs"/>
            </a:rPr>
            <a:t>stickers, containing  </a:t>
          </a:r>
          <a:r>
            <a:rPr lang="en-US" dirty="0">
              <a:solidFill>
                <a:sysClr val="windowText" lastClr="000000">
                  <a:hueOff val="0"/>
                  <a:satOff val="0"/>
                  <a:lumOff val="0"/>
                  <a:alphaOff val="0"/>
                </a:sysClr>
              </a:solidFill>
              <a:latin typeface="Calibri" panose="020F0502020204030204"/>
              <a:ea typeface="+mn-ea"/>
              <a:cs typeface="+mn-cs"/>
            </a:rPr>
            <a:t>the barcodes encoded with the question number. </a:t>
          </a:r>
        </a:p>
      </dgm:t>
    </dgm:pt>
    <dgm:pt modelId="{81767B13-A965-4F00-9ADA-52432D3913A0}" type="parTrans" cxnId="{BEB96518-14D0-452B-8D64-C38FF11FA30C}">
      <dgm:prSet/>
      <dgm:spPr/>
      <dgm:t>
        <a:bodyPr/>
        <a:lstStyle/>
        <a:p>
          <a:endParaRPr lang="en-US"/>
        </a:p>
      </dgm:t>
    </dgm:pt>
    <dgm:pt modelId="{EA008E74-11C7-4091-862A-9F78FD0EFC8F}" type="sibTrans" cxnId="{BEB96518-14D0-452B-8D64-C38FF11FA30C}">
      <dgm:prSet/>
      <dgm:spPr/>
      <dgm:t>
        <a:bodyPr/>
        <a:lstStyle/>
        <a:p>
          <a:endParaRPr lang="en-US"/>
        </a:p>
      </dgm:t>
    </dgm:pt>
    <dgm:pt modelId="{34568F8C-425C-415F-BC7F-1C27BFF5B57B}">
      <dgm:prSet phldrT="[Text]"/>
      <dgm:spPr>
        <a:xfrm rot="5400000">
          <a:off x="3029970" y="-360063"/>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The students will then have to stick the barcodes of the question strictly in accordance with the sequence in which they have attempted the questions. </a:t>
          </a:r>
        </a:p>
      </dgm:t>
    </dgm:pt>
    <dgm:pt modelId="{3D3519AB-1599-494C-B8BD-ABBC8DB2610E}" type="parTrans" cxnId="{F5447EA3-F4F4-4A52-995C-5F773A13FAD5}">
      <dgm:prSet/>
      <dgm:spPr/>
      <dgm:t>
        <a:bodyPr/>
        <a:lstStyle/>
        <a:p>
          <a:endParaRPr lang="en-US"/>
        </a:p>
      </dgm:t>
    </dgm:pt>
    <dgm:pt modelId="{4D482005-CF7C-4B2B-B235-E2568D2269A9}" type="sibTrans" cxnId="{F5447EA3-F4F4-4A52-995C-5F773A13FAD5}">
      <dgm:prSet/>
      <dgm:spPr/>
      <dgm:t>
        <a:bodyPr/>
        <a:lstStyle/>
        <a:p>
          <a:endParaRPr lang="en-US"/>
        </a:p>
      </dgm:t>
    </dgm:pt>
    <dgm:pt modelId="{02EEC0E1-3291-4712-B231-AC7A4671D504}">
      <dgm:prSet phldrT="[Text]"/>
      <dgm:spPr>
        <a:xfrm rot="5400000">
          <a:off x="-246150" y="3285814"/>
          <a:ext cx="1641000" cy="1148700"/>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step 3</a:t>
          </a:r>
        </a:p>
      </dgm:t>
    </dgm:pt>
    <dgm:pt modelId="{D480EF26-3B60-43FE-A532-B3B8FB8B9CF2}" type="parTrans" cxnId="{C7EEF92B-C9AD-4C00-AD40-65C09080E230}">
      <dgm:prSet/>
      <dgm:spPr/>
      <dgm:t>
        <a:bodyPr/>
        <a:lstStyle/>
        <a:p>
          <a:endParaRPr lang="en-US"/>
        </a:p>
      </dgm:t>
    </dgm:pt>
    <dgm:pt modelId="{82092966-DC0D-4258-AD60-2563A6261447}" type="sibTrans" cxnId="{C7EEF92B-C9AD-4C00-AD40-65C09080E230}">
      <dgm:prSet/>
      <dgm:spPr/>
      <dgm:t>
        <a:bodyPr/>
        <a:lstStyle/>
        <a:p>
          <a:endParaRPr lang="en-US"/>
        </a:p>
      </dgm:t>
    </dgm:pt>
    <dgm:pt modelId="{66C27B45-2AF2-4C03-AFDA-1958B4B8A1AC}">
      <dgm:prSet/>
      <dgm:spPr>
        <a:xfrm rot="5400000">
          <a:off x="-246150" y="4804273"/>
          <a:ext cx="1641000" cy="1148700"/>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step 4</a:t>
          </a:r>
        </a:p>
      </dgm:t>
    </dgm:pt>
    <dgm:pt modelId="{661838D5-4D8A-41B5-97FB-E4B9E73A3933}" type="parTrans" cxnId="{951FDF61-5692-46E4-8167-60B858B315B4}">
      <dgm:prSet/>
      <dgm:spPr/>
      <dgm:t>
        <a:bodyPr/>
        <a:lstStyle/>
        <a:p>
          <a:endParaRPr lang="en-US"/>
        </a:p>
      </dgm:t>
    </dgm:pt>
    <dgm:pt modelId="{12D4AACD-ED28-4F2C-90A1-FAE99D919DAF}" type="sibTrans" cxnId="{951FDF61-5692-46E4-8167-60B858B315B4}">
      <dgm:prSet/>
      <dgm:spPr/>
      <dgm:t>
        <a:bodyPr/>
        <a:lstStyle/>
        <a:p>
          <a:endParaRPr lang="en-US"/>
        </a:p>
      </dgm:t>
    </dgm:pt>
    <dgm:pt modelId="{654F77BA-0147-4C5E-AFE2-0B57DFA1AF78}">
      <dgm:prSet custT="1"/>
      <dgm:spPr>
        <a:xfrm rot="5400000">
          <a:off x="3029970" y="2676853"/>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sz="1100" dirty="0">
              <a:solidFill>
                <a:sysClr val="windowText" lastClr="000000">
                  <a:hueOff val="0"/>
                  <a:satOff val="0"/>
                  <a:lumOff val="0"/>
                  <a:alphaOff val="0"/>
                </a:sysClr>
              </a:solidFill>
              <a:latin typeface="Calibri" panose="020F0502020204030204"/>
              <a:ea typeface="+mn-ea"/>
              <a:cs typeface="+mn-cs"/>
            </a:rPr>
            <a:t>Firstly ,the barcode of the students information is decoded.</a:t>
          </a:r>
        </a:p>
      </dgm:t>
    </dgm:pt>
    <dgm:pt modelId="{8D5C054D-2A5C-41C1-B60F-0F39B9F7762C}" type="parTrans" cxnId="{5C0C1DF0-7FEB-4CAC-9D49-E6FBE9B4F538}">
      <dgm:prSet/>
      <dgm:spPr/>
      <dgm:t>
        <a:bodyPr/>
        <a:lstStyle/>
        <a:p>
          <a:endParaRPr lang="en-US"/>
        </a:p>
      </dgm:t>
    </dgm:pt>
    <dgm:pt modelId="{091E0E52-A9DF-44C1-85DF-9B509B609A64}" type="sibTrans" cxnId="{5C0C1DF0-7FEB-4CAC-9D49-E6FBE9B4F538}">
      <dgm:prSet/>
      <dgm:spPr/>
      <dgm:t>
        <a:bodyPr/>
        <a:lstStyle/>
        <a:p>
          <a:endParaRPr lang="en-US"/>
        </a:p>
      </dgm:t>
    </dgm:pt>
    <dgm:pt modelId="{2C3A51C1-7801-4F3F-A4F6-19117F2C447D}">
      <dgm:prSet custT="1"/>
      <dgm:spPr>
        <a:xfrm rot="5400000">
          <a:off x="3029970" y="2676853"/>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sz="1100" dirty="0">
              <a:solidFill>
                <a:sysClr val="windowText" lastClr="000000">
                  <a:hueOff val="0"/>
                  <a:satOff val="0"/>
                  <a:lumOff val="0"/>
                  <a:alphaOff val="0"/>
                </a:sysClr>
              </a:solidFill>
              <a:latin typeface="Calibri" panose="020F0502020204030204"/>
              <a:ea typeface="+mn-ea"/>
              <a:cs typeface="+mn-cs"/>
            </a:rPr>
            <a:t>Then, question number and their sample answers in the marking scheme are assigned the same barcode. As soon as the barcodes of the question serial are scanned their respective marking scheme is called.</a:t>
          </a:r>
        </a:p>
      </dgm:t>
    </dgm:pt>
    <dgm:pt modelId="{460AC4CB-E965-4CF7-B719-E0D96BC8E187}" type="parTrans" cxnId="{E8EC0486-223D-49B4-92E2-1E857A6BB0E4}">
      <dgm:prSet/>
      <dgm:spPr/>
      <dgm:t>
        <a:bodyPr/>
        <a:lstStyle/>
        <a:p>
          <a:endParaRPr lang="en-US"/>
        </a:p>
      </dgm:t>
    </dgm:pt>
    <dgm:pt modelId="{1CC3A59C-E5A3-4B39-8177-8345628703E8}" type="sibTrans" cxnId="{E8EC0486-223D-49B4-92E2-1E857A6BB0E4}">
      <dgm:prSet/>
      <dgm:spPr/>
      <dgm:t>
        <a:bodyPr/>
        <a:lstStyle/>
        <a:p>
          <a:endParaRPr lang="en-US"/>
        </a:p>
      </dgm:t>
    </dgm:pt>
    <dgm:pt modelId="{197FBF74-2E90-4AC7-ACD7-9EC6DD6FF029}">
      <dgm:prSet custT="1"/>
      <dgm:spPr>
        <a:xfrm rot="5400000">
          <a:off x="3029970" y="2676853"/>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sz="1100" dirty="0">
              <a:solidFill>
                <a:sysClr val="windowText" lastClr="000000">
                  <a:hueOff val="0"/>
                  <a:satOff val="0"/>
                  <a:lumOff val="0"/>
                  <a:alphaOff val="0"/>
                </a:sysClr>
              </a:solidFill>
              <a:latin typeface="Calibri" panose="020F0502020204030204"/>
              <a:ea typeface="+mn-ea"/>
              <a:cs typeface="+mn-cs"/>
            </a:rPr>
            <a:t>By the end of this scanning the marking scheme is arranged in the same sequence in which the student has attempted the question.   </a:t>
          </a:r>
        </a:p>
      </dgm:t>
    </dgm:pt>
    <dgm:pt modelId="{AAB4FD3E-C0FC-4CF6-9D0C-57D5CF0F06B7}" type="parTrans" cxnId="{F25BB8D1-FD34-43C0-8ACF-7A5C01C6B671}">
      <dgm:prSet/>
      <dgm:spPr/>
      <dgm:t>
        <a:bodyPr/>
        <a:lstStyle/>
        <a:p>
          <a:endParaRPr lang="en-US"/>
        </a:p>
      </dgm:t>
    </dgm:pt>
    <dgm:pt modelId="{C05EBDE6-B815-4463-80DB-70501BC0CEEA}" type="sibTrans" cxnId="{F25BB8D1-FD34-43C0-8ACF-7A5C01C6B671}">
      <dgm:prSet/>
      <dgm:spPr/>
      <dgm:t>
        <a:bodyPr/>
        <a:lstStyle/>
        <a:p>
          <a:endParaRPr lang="en-US"/>
        </a:p>
      </dgm:t>
    </dgm:pt>
    <dgm:pt modelId="{1255C38B-6CE5-49FB-B9CC-385F9CD5170E}">
      <dgm:prSet/>
      <dgm:spPr>
        <a:xfrm rot="5400000">
          <a:off x="-246150" y="6322732"/>
          <a:ext cx="1641000" cy="1148700"/>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step 5</a:t>
          </a:r>
        </a:p>
      </dgm:t>
    </dgm:pt>
    <dgm:pt modelId="{9FE239E8-29EA-48DF-B97C-5F0A61BEB31A}" type="parTrans" cxnId="{357DD57C-7514-4DE9-933B-1F8EF755AE9A}">
      <dgm:prSet/>
      <dgm:spPr/>
      <dgm:t>
        <a:bodyPr/>
        <a:lstStyle/>
        <a:p>
          <a:endParaRPr lang="en-US"/>
        </a:p>
      </dgm:t>
    </dgm:pt>
    <dgm:pt modelId="{4205E160-055C-45FD-A721-A35E07191CBF}" type="sibTrans" cxnId="{357DD57C-7514-4DE9-933B-1F8EF755AE9A}">
      <dgm:prSet/>
      <dgm:spPr/>
      <dgm:t>
        <a:bodyPr/>
        <a:lstStyle/>
        <a:p>
          <a:endParaRPr lang="en-US"/>
        </a:p>
      </dgm:t>
    </dgm:pt>
    <dgm:pt modelId="{0E8F9A1E-6277-4ABA-BAE7-F70235ACDE04}">
      <dgm:prSet/>
      <dgm:spPr>
        <a:xfrm rot="5400000">
          <a:off x="3029970" y="4252538"/>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The evaluator checks the scanned images of the answer sheet and the marksheet is automatically generated and is submitted to head evaluator.</a:t>
          </a:r>
        </a:p>
      </dgm:t>
    </dgm:pt>
    <dgm:pt modelId="{F99C0428-60A1-41B4-A00E-BF9B55C985FA}" type="parTrans" cxnId="{3CD00C68-9C69-42CD-AEEF-D364646228DC}">
      <dgm:prSet/>
      <dgm:spPr/>
      <dgm:t>
        <a:bodyPr/>
        <a:lstStyle/>
        <a:p>
          <a:endParaRPr lang="en-US"/>
        </a:p>
      </dgm:t>
    </dgm:pt>
    <dgm:pt modelId="{30DC7A71-7E87-441C-8322-E576C62EF179}" type="sibTrans" cxnId="{3CD00C68-9C69-42CD-AEEF-D364646228DC}">
      <dgm:prSet/>
      <dgm:spPr/>
      <dgm:t>
        <a:bodyPr/>
        <a:lstStyle/>
        <a:p>
          <a:endParaRPr lang="en-US"/>
        </a:p>
      </dgm:t>
    </dgm:pt>
    <dgm:pt modelId="{33040DCF-8239-4219-B3D4-18A15547AEBB}">
      <dgm:prSet phldrT="[Text]"/>
      <dgm:spPr>
        <a:xfrm rot="5400000">
          <a:off x="3029970" y="1158395"/>
          <a:ext cx="1066650" cy="4829189"/>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All the answer sheets are sent to the nodal center where they are scanned and barcode are decoded and rest of the scanned images are forwarded to the evaluator for the further process.</a:t>
          </a:r>
        </a:p>
      </dgm:t>
    </dgm:pt>
    <dgm:pt modelId="{DAAE2551-605F-4EAA-A819-EE850C002409}" type="sibTrans" cxnId="{F3431C14-2124-4465-9A0C-F0D3472A798D}">
      <dgm:prSet/>
      <dgm:spPr/>
      <dgm:t>
        <a:bodyPr/>
        <a:lstStyle/>
        <a:p>
          <a:endParaRPr lang="en-US"/>
        </a:p>
      </dgm:t>
    </dgm:pt>
    <dgm:pt modelId="{86EA77AB-D817-4C27-A2A6-F5F029D66CFA}" type="parTrans" cxnId="{F3431C14-2124-4465-9A0C-F0D3472A798D}">
      <dgm:prSet/>
      <dgm:spPr/>
      <dgm:t>
        <a:bodyPr/>
        <a:lstStyle/>
        <a:p>
          <a:endParaRPr lang="en-US"/>
        </a:p>
      </dgm:t>
    </dgm:pt>
    <dgm:pt modelId="{E07FAC7F-282D-4CC4-BC82-4F5A35F92900}" type="pres">
      <dgm:prSet presAssocID="{E04EA2B2-39B8-46C3-AC8B-99AB2BE5E7CB}" presName="linearFlow" presStyleCnt="0">
        <dgm:presLayoutVars>
          <dgm:dir/>
          <dgm:animLvl val="lvl"/>
          <dgm:resizeHandles val="exact"/>
        </dgm:presLayoutVars>
      </dgm:prSet>
      <dgm:spPr/>
      <dgm:t>
        <a:bodyPr/>
        <a:lstStyle/>
        <a:p>
          <a:endParaRPr lang="en-US"/>
        </a:p>
      </dgm:t>
    </dgm:pt>
    <dgm:pt modelId="{56F66281-9CD9-4B7E-B46A-105D6EE12B74}" type="pres">
      <dgm:prSet presAssocID="{0A85549C-4B0B-4D5D-9F52-AD0E035F33C6}" presName="composite" presStyleCnt="0"/>
      <dgm:spPr/>
    </dgm:pt>
    <dgm:pt modelId="{9FF73981-6ABF-46D7-9E34-4F14E1250B6D}" type="pres">
      <dgm:prSet presAssocID="{0A85549C-4B0B-4D5D-9F52-AD0E035F33C6}" presName="parentText" presStyleLbl="alignNode1" presStyleIdx="0" presStyleCnt="5">
        <dgm:presLayoutVars>
          <dgm:chMax val="1"/>
          <dgm:bulletEnabled val="1"/>
        </dgm:presLayoutVars>
      </dgm:prSet>
      <dgm:spPr/>
      <dgm:t>
        <a:bodyPr/>
        <a:lstStyle/>
        <a:p>
          <a:endParaRPr lang="en-US"/>
        </a:p>
      </dgm:t>
    </dgm:pt>
    <dgm:pt modelId="{0AB4C07D-86D6-4C82-9655-8E215884D1DF}" type="pres">
      <dgm:prSet presAssocID="{0A85549C-4B0B-4D5D-9F52-AD0E035F33C6}" presName="descendantText" presStyleLbl="alignAcc1" presStyleIdx="0" presStyleCnt="5">
        <dgm:presLayoutVars>
          <dgm:bulletEnabled val="1"/>
        </dgm:presLayoutVars>
      </dgm:prSet>
      <dgm:spPr/>
      <dgm:t>
        <a:bodyPr/>
        <a:lstStyle/>
        <a:p>
          <a:endParaRPr lang="en-US"/>
        </a:p>
      </dgm:t>
    </dgm:pt>
    <dgm:pt modelId="{1123723F-A35E-4E6B-9CF7-E4EE925B8498}" type="pres">
      <dgm:prSet presAssocID="{69B81655-649F-4296-90C5-257C329608F4}" presName="sp" presStyleCnt="0"/>
      <dgm:spPr/>
    </dgm:pt>
    <dgm:pt modelId="{F0F7CFC1-D03F-4EED-AD18-C449B98A2880}" type="pres">
      <dgm:prSet presAssocID="{BE34C79B-D96C-4C57-A011-CABBB34E3E3F}" presName="composite" presStyleCnt="0"/>
      <dgm:spPr/>
    </dgm:pt>
    <dgm:pt modelId="{2BD74855-84A6-41DE-8159-7796D00C8CCE}" type="pres">
      <dgm:prSet presAssocID="{BE34C79B-D96C-4C57-A011-CABBB34E3E3F}" presName="parentText" presStyleLbl="alignNode1" presStyleIdx="1" presStyleCnt="5">
        <dgm:presLayoutVars>
          <dgm:chMax val="1"/>
          <dgm:bulletEnabled val="1"/>
        </dgm:presLayoutVars>
      </dgm:prSet>
      <dgm:spPr/>
      <dgm:t>
        <a:bodyPr/>
        <a:lstStyle/>
        <a:p>
          <a:endParaRPr lang="en-US"/>
        </a:p>
      </dgm:t>
    </dgm:pt>
    <dgm:pt modelId="{23334A09-31F6-4776-9F0D-949A6AB0F648}" type="pres">
      <dgm:prSet presAssocID="{BE34C79B-D96C-4C57-A011-CABBB34E3E3F}" presName="descendantText" presStyleLbl="alignAcc1" presStyleIdx="1" presStyleCnt="5">
        <dgm:presLayoutVars>
          <dgm:bulletEnabled val="1"/>
        </dgm:presLayoutVars>
      </dgm:prSet>
      <dgm:spPr/>
      <dgm:t>
        <a:bodyPr/>
        <a:lstStyle/>
        <a:p>
          <a:endParaRPr lang="en-US"/>
        </a:p>
      </dgm:t>
    </dgm:pt>
    <dgm:pt modelId="{F4F6301B-497D-4915-B236-34F328422CED}" type="pres">
      <dgm:prSet presAssocID="{DDBD965E-02A3-4316-9000-4178B905EEAB}" presName="sp" presStyleCnt="0"/>
      <dgm:spPr/>
    </dgm:pt>
    <dgm:pt modelId="{0BB8DA22-2AF2-471B-A696-AFA3A1D98264}" type="pres">
      <dgm:prSet presAssocID="{02EEC0E1-3291-4712-B231-AC7A4671D504}" presName="composite" presStyleCnt="0"/>
      <dgm:spPr/>
    </dgm:pt>
    <dgm:pt modelId="{286AD1DF-E059-4084-A6EC-603A1ECC1A0C}" type="pres">
      <dgm:prSet presAssocID="{02EEC0E1-3291-4712-B231-AC7A4671D504}" presName="parentText" presStyleLbl="alignNode1" presStyleIdx="2" presStyleCnt="5">
        <dgm:presLayoutVars>
          <dgm:chMax val="1"/>
          <dgm:bulletEnabled val="1"/>
        </dgm:presLayoutVars>
      </dgm:prSet>
      <dgm:spPr/>
      <dgm:t>
        <a:bodyPr/>
        <a:lstStyle/>
        <a:p>
          <a:endParaRPr lang="en-US"/>
        </a:p>
      </dgm:t>
    </dgm:pt>
    <dgm:pt modelId="{615AD3C7-EC8C-4169-AEBC-63738A00D679}" type="pres">
      <dgm:prSet presAssocID="{02EEC0E1-3291-4712-B231-AC7A4671D504}" presName="descendantText" presStyleLbl="alignAcc1" presStyleIdx="2" presStyleCnt="5">
        <dgm:presLayoutVars>
          <dgm:bulletEnabled val="1"/>
        </dgm:presLayoutVars>
      </dgm:prSet>
      <dgm:spPr/>
      <dgm:t>
        <a:bodyPr/>
        <a:lstStyle/>
        <a:p>
          <a:endParaRPr lang="en-US"/>
        </a:p>
      </dgm:t>
    </dgm:pt>
    <dgm:pt modelId="{69DD3264-A38B-4A1C-9898-02568EB37C76}" type="pres">
      <dgm:prSet presAssocID="{82092966-DC0D-4258-AD60-2563A6261447}" presName="sp" presStyleCnt="0"/>
      <dgm:spPr/>
    </dgm:pt>
    <dgm:pt modelId="{C34C84B8-2B13-45B6-A3D1-A21ED861D3E3}" type="pres">
      <dgm:prSet presAssocID="{66C27B45-2AF2-4C03-AFDA-1958B4B8A1AC}" presName="composite" presStyleCnt="0"/>
      <dgm:spPr/>
    </dgm:pt>
    <dgm:pt modelId="{FA3F93E0-240D-4720-9ADC-966207A1F7F6}" type="pres">
      <dgm:prSet presAssocID="{66C27B45-2AF2-4C03-AFDA-1958B4B8A1AC}" presName="parentText" presStyleLbl="alignNode1" presStyleIdx="3" presStyleCnt="5">
        <dgm:presLayoutVars>
          <dgm:chMax val="1"/>
          <dgm:bulletEnabled val="1"/>
        </dgm:presLayoutVars>
      </dgm:prSet>
      <dgm:spPr/>
      <dgm:t>
        <a:bodyPr/>
        <a:lstStyle/>
        <a:p>
          <a:endParaRPr lang="en-US"/>
        </a:p>
      </dgm:t>
    </dgm:pt>
    <dgm:pt modelId="{491CDD8F-597D-4A0B-AA52-B267325140C0}" type="pres">
      <dgm:prSet presAssocID="{66C27B45-2AF2-4C03-AFDA-1958B4B8A1AC}" presName="descendantText" presStyleLbl="alignAcc1" presStyleIdx="3" presStyleCnt="5">
        <dgm:presLayoutVars>
          <dgm:bulletEnabled val="1"/>
        </dgm:presLayoutVars>
      </dgm:prSet>
      <dgm:spPr/>
      <dgm:t>
        <a:bodyPr/>
        <a:lstStyle/>
        <a:p>
          <a:endParaRPr lang="en-US"/>
        </a:p>
      </dgm:t>
    </dgm:pt>
    <dgm:pt modelId="{B8B3AFF1-E96D-4162-85FF-68C6994A3A95}" type="pres">
      <dgm:prSet presAssocID="{12D4AACD-ED28-4F2C-90A1-FAE99D919DAF}" presName="sp" presStyleCnt="0"/>
      <dgm:spPr/>
    </dgm:pt>
    <dgm:pt modelId="{ABE55169-6D1F-46BE-BF8E-2CF9080308B5}" type="pres">
      <dgm:prSet presAssocID="{1255C38B-6CE5-49FB-B9CC-385F9CD5170E}" presName="composite" presStyleCnt="0"/>
      <dgm:spPr/>
    </dgm:pt>
    <dgm:pt modelId="{E03CB181-87F4-44C8-992E-A952C3395C80}" type="pres">
      <dgm:prSet presAssocID="{1255C38B-6CE5-49FB-B9CC-385F9CD5170E}" presName="parentText" presStyleLbl="alignNode1" presStyleIdx="4" presStyleCnt="5">
        <dgm:presLayoutVars>
          <dgm:chMax val="1"/>
          <dgm:bulletEnabled val="1"/>
        </dgm:presLayoutVars>
      </dgm:prSet>
      <dgm:spPr/>
      <dgm:t>
        <a:bodyPr/>
        <a:lstStyle/>
        <a:p>
          <a:endParaRPr lang="en-US"/>
        </a:p>
      </dgm:t>
    </dgm:pt>
    <dgm:pt modelId="{5967230E-A8DA-480F-A4F4-85CE0AFA2B18}" type="pres">
      <dgm:prSet presAssocID="{1255C38B-6CE5-49FB-B9CC-385F9CD5170E}" presName="descendantText" presStyleLbl="alignAcc1" presStyleIdx="4" presStyleCnt="5" custLinFactNeighborX="6" custLinFactNeighborY="5365">
        <dgm:presLayoutVars>
          <dgm:bulletEnabled val="1"/>
        </dgm:presLayoutVars>
      </dgm:prSet>
      <dgm:spPr/>
      <dgm:t>
        <a:bodyPr/>
        <a:lstStyle/>
        <a:p>
          <a:endParaRPr lang="en-US"/>
        </a:p>
      </dgm:t>
    </dgm:pt>
  </dgm:ptLst>
  <dgm:cxnLst>
    <dgm:cxn modelId="{7D9F481C-0ADE-47C4-80C1-8079D0955DDC}" type="presOf" srcId="{2E73A9C5-7224-4BE7-BC57-F6F767645E62}" destId="{0AB4C07D-86D6-4C82-9655-8E215884D1DF}" srcOrd="0" destOrd="0" presId="urn:microsoft.com/office/officeart/2005/8/layout/chevron2"/>
    <dgm:cxn modelId="{641D91B6-1257-4D50-BE33-4CB5D5888333}" type="presOf" srcId="{BE34C79B-D96C-4C57-A011-CABBB34E3E3F}" destId="{2BD74855-84A6-41DE-8159-7796D00C8CCE}" srcOrd="0" destOrd="0" presId="urn:microsoft.com/office/officeart/2005/8/layout/chevron2"/>
    <dgm:cxn modelId="{357DD57C-7514-4DE9-933B-1F8EF755AE9A}" srcId="{E04EA2B2-39B8-46C3-AC8B-99AB2BE5E7CB}" destId="{1255C38B-6CE5-49FB-B9CC-385F9CD5170E}" srcOrd="4" destOrd="0" parTransId="{9FE239E8-29EA-48DF-B97C-5F0A61BEB31A}" sibTransId="{4205E160-055C-45FD-A721-A35E07191CBF}"/>
    <dgm:cxn modelId="{B1D4D3C9-DFDB-45B3-9051-EF69D3AF5417}" type="presOf" srcId="{1255C38B-6CE5-49FB-B9CC-385F9CD5170E}" destId="{E03CB181-87F4-44C8-992E-A952C3395C80}" srcOrd="0" destOrd="0" presId="urn:microsoft.com/office/officeart/2005/8/layout/chevron2"/>
    <dgm:cxn modelId="{F3431C14-2124-4465-9A0C-F0D3472A798D}" srcId="{02EEC0E1-3291-4712-B231-AC7A4671D504}" destId="{33040DCF-8239-4219-B3D4-18A15547AEBB}" srcOrd="0" destOrd="0" parTransId="{86EA77AB-D817-4C27-A2A6-F5F029D66CFA}" sibTransId="{DAAE2551-605F-4EAA-A819-EE850C002409}"/>
    <dgm:cxn modelId="{BC41C3E8-B0CC-47FA-82AA-6057BE359F8F}" type="presOf" srcId="{3DF145E0-A00B-4CE2-BCA7-075A638E14D1}" destId="{23334A09-31F6-4776-9F0D-949A6AB0F648}" srcOrd="0" destOrd="0" presId="urn:microsoft.com/office/officeart/2005/8/layout/chevron2"/>
    <dgm:cxn modelId="{41D84022-0603-424B-AC14-08D5DD27B54D}" type="presOf" srcId="{66C27B45-2AF2-4C03-AFDA-1958B4B8A1AC}" destId="{FA3F93E0-240D-4720-9ADC-966207A1F7F6}" srcOrd="0" destOrd="0" presId="urn:microsoft.com/office/officeart/2005/8/layout/chevron2"/>
    <dgm:cxn modelId="{E8EC0486-223D-49B4-92E2-1E857A6BB0E4}" srcId="{66C27B45-2AF2-4C03-AFDA-1958B4B8A1AC}" destId="{2C3A51C1-7801-4F3F-A4F6-19117F2C447D}" srcOrd="1" destOrd="0" parTransId="{460AC4CB-E965-4CF7-B719-E0D96BC8E187}" sibTransId="{1CC3A59C-E5A3-4B39-8177-8345628703E8}"/>
    <dgm:cxn modelId="{D6461865-4FE2-4BA1-AD27-11A732D56374}" type="presOf" srcId="{0E8F9A1E-6277-4ABA-BAE7-F70235ACDE04}" destId="{5967230E-A8DA-480F-A4F4-85CE0AFA2B18}" srcOrd="0" destOrd="0" presId="urn:microsoft.com/office/officeart/2005/8/layout/chevron2"/>
    <dgm:cxn modelId="{F25BB8D1-FD34-43C0-8ACF-7A5C01C6B671}" srcId="{66C27B45-2AF2-4C03-AFDA-1958B4B8A1AC}" destId="{197FBF74-2E90-4AC7-ACD7-9EC6DD6FF029}" srcOrd="2" destOrd="0" parTransId="{AAB4FD3E-C0FC-4CF6-9D0C-57D5CF0F06B7}" sibTransId="{C05EBDE6-B815-4463-80DB-70501BC0CEEA}"/>
    <dgm:cxn modelId="{477CBF73-5CE6-4E55-96B9-C093448E91BC}" type="presOf" srcId="{0A85549C-4B0B-4D5D-9F52-AD0E035F33C6}" destId="{9FF73981-6ABF-46D7-9E34-4F14E1250B6D}" srcOrd="0" destOrd="0" presId="urn:microsoft.com/office/officeart/2005/8/layout/chevron2"/>
    <dgm:cxn modelId="{FF6DE260-0C7E-4769-BA1C-9C2E79796B10}" type="presOf" srcId="{197FBF74-2E90-4AC7-ACD7-9EC6DD6FF029}" destId="{491CDD8F-597D-4A0B-AA52-B267325140C0}" srcOrd="0" destOrd="2" presId="urn:microsoft.com/office/officeart/2005/8/layout/chevron2"/>
    <dgm:cxn modelId="{D0E33E07-BA71-4EA3-B688-FB1495563D41}" type="presOf" srcId="{2C3A51C1-7801-4F3F-A4F6-19117F2C447D}" destId="{491CDD8F-597D-4A0B-AA52-B267325140C0}" srcOrd="0" destOrd="1" presId="urn:microsoft.com/office/officeart/2005/8/layout/chevron2"/>
    <dgm:cxn modelId="{3CD00C68-9C69-42CD-AEEF-D364646228DC}" srcId="{1255C38B-6CE5-49FB-B9CC-385F9CD5170E}" destId="{0E8F9A1E-6277-4ABA-BAE7-F70235ACDE04}" srcOrd="0" destOrd="0" parTransId="{F99C0428-60A1-41B4-A00E-BF9B55C985FA}" sibTransId="{30DC7A71-7E87-441C-8322-E576C62EF179}"/>
    <dgm:cxn modelId="{BEB96518-14D0-452B-8D64-C38FF11FA30C}" srcId="{BE34C79B-D96C-4C57-A011-CABBB34E3E3F}" destId="{3DF145E0-A00B-4CE2-BCA7-075A638E14D1}" srcOrd="0" destOrd="0" parTransId="{81767B13-A965-4F00-9ADA-52432D3913A0}" sibTransId="{EA008E74-11C7-4091-862A-9F78FD0EFC8F}"/>
    <dgm:cxn modelId="{EA079E68-8CF8-4F0B-AE59-9D3CCE0C1292}" srcId="{0A85549C-4B0B-4D5D-9F52-AD0E035F33C6}" destId="{2E73A9C5-7224-4BE7-BC57-F6F767645E62}" srcOrd="0" destOrd="0" parTransId="{667D0125-F10B-473F-85D2-24C37928D4E0}" sibTransId="{BE2C847D-7C71-461D-8D9E-D4B841348EBE}"/>
    <dgm:cxn modelId="{1AA18086-5603-4B9A-B558-75F02673041E}" srcId="{E04EA2B2-39B8-46C3-AC8B-99AB2BE5E7CB}" destId="{BE34C79B-D96C-4C57-A011-CABBB34E3E3F}" srcOrd="1" destOrd="0" parTransId="{55A0B272-6373-42FA-8F93-E40AFD4CDB18}" sibTransId="{DDBD965E-02A3-4316-9000-4178B905EEAB}"/>
    <dgm:cxn modelId="{C7EEF92B-C9AD-4C00-AD40-65C09080E230}" srcId="{E04EA2B2-39B8-46C3-AC8B-99AB2BE5E7CB}" destId="{02EEC0E1-3291-4712-B231-AC7A4671D504}" srcOrd="2" destOrd="0" parTransId="{D480EF26-3B60-43FE-A532-B3B8FB8B9CF2}" sibTransId="{82092966-DC0D-4258-AD60-2563A6261447}"/>
    <dgm:cxn modelId="{951FDF61-5692-46E4-8167-60B858B315B4}" srcId="{E04EA2B2-39B8-46C3-AC8B-99AB2BE5E7CB}" destId="{66C27B45-2AF2-4C03-AFDA-1958B4B8A1AC}" srcOrd="3" destOrd="0" parTransId="{661838D5-4D8A-41B5-97FB-E4B9E73A3933}" sibTransId="{12D4AACD-ED28-4F2C-90A1-FAE99D919DAF}"/>
    <dgm:cxn modelId="{0DDFD7C6-160A-4C4B-934B-801057974A57}" type="presOf" srcId="{33040DCF-8239-4219-B3D4-18A15547AEBB}" destId="{615AD3C7-EC8C-4169-AEBC-63738A00D679}" srcOrd="0" destOrd="0" presId="urn:microsoft.com/office/officeart/2005/8/layout/chevron2"/>
    <dgm:cxn modelId="{5C0C1DF0-7FEB-4CAC-9D49-E6FBE9B4F538}" srcId="{66C27B45-2AF2-4C03-AFDA-1958B4B8A1AC}" destId="{654F77BA-0147-4C5E-AFE2-0B57DFA1AF78}" srcOrd="0" destOrd="0" parTransId="{8D5C054D-2A5C-41C1-B60F-0F39B9F7762C}" sibTransId="{091E0E52-A9DF-44C1-85DF-9B509B609A64}"/>
    <dgm:cxn modelId="{C594ECD3-E56C-40AF-80F6-AEA2954E1391}" type="presOf" srcId="{34568F8C-425C-415F-BC7F-1C27BFF5B57B}" destId="{23334A09-31F6-4776-9F0D-949A6AB0F648}" srcOrd="0" destOrd="1" presId="urn:microsoft.com/office/officeart/2005/8/layout/chevron2"/>
    <dgm:cxn modelId="{F5447EA3-F4F4-4A52-995C-5F773A13FAD5}" srcId="{BE34C79B-D96C-4C57-A011-CABBB34E3E3F}" destId="{34568F8C-425C-415F-BC7F-1C27BFF5B57B}" srcOrd="1" destOrd="0" parTransId="{3D3519AB-1599-494C-B8BD-ABBC8DB2610E}" sibTransId="{4D482005-CF7C-4B2B-B235-E2568D2269A9}"/>
    <dgm:cxn modelId="{E15B756B-C16A-4DCD-85F1-250ABC333AD0}" type="presOf" srcId="{02EEC0E1-3291-4712-B231-AC7A4671D504}" destId="{286AD1DF-E059-4084-A6EC-603A1ECC1A0C}" srcOrd="0" destOrd="0" presId="urn:microsoft.com/office/officeart/2005/8/layout/chevron2"/>
    <dgm:cxn modelId="{46588DB3-474B-4B96-BF7E-5298DBF6457E}" type="presOf" srcId="{E04EA2B2-39B8-46C3-AC8B-99AB2BE5E7CB}" destId="{E07FAC7F-282D-4CC4-BC82-4F5A35F92900}" srcOrd="0" destOrd="0" presId="urn:microsoft.com/office/officeart/2005/8/layout/chevron2"/>
    <dgm:cxn modelId="{1CFDE7E0-441C-4779-BC32-728013DB581C}" srcId="{E04EA2B2-39B8-46C3-AC8B-99AB2BE5E7CB}" destId="{0A85549C-4B0B-4D5D-9F52-AD0E035F33C6}" srcOrd="0" destOrd="0" parTransId="{7274D7BB-3B35-4508-9ECA-9D7573379BE4}" sibTransId="{69B81655-649F-4296-90C5-257C329608F4}"/>
    <dgm:cxn modelId="{6B1AA03B-F076-4825-B29F-C737FB0BCF23}" type="presOf" srcId="{654F77BA-0147-4C5E-AFE2-0B57DFA1AF78}" destId="{491CDD8F-597D-4A0B-AA52-B267325140C0}" srcOrd="0" destOrd="0" presId="urn:microsoft.com/office/officeart/2005/8/layout/chevron2"/>
    <dgm:cxn modelId="{E02C6A11-4650-4076-A5B5-28038BC82CE7}" type="presParOf" srcId="{E07FAC7F-282D-4CC4-BC82-4F5A35F92900}" destId="{56F66281-9CD9-4B7E-B46A-105D6EE12B74}" srcOrd="0" destOrd="0" presId="urn:microsoft.com/office/officeart/2005/8/layout/chevron2"/>
    <dgm:cxn modelId="{0BB7A84B-F1D7-4C1A-89DC-3A4E33BEBC2F}" type="presParOf" srcId="{56F66281-9CD9-4B7E-B46A-105D6EE12B74}" destId="{9FF73981-6ABF-46D7-9E34-4F14E1250B6D}" srcOrd="0" destOrd="0" presId="urn:microsoft.com/office/officeart/2005/8/layout/chevron2"/>
    <dgm:cxn modelId="{DD8B8F3E-7916-4707-BCFF-28634719D9A5}" type="presParOf" srcId="{56F66281-9CD9-4B7E-B46A-105D6EE12B74}" destId="{0AB4C07D-86D6-4C82-9655-8E215884D1DF}" srcOrd="1" destOrd="0" presId="urn:microsoft.com/office/officeart/2005/8/layout/chevron2"/>
    <dgm:cxn modelId="{0917E08E-D709-4B7A-96F4-D2F4D82AC6C1}" type="presParOf" srcId="{E07FAC7F-282D-4CC4-BC82-4F5A35F92900}" destId="{1123723F-A35E-4E6B-9CF7-E4EE925B8498}" srcOrd="1" destOrd="0" presId="urn:microsoft.com/office/officeart/2005/8/layout/chevron2"/>
    <dgm:cxn modelId="{AAD466BA-8D44-4B2E-92A7-94236C89F0B6}" type="presParOf" srcId="{E07FAC7F-282D-4CC4-BC82-4F5A35F92900}" destId="{F0F7CFC1-D03F-4EED-AD18-C449B98A2880}" srcOrd="2" destOrd="0" presId="urn:microsoft.com/office/officeart/2005/8/layout/chevron2"/>
    <dgm:cxn modelId="{04A3E5A3-D153-489E-8B62-FF0D8A3C7504}" type="presParOf" srcId="{F0F7CFC1-D03F-4EED-AD18-C449B98A2880}" destId="{2BD74855-84A6-41DE-8159-7796D00C8CCE}" srcOrd="0" destOrd="0" presId="urn:microsoft.com/office/officeart/2005/8/layout/chevron2"/>
    <dgm:cxn modelId="{5E900353-AE79-4054-96D7-E0E119A22FCF}" type="presParOf" srcId="{F0F7CFC1-D03F-4EED-AD18-C449B98A2880}" destId="{23334A09-31F6-4776-9F0D-949A6AB0F648}" srcOrd="1" destOrd="0" presId="urn:microsoft.com/office/officeart/2005/8/layout/chevron2"/>
    <dgm:cxn modelId="{3138DF94-C7AB-41DE-985E-C88AC8AF07C0}" type="presParOf" srcId="{E07FAC7F-282D-4CC4-BC82-4F5A35F92900}" destId="{F4F6301B-497D-4915-B236-34F328422CED}" srcOrd="3" destOrd="0" presId="urn:microsoft.com/office/officeart/2005/8/layout/chevron2"/>
    <dgm:cxn modelId="{345F5508-3256-4CC1-9308-F22DDF66044D}" type="presParOf" srcId="{E07FAC7F-282D-4CC4-BC82-4F5A35F92900}" destId="{0BB8DA22-2AF2-471B-A696-AFA3A1D98264}" srcOrd="4" destOrd="0" presId="urn:microsoft.com/office/officeart/2005/8/layout/chevron2"/>
    <dgm:cxn modelId="{AEC6228E-0B5A-40A1-8C8E-B4393F9A289A}" type="presParOf" srcId="{0BB8DA22-2AF2-471B-A696-AFA3A1D98264}" destId="{286AD1DF-E059-4084-A6EC-603A1ECC1A0C}" srcOrd="0" destOrd="0" presId="urn:microsoft.com/office/officeart/2005/8/layout/chevron2"/>
    <dgm:cxn modelId="{0FCF705E-13D6-476E-AA31-D7C424946195}" type="presParOf" srcId="{0BB8DA22-2AF2-471B-A696-AFA3A1D98264}" destId="{615AD3C7-EC8C-4169-AEBC-63738A00D679}" srcOrd="1" destOrd="0" presId="urn:microsoft.com/office/officeart/2005/8/layout/chevron2"/>
    <dgm:cxn modelId="{7992F861-E256-4661-A87E-8BCA01C075A1}" type="presParOf" srcId="{E07FAC7F-282D-4CC4-BC82-4F5A35F92900}" destId="{69DD3264-A38B-4A1C-9898-02568EB37C76}" srcOrd="5" destOrd="0" presId="urn:microsoft.com/office/officeart/2005/8/layout/chevron2"/>
    <dgm:cxn modelId="{C3772CFC-40ED-49CF-9B51-956157D98D19}" type="presParOf" srcId="{E07FAC7F-282D-4CC4-BC82-4F5A35F92900}" destId="{C34C84B8-2B13-45B6-A3D1-A21ED861D3E3}" srcOrd="6" destOrd="0" presId="urn:microsoft.com/office/officeart/2005/8/layout/chevron2"/>
    <dgm:cxn modelId="{210D618D-8C08-4CC6-9D84-92D463ABFF1E}" type="presParOf" srcId="{C34C84B8-2B13-45B6-A3D1-A21ED861D3E3}" destId="{FA3F93E0-240D-4720-9ADC-966207A1F7F6}" srcOrd="0" destOrd="0" presId="urn:microsoft.com/office/officeart/2005/8/layout/chevron2"/>
    <dgm:cxn modelId="{D12E4C68-F2DC-4E39-921A-7D2F72160785}" type="presParOf" srcId="{C34C84B8-2B13-45B6-A3D1-A21ED861D3E3}" destId="{491CDD8F-597D-4A0B-AA52-B267325140C0}" srcOrd="1" destOrd="0" presId="urn:microsoft.com/office/officeart/2005/8/layout/chevron2"/>
    <dgm:cxn modelId="{D8F627FB-E6A4-4379-B759-BBE8046EA97C}" type="presParOf" srcId="{E07FAC7F-282D-4CC4-BC82-4F5A35F92900}" destId="{B8B3AFF1-E96D-4162-85FF-68C6994A3A95}" srcOrd="7" destOrd="0" presId="urn:microsoft.com/office/officeart/2005/8/layout/chevron2"/>
    <dgm:cxn modelId="{59B290B4-EB76-43C6-B14B-2641143F4FCC}" type="presParOf" srcId="{E07FAC7F-282D-4CC4-BC82-4F5A35F92900}" destId="{ABE55169-6D1F-46BE-BF8E-2CF9080308B5}" srcOrd="8" destOrd="0" presId="urn:microsoft.com/office/officeart/2005/8/layout/chevron2"/>
    <dgm:cxn modelId="{D21686EC-2D41-4C2C-80C8-81F656D14780}" type="presParOf" srcId="{ABE55169-6D1F-46BE-BF8E-2CF9080308B5}" destId="{E03CB181-87F4-44C8-992E-A952C3395C80}" srcOrd="0" destOrd="0" presId="urn:microsoft.com/office/officeart/2005/8/layout/chevron2"/>
    <dgm:cxn modelId="{9FA6F2BD-42BA-4A4A-8C42-5CF5ED46462A}" type="presParOf" srcId="{ABE55169-6D1F-46BE-BF8E-2CF9080308B5}" destId="{5967230E-A8DA-480F-A4F4-85CE0AFA2B1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73981-6ABF-46D7-9E34-4F14E1250B6D}">
      <dsp:nvSpPr>
        <dsp:cNvPr id="0" name=""/>
        <dsp:cNvSpPr/>
      </dsp:nvSpPr>
      <dsp:spPr>
        <a:xfrm rot="5400000">
          <a:off x="-198714" y="202855"/>
          <a:ext cx="1324763" cy="927334"/>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solidFill>
                <a:sysClr val="window" lastClr="FFFFFF"/>
              </a:solidFill>
              <a:latin typeface="Calibri" panose="020F0502020204030204"/>
              <a:ea typeface="+mn-ea"/>
              <a:cs typeface="+mn-cs"/>
            </a:rPr>
            <a:t>step 1</a:t>
          </a:r>
        </a:p>
      </dsp:txBody>
      <dsp:txXfrm rot="-5400000">
        <a:off x="1" y="467807"/>
        <a:ext cx="927334" cy="397429"/>
      </dsp:txXfrm>
    </dsp:sp>
    <dsp:sp modelId="{0AB4C07D-86D6-4C82-9655-8E215884D1DF}">
      <dsp:nvSpPr>
        <dsp:cNvPr id="0" name=""/>
        <dsp:cNvSpPr/>
      </dsp:nvSpPr>
      <dsp:spPr>
        <a:xfrm rot="5400000">
          <a:off x="4262219" y="-3330743"/>
          <a:ext cx="861096" cy="7530865"/>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Calibri" panose="020F0502020204030204"/>
              <a:ea typeface="+mn-ea"/>
              <a:cs typeface="+mn-cs"/>
            </a:rPr>
            <a:t>Students will be provided with a bar code sticker containing the student information </a:t>
          </a:r>
          <a:r>
            <a:rPr lang="en-US" sz="1300" kern="1200" dirty="0" smtClean="0">
              <a:solidFill>
                <a:sysClr val="windowText" lastClr="000000">
                  <a:hueOff val="0"/>
                  <a:satOff val="0"/>
                  <a:lumOff val="0"/>
                  <a:alphaOff val="0"/>
                </a:sysClr>
              </a:solidFill>
              <a:latin typeface="Calibri" panose="020F0502020204030204"/>
              <a:ea typeface="+mn-ea"/>
              <a:cs typeface="+mn-cs"/>
            </a:rPr>
            <a:t>required </a:t>
          </a:r>
          <a:r>
            <a:rPr lang="en-US" sz="1300" kern="1200" dirty="0">
              <a:solidFill>
                <a:sysClr val="windowText" lastClr="000000">
                  <a:hueOff val="0"/>
                  <a:satOff val="0"/>
                  <a:lumOff val="0"/>
                  <a:alphaOff val="0"/>
                </a:sysClr>
              </a:solidFill>
              <a:latin typeface="Calibri" panose="020F0502020204030204"/>
              <a:ea typeface="+mn-ea"/>
              <a:cs typeface="+mn-cs"/>
            </a:rPr>
            <a:t>by the exam center.</a:t>
          </a:r>
        </a:p>
      </dsp:txBody>
      <dsp:txXfrm rot="-5400000">
        <a:off x="927335" y="46176"/>
        <a:ext cx="7488830" cy="777026"/>
      </dsp:txXfrm>
    </dsp:sp>
    <dsp:sp modelId="{2BD74855-84A6-41DE-8159-7796D00C8CCE}">
      <dsp:nvSpPr>
        <dsp:cNvPr id="0" name=""/>
        <dsp:cNvSpPr/>
      </dsp:nvSpPr>
      <dsp:spPr>
        <a:xfrm rot="5400000">
          <a:off x="-198714" y="1412644"/>
          <a:ext cx="1324763" cy="927334"/>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solidFill>
                <a:sysClr val="window" lastClr="FFFFFF"/>
              </a:solidFill>
              <a:latin typeface="Calibri" panose="020F0502020204030204"/>
              <a:ea typeface="+mn-ea"/>
              <a:cs typeface="+mn-cs"/>
            </a:rPr>
            <a:t>step 2</a:t>
          </a:r>
        </a:p>
      </dsp:txBody>
      <dsp:txXfrm rot="-5400000">
        <a:off x="1" y="1677596"/>
        <a:ext cx="927334" cy="397429"/>
      </dsp:txXfrm>
    </dsp:sp>
    <dsp:sp modelId="{23334A09-31F6-4776-9F0D-949A6AB0F648}">
      <dsp:nvSpPr>
        <dsp:cNvPr id="0" name=""/>
        <dsp:cNvSpPr/>
      </dsp:nvSpPr>
      <dsp:spPr>
        <a:xfrm rot="5400000">
          <a:off x="4262219" y="-2120954"/>
          <a:ext cx="861096" cy="7530865"/>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Calibri" panose="020F0502020204030204"/>
              <a:ea typeface="+mn-ea"/>
              <a:cs typeface="+mn-cs"/>
            </a:rPr>
            <a:t>At the end of the examination the students will be provided with the set of </a:t>
          </a:r>
          <a:r>
            <a:rPr lang="en-US" sz="1300" kern="1200" dirty="0" smtClean="0">
              <a:solidFill>
                <a:sysClr val="windowText" lastClr="000000">
                  <a:hueOff val="0"/>
                  <a:satOff val="0"/>
                  <a:lumOff val="0"/>
                  <a:alphaOff val="0"/>
                </a:sysClr>
              </a:solidFill>
              <a:latin typeface="Calibri" panose="020F0502020204030204"/>
              <a:ea typeface="+mn-ea"/>
              <a:cs typeface="+mn-cs"/>
            </a:rPr>
            <a:t>stickers, containing  </a:t>
          </a:r>
          <a:r>
            <a:rPr lang="en-US" sz="1300" kern="1200" dirty="0">
              <a:solidFill>
                <a:sysClr val="windowText" lastClr="000000">
                  <a:hueOff val="0"/>
                  <a:satOff val="0"/>
                  <a:lumOff val="0"/>
                  <a:alphaOff val="0"/>
                </a:sysClr>
              </a:solidFill>
              <a:latin typeface="Calibri" panose="020F0502020204030204"/>
              <a:ea typeface="+mn-ea"/>
              <a:cs typeface="+mn-cs"/>
            </a:rPr>
            <a:t>the barcodes encoded with the question number. </a:t>
          </a:r>
        </a:p>
        <a:p>
          <a:pPr marL="114300" lvl="1" indent="-114300" algn="l" defTabSz="57785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Calibri" panose="020F0502020204030204"/>
              <a:ea typeface="+mn-ea"/>
              <a:cs typeface="+mn-cs"/>
            </a:rPr>
            <a:t>The students will then have to stick the barcodes of the question strictly in accordance with the sequence in which they have attempted the questions. </a:t>
          </a:r>
        </a:p>
      </dsp:txBody>
      <dsp:txXfrm rot="-5400000">
        <a:off x="927335" y="1255965"/>
        <a:ext cx="7488830" cy="777026"/>
      </dsp:txXfrm>
    </dsp:sp>
    <dsp:sp modelId="{286AD1DF-E059-4084-A6EC-603A1ECC1A0C}">
      <dsp:nvSpPr>
        <dsp:cNvPr id="0" name=""/>
        <dsp:cNvSpPr/>
      </dsp:nvSpPr>
      <dsp:spPr>
        <a:xfrm rot="5400000">
          <a:off x="-198714" y="2622432"/>
          <a:ext cx="1324763" cy="927334"/>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solidFill>
                <a:sysClr val="window" lastClr="FFFFFF"/>
              </a:solidFill>
              <a:latin typeface="Calibri" panose="020F0502020204030204"/>
              <a:ea typeface="+mn-ea"/>
              <a:cs typeface="+mn-cs"/>
            </a:rPr>
            <a:t>step 3</a:t>
          </a:r>
        </a:p>
      </dsp:txBody>
      <dsp:txXfrm rot="-5400000">
        <a:off x="1" y="2887384"/>
        <a:ext cx="927334" cy="397429"/>
      </dsp:txXfrm>
    </dsp:sp>
    <dsp:sp modelId="{615AD3C7-EC8C-4169-AEBC-63738A00D679}">
      <dsp:nvSpPr>
        <dsp:cNvPr id="0" name=""/>
        <dsp:cNvSpPr/>
      </dsp:nvSpPr>
      <dsp:spPr>
        <a:xfrm rot="5400000">
          <a:off x="4262219" y="-911166"/>
          <a:ext cx="861096" cy="7530865"/>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Calibri" panose="020F0502020204030204"/>
              <a:ea typeface="+mn-ea"/>
              <a:cs typeface="+mn-cs"/>
            </a:rPr>
            <a:t>All the answer sheets are sent to the nodal center where they are scanned and barcode are decoded and rest of the scanned images are forwarded to the evaluator for the further process.</a:t>
          </a:r>
        </a:p>
      </dsp:txBody>
      <dsp:txXfrm rot="-5400000">
        <a:off x="927335" y="2465753"/>
        <a:ext cx="7488830" cy="777026"/>
      </dsp:txXfrm>
    </dsp:sp>
    <dsp:sp modelId="{FA3F93E0-240D-4720-9ADC-966207A1F7F6}">
      <dsp:nvSpPr>
        <dsp:cNvPr id="0" name=""/>
        <dsp:cNvSpPr/>
      </dsp:nvSpPr>
      <dsp:spPr>
        <a:xfrm rot="5400000">
          <a:off x="-198714" y="3832221"/>
          <a:ext cx="1324763" cy="927334"/>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solidFill>
                <a:sysClr val="window" lastClr="FFFFFF"/>
              </a:solidFill>
              <a:latin typeface="Calibri" panose="020F0502020204030204"/>
              <a:ea typeface="+mn-ea"/>
              <a:cs typeface="+mn-cs"/>
            </a:rPr>
            <a:t>step 4</a:t>
          </a:r>
        </a:p>
      </dsp:txBody>
      <dsp:txXfrm rot="-5400000">
        <a:off x="1" y="4097173"/>
        <a:ext cx="927334" cy="397429"/>
      </dsp:txXfrm>
    </dsp:sp>
    <dsp:sp modelId="{491CDD8F-597D-4A0B-AA52-B267325140C0}">
      <dsp:nvSpPr>
        <dsp:cNvPr id="0" name=""/>
        <dsp:cNvSpPr/>
      </dsp:nvSpPr>
      <dsp:spPr>
        <a:xfrm rot="5400000">
          <a:off x="4262219" y="298622"/>
          <a:ext cx="861096" cy="7530865"/>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Calibri" panose="020F0502020204030204"/>
              <a:ea typeface="+mn-ea"/>
              <a:cs typeface="+mn-cs"/>
            </a:rPr>
            <a:t>Firstly ,the barcode of the students information is decoded.</a:t>
          </a:r>
        </a:p>
        <a:p>
          <a:pPr marL="57150" lvl="1" indent="-57150" algn="l" defTabSz="48895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Calibri" panose="020F0502020204030204"/>
              <a:ea typeface="+mn-ea"/>
              <a:cs typeface="+mn-cs"/>
            </a:rPr>
            <a:t>Then, question number and their sample answers in the marking scheme are assigned the same barcode. As soon as the barcodes of the question serial are scanned their respective marking scheme is called.</a:t>
          </a:r>
        </a:p>
        <a:p>
          <a:pPr marL="57150" lvl="1" indent="-57150" algn="l" defTabSz="48895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Calibri" panose="020F0502020204030204"/>
              <a:ea typeface="+mn-ea"/>
              <a:cs typeface="+mn-cs"/>
            </a:rPr>
            <a:t>By the end of this scanning the marking scheme is arranged in the same sequence in which the student has attempted the question.   </a:t>
          </a:r>
        </a:p>
      </dsp:txBody>
      <dsp:txXfrm rot="-5400000">
        <a:off x="927335" y="3675542"/>
        <a:ext cx="7488830" cy="777026"/>
      </dsp:txXfrm>
    </dsp:sp>
    <dsp:sp modelId="{E03CB181-87F4-44C8-992E-A952C3395C80}">
      <dsp:nvSpPr>
        <dsp:cNvPr id="0" name=""/>
        <dsp:cNvSpPr/>
      </dsp:nvSpPr>
      <dsp:spPr>
        <a:xfrm rot="5400000">
          <a:off x="-198714" y="5042009"/>
          <a:ext cx="1324763" cy="927334"/>
        </a:xfrm>
        <a:prstGeom prst="chevron">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solidFill>
                <a:sysClr val="window" lastClr="FFFFFF"/>
              </a:solidFill>
              <a:latin typeface="Calibri" panose="020F0502020204030204"/>
              <a:ea typeface="+mn-ea"/>
              <a:cs typeface="+mn-cs"/>
            </a:rPr>
            <a:t>step 5</a:t>
          </a:r>
        </a:p>
      </dsp:txBody>
      <dsp:txXfrm rot="-5400000">
        <a:off x="1" y="5306961"/>
        <a:ext cx="927334" cy="397429"/>
      </dsp:txXfrm>
    </dsp:sp>
    <dsp:sp modelId="{5967230E-A8DA-480F-A4F4-85CE0AFA2B18}">
      <dsp:nvSpPr>
        <dsp:cNvPr id="0" name=""/>
        <dsp:cNvSpPr/>
      </dsp:nvSpPr>
      <dsp:spPr>
        <a:xfrm rot="5400000">
          <a:off x="4262219" y="1554608"/>
          <a:ext cx="861096" cy="7530865"/>
        </a:xfrm>
        <a:prstGeom prst="round2SameRect">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Calibri" panose="020F0502020204030204"/>
              <a:ea typeface="+mn-ea"/>
              <a:cs typeface="+mn-cs"/>
            </a:rPr>
            <a:t>The evaluator checks the scanned images of the answer sheet and the marksheet is automatically generated and is submitted to head evaluator.</a:t>
          </a:r>
        </a:p>
      </dsp:txBody>
      <dsp:txXfrm rot="-5400000">
        <a:off x="927335" y="4931528"/>
        <a:ext cx="7488830" cy="7770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A60E04-196C-494E-BC92-AE0BE6583617}"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2E88ED5-3896-4DC9-AF86-3B19D8EB11D5}"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7D1B8B6-EABA-43C1-B3A9-0D7595BE94A7}" type="slidenum">
              <a:rPr lang="es-ES"/>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83F6B4B-4C3F-4823-BE61-E6824409233F}"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20DDD2EE-CCA7-4A4A-AE56-EC25A5E3C354}"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FED2149-65CA-4F60-9F5E-745C17FFEC91}"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A65369E8-4C6A-4416-A22D-9F8D24C0DF2C}"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3E2ED8A0-D92F-4A6A-BD39-15F16041FED6}"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3CCB572C-493D-4A84-A603-C01FE00BE7BA}"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B7FA6DC-0C60-40E3-9FCD-94B596FB236C}"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942795D-0793-4324-A23F-C79CB6A74CD8}"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E6F1EC-D29F-4976-86D9-DB5F0E95CD27}"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oogle.co.in/search?q=digital+india&amp;espv=2&amp;biw=1366&amp;bih=662&amp;source=lnms&amp;tbm=isch&amp;sa=X&amp;ved=0ahUKEwiRqfOohbfRAhUBRo8KHcLtAXUQ_AUIBig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descr="F:\digital-india-1.png">
            <a:hlinkClick r:id="rId2"/>
          </p:cNvPr>
          <p:cNvPicPr>
            <a:picLocks noChangeAspect="1" noChangeArrowheads="1"/>
          </p:cNvPicPr>
          <p:nvPr/>
        </p:nvPicPr>
        <p:blipFill>
          <a:blip r:embed="rId3" cstate="print"/>
          <a:srcRect/>
          <a:stretch>
            <a:fillRect/>
          </a:stretch>
        </p:blipFill>
        <p:spPr bwMode="auto">
          <a:xfrm>
            <a:off x="5355138" y="4724400"/>
            <a:ext cx="3788862" cy="1749425"/>
          </a:xfrm>
          <a:prstGeom prst="rect">
            <a:avLst/>
          </a:prstGeom>
          <a:noFill/>
          <a:ln w="9525">
            <a:noFill/>
            <a:miter lim="800000"/>
            <a:headEnd/>
            <a:tailEnd/>
          </a:ln>
        </p:spPr>
      </p:pic>
      <p:grpSp>
        <p:nvGrpSpPr>
          <p:cNvPr id="13" name="Group 12"/>
          <p:cNvGrpSpPr/>
          <p:nvPr/>
        </p:nvGrpSpPr>
        <p:grpSpPr>
          <a:xfrm>
            <a:off x="214282" y="2173277"/>
            <a:ext cx="8461297" cy="1941523"/>
            <a:chOff x="214282" y="1905000"/>
            <a:chExt cx="8461297" cy="1941523"/>
          </a:xfrm>
        </p:grpSpPr>
        <p:sp>
          <p:nvSpPr>
            <p:cNvPr id="7" name="TextBox 6"/>
            <p:cNvSpPr txBox="1"/>
            <p:nvPr/>
          </p:nvSpPr>
          <p:spPr>
            <a:xfrm>
              <a:off x="214282" y="1905000"/>
              <a:ext cx="5429250" cy="369887"/>
            </a:xfrm>
            <a:prstGeom prst="rect">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dirty="0">
                  <a:cs typeface="Times New Roman" pitchFamily="18" charset="0"/>
                </a:rPr>
                <a:t>Ministry Category : Minister of HRD      </a:t>
              </a:r>
            </a:p>
          </p:txBody>
        </p:sp>
        <p:sp>
          <p:nvSpPr>
            <p:cNvPr id="8" name="TextBox 7"/>
            <p:cNvSpPr txBox="1"/>
            <p:nvPr/>
          </p:nvSpPr>
          <p:spPr>
            <a:xfrm>
              <a:off x="214282" y="2690818"/>
              <a:ext cx="5429288" cy="369332"/>
            </a:xfrm>
            <a:prstGeom prst="rect">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dirty="0">
                  <a:cs typeface="Times New Roman" pitchFamily="18" charset="0"/>
                </a:rPr>
                <a:t>Problem Statement : Evaluation of Answer Book</a:t>
              </a:r>
            </a:p>
          </p:txBody>
        </p:sp>
        <p:sp>
          <p:nvSpPr>
            <p:cNvPr id="9" name="TextBox 8"/>
            <p:cNvSpPr txBox="1"/>
            <p:nvPr/>
          </p:nvSpPr>
          <p:spPr>
            <a:xfrm>
              <a:off x="214282" y="3476636"/>
              <a:ext cx="5429250" cy="369887"/>
            </a:xfrm>
            <a:prstGeom prst="rect">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dirty="0">
                  <a:cs typeface="Times New Roman" pitchFamily="18" charset="0"/>
                </a:rPr>
                <a:t>Team Leader Name : Priya Parwani </a:t>
              </a:r>
            </a:p>
          </p:txBody>
        </p:sp>
        <p:sp>
          <p:nvSpPr>
            <p:cNvPr id="10" name="TextBox 9"/>
            <p:cNvSpPr txBox="1"/>
            <p:nvPr/>
          </p:nvSpPr>
          <p:spPr>
            <a:xfrm>
              <a:off x="5960954" y="2251328"/>
              <a:ext cx="2714625" cy="369332"/>
            </a:xfrm>
            <a:prstGeom prst="rect">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dirty="0">
                  <a:cs typeface="Times New Roman" pitchFamily="18" charset="0"/>
                </a:rPr>
                <a:t>Problem Code : #</a:t>
              </a:r>
              <a:r>
                <a:rPr lang="en-US" dirty="0" smtClean="0">
                  <a:cs typeface="Times New Roman" pitchFamily="18" charset="0"/>
                </a:rPr>
                <a:t>CBS3</a:t>
              </a:r>
            </a:p>
          </p:txBody>
        </p:sp>
        <p:sp>
          <p:nvSpPr>
            <p:cNvPr id="11" name="TextBox 10"/>
            <p:cNvSpPr txBox="1"/>
            <p:nvPr/>
          </p:nvSpPr>
          <p:spPr>
            <a:xfrm>
              <a:off x="5960954" y="2907094"/>
              <a:ext cx="2714625" cy="646331"/>
            </a:xfrm>
            <a:prstGeom prst="rect">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wrap="square">
              <a:spAutoFit/>
            </a:bodyPr>
            <a:lstStyle/>
            <a:p>
              <a:pPr indent="-91440">
                <a:defRPr/>
              </a:pPr>
              <a:r>
                <a:rPr lang="en-US" dirty="0">
                  <a:cs typeface="Times New Roman" pitchFamily="18" charset="0"/>
                </a:rPr>
                <a:t>College Code : </a:t>
              </a:r>
              <a:r>
                <a:rPr lang="en-US" dirty="0" smtClean="0">
                  <a:cs typeface="Times New Roman" pitchFamily="18" charset="0"/>
                </a:rPr>
                <a:t>0822          	       </a:t>
              </a:r>
              <a:r>
                <a:rPr lang="en-US" sz="1200" dirty="0" smtClean="0">
                  <a:cs typeface="Times New Roman" pitchFamily="18" charset="0"/>
                </a:rPr>
                <a:t>(</a:t>
              </a:r>
              <a:r>
                <a:rPr lang="en-US" sz="1000" dirty="0" smtClean="0">
                  <a:cs typeface="Times New Roman" pitchFamily="18" charset="0"/>
                </a:rPr>
                <a:t>SVCE INDORE)   </a:t>
              </a:r>
              <a:endParaRPr lang="en-US" dirty="0">
                <a:cs typeface="Times New Roman" pitchFamily="18" charset="0"/>
              </a:endParaRPr>
            </a:p>
          </p:txBody>
        </p:sp>
      </p:grpSp>
      <p:grpSp>
        <p:nvGrpSpPr>
          <p:cNvPr id="15" name="Group 14"/>
          <p:cNvGrpSpPr/>
          <p:nvPr/>
        </p:nvGrpSpPr>
        <p:grpSpPr>
          <a:xfrm>
            <a:off x="3124200" y="4953000"/>
            <a:ext cx="1828800" cy="1295400"/>
            <a:chOff x="3200400" y="4953000"/>
            <a:chExt cx="1828800" cy="1295400"/>
          </a:xfrm>
        </p:grpSpPr>
        <p:sp>
          <p:nvSpPr>
            <p:cNvPr id="12" name="Striped Right Arrow 11"/>
            <p:cNvSpPr/>
            <p:nvPr/>
          </p:nvSpPr>
          <p:spPr>
            <a:xfrm>
              <a:off x="3200400" y="4953000"/>
              <a:ext cx="1828800" cy="12954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TextBox 13"/>
            <p:cNvSpPr txBox="1"/>
            <p:nvPr/>
          </p:nvSpPr>
          <p:spPr>
            <a:xfrm>
              <a:off x="3429000" y="5410200"/>
              <a:ext cx="1447800" cy="400110"/>
            </a:xfrm>
            <a:prstGeom prst="rect">
              <a:avLst/>
            </a:prstGeom>
            <a:noFill/>
          </p:spPr>
          <p:txBody>
            <a:bodyPr wrap="square" rtlCol="0">
              <a:spAutoFit/>
            </a:bodyPr>
            <a:lstStyle/>
            <a:p>
              <a:pPr algn="ctr"/>
              <a:r>
                <a:rPr lang="en-US" sz="1000" dirty="0" smtClean="0"/>
                <a:t>Also it can act as a step forward towards</a:t>
              </a:r>
              <a:endParaRPr lang="en-US" sz="1000" dirty="0"/>
            </a:p>
          </p:txBody>
        </p:sp>
      </p:grpSp>
      <p:sp>
        <p:nvSpPr>
          <p:cNvPr id="17" name="TextBox 16"/>
          <p:cNvSpPr txBox="1"/>
          <p:nvPr/>
        </p:nvSpPr>
        <p:spPr>
          <a:xfrm>
            <a:off x="1371600" y="370582"/>
            <a:ext cx="647700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chemeClr val="tx1"/>
                </a:solidFill>
              </a:rPr>
              <a:t>Optimizing the limitations of OSM System</a:t>
            </a:r>
            <a:endParaRPr lang="en-US" sz="32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p:cNvGrpSpPr/>
          <p:nvPr/>
        </p:nvGrpSpPr>
        <p:grpSpPr>
          <a:xfrm>
            <a:off x="285750" y="964298"/>
            <a:ext cx="8429625" cy="1245750"/>
            <a:chOff x="285750" y="1464361"/>
            <a:chExt cx="8429625" cy="1245750"/>
          </a:xfrm>
        </p:grpSpPr>
        <p:sp>
          <p:nvSpPr>
            <p:cNvPr id="3074" name="TextBox 7"/>
            <p:cNvSpPr txBox="1">
              <a:spLocks noChangeArrowheads="1"/>
            </p:cNvSpPr>
            <p:nvPr/>
          </p:nvSpPr>
          <p:spPr bwMode="auto">
            <a:xfrm>
              <a:off x="285750" y="1464361"/>
              <a:ext cx="8429625"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buFont typeface="Wingdings" pitchFamily="2" charset="2"/>
                <a:buChar char="Ø"/>
                <a:defRPr/>
              </a:pPr>
              <a:r>
                <a:rPr lang="en-US" sz="1600" dirty="0">
                  <a:latin typeface="Times New Roman" panose="02020603050405020304" pitchFamily="18" charset="0"/>
                  <a:cs typeface="Times New Roman" panose="02020603050405020304" pitchFamily="18" charset="0"/>
                </a:rPr>
                <a:t>Our idea kicks </a:t>
              </a:r>
              <a:r>
                <a:rPr lang="en-US" sz="1600" dirty="0" smtClean="0">
                  <a:latin typeface="Times New Roman" panose="02020603050405020304" pitchFamily="18" charset="0"/>
                  <a:cs typeface="Times New Roman" panose="02020603050405020304" pitchFamily="18" charset="0"/>
                </a:rPr>
                <a:t>off a new </a:t>
              </a:r>
              <a:r>
                <a:rPr lang="en-US" sz="1600" dirty="0">
                  <a:latin typeface="Times New Roman" panose="02020603050405020304" pitchFamily="18" charset="0"/>
                  <a:cs typeface="Times New Roman" panose="02020603050405020304" pitchFamily="18" charset="0"/>
                </a:rPr>
                <a:t>speculation and goals for vision of our honorable PM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Mr. Narendra Modi of “Integrated, Smart and Digital </a:t>
              </a:r>
              <a:r>
                <a:rPr lang="en-US" sz="1600" dirty="0" smtClean="0">
                  <a:latin typeface="Times New Roman" panose="02020603050405020304" pitchFamily="18" charset="0"/>
                  <a:cs typeface="Times New Roman" panose="02020603050405020304" pitchFamily="18" charset="0"/>
                </a:rPr>
                <a:t>India”.</a:t>
              </a:r>
              <a:endParaRPr lang="en-US" sz="1600" dirty="0">
                <a:latin typeface="Times New Roman" panose="02020603050405020304" pitchFamily="18" charset="0"/>
                <a:cs typeface="Times New Roman" panose="02020603050405020304" pitchFamily="18" charset="0"/>
              </a:endParaRPr>
            </a:p>
          </p:txBody>
        </p:sp>
        <p:sp>
          <p:nvSpPr>
            <p:cNvPr id="3075" name="TextBox 8"/>
            <p:cNvSpPr txBox="1">
              <a:spLocks noChangeArrowheads="1"/>
            </p:cNvSpPr>
            <p:nvPr/>
          </p:nvSpPr>
          <p:spPr bwMode="auto">
            <a:xfrm>
              <a:off x="285750" y="2125336"/>
              <a:ext cx="8429625"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buFont typeface="Wingdings" pitchFamily="2" charset="2"/>
                <a:buChar char="Ø"/>
                <a:defRPr/>
              </a:pPr>
              <a:r>
                <a:rPr lang="en-US" sz="1600" dirty="0">
                  <a:latin typeface="Times New Roman" panose="02020603050405020304" pitchFamily="18" charset="0"/>
                  <a:cs typeface="Times New Roman" panose="02020603050405020304" pitchFamily="18" charset="0"/>
                </a:rPr>
                <a:t>Using Barcode Technology, we ought to arrange the marking scheme, in accordance with the order of questions that are attempted by </a:t>
              </a:r>
              <a:r>
                <a:rPr lang="en-US" sz="1600" dirty="0" smtClean="0">
                  <a:latin typeface="Times New Roman" panose="02020603050405020304" pitchFamily="18" charset="0"/>
                  <a:cs typeface="Times New Roman" panose="02020603050405020304" pitchFamily="18" charset="0"/>
                </a:rPr>
                <a:t>students in non serial order.</a:t>
              </a:r>
              <a:endParaRPr lang="en-US" sz="1600" dirty="0">
                <a:latin typeface="Times New Roman" panose="02020603050405020304" pitchFamily="18" charset="0"/>
                <a:cs typeface="Times New Roman" panose="02020603050405020304" pitchFamily="18" charset="0"/>
              </a:endParaRPr>
            </a:p>
          </p:txBody>
        </p:sp>
      </p:grpSp>
      <p:sp>
        <p:nvSpPr>
          <p:cNvPr id="5" name="Rectangle 4"/>
          <p:cNvSpPr/>
          <p:nvPr/>
        </p:nvSpPr>
        <p:spPr>
          <a:xfrm>
            <a:off x="3200400" y="76200"/>
            <a:ext cx="28194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sz="3600" b="1" dirty="0">
                <a:latin typeface="+mj-lt"/>
                <a:cs typeface="Times New Roman" pitchFamily="18" charset="0"/>
              </a:rPr>
              <a:t>Our Idea</a:t>
            </a:r>
          </a:p>
        </p:txBody>
      </p:sp>
      <p:sp>
        <p:nvSpPr>
          <p:cNvPr id="8" name="TextBox 5"/>
          <p:cNvSpPr txBox="1">
            <a:spLocks noChangeArrowheads="1"/>
          </p:cNvSpPr>
          <p:nvPr/>
        </p:nvSpPr>
        <p:spPr bwMode="auto">
          <a:xfrm>
            <a:off x="285751" y="2286248"/>
            <a:ext cx="8477250" cy="181588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buFont typeface="Wingdings" pitchFamily="2" charset="2"/>
              <a:buChar char="Ø"/>
            </a:pP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innovation, initiates by providing the barcode stickers in two phases:-</a:t>
            </a:r>
          </a:p>
          <a:p>
            <a:pPr algn="just"/>
            <a:r>
              <a:rPr lang="en-US" sz="1600" b="1" dirty="0">
                <a:latin typeface="Times New Roman" panose="02020603050405020304" pitchFamily="18" charset="0"/>
                <a:cs typeface="Times New Roman" panose="02020603050405020304" pitchFamily="18" charset="0"/>
              </a:rPr>
              <a:t>Phase 1</a:t>
            </a:r>
            <a:r>
              <a:rPr lang="en-US" sz="1600" dirty="0">
                <a:latin typeface="Times New Roman" panose="02020603050405020304" pitchFamily="18" charset="0"/>
                <a:cs typeface="Times New Roman" panose="02020603050405020304" pitchFamily="18" charset="0"/>
              </a:rPr>
              <a:t> &gt; A single barcode stickers will be provided to students containing their respective information required for examination. This will replace the conventional OMR system.</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Phase 2</a:t>
            </a:r>
            <a:r>
              <a:rPr lang="en-US" sz="1600" dirty="0" smtClean="0">
                <a:latin typeface="Times New Roman" panose="02020603050405020304" pitchFamily="18" charset="0"/>
                <a:cs typeface="Times New Roman" panose="02020603050405020304" pitchFamily="18" charset="0"/>
              </a:rPr>
              <a:t> &gt; Each Questions will be assigned a unique barcode, and these stickers will be provided to students at the end of the exam. Students have to paste the barcodes strictly in accordance with the order of questions attempted by them so as to justify the sequence of the questions to the evaluator.</a:t>
            </a:r>
            <a:endParaRPr lang="en-US" sz="1600" dirty="0">
              <a:latin typeface="Times New Roman" panose="02020603050405020304" pitchFamily="18" charset="0"/>
              <a:cs typeface="Times New Roman" panose="02020603050405020304" pitchFamily="18" charset="0"/>
            </a:endParaRPr>
          </a:p>
        </p:txBody>
      </p:sp>
      <p:sp>
        <p:nvSpPr>
          <p:cNvPr id="10" name="TextBox 5"/>
          <p:cNvSpPr txBox="1">
            <a:spLocks noChangeArrowheads="1"/>
          </p:cNvSpPr>
          <p:nvPr/>
        </p:nvSpPr>
        <p:spPr bwMode="auto">
          <a:xfrm>
            <a:off x="285750" y="4853226"/>
            <a:ext cx="8526083" cy="86177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buFont typeface="Wingdings" pitchFamily="2" charset="2"/>
              <a:buChar char="Ø"/>
            </a:pPr>
            <a:r>
              <a:rPr lang="en-US" sz="1600" dirty="0">
                <a:latin typeface="Times New Roman" panose="02020603050405020304" pitchFamily="18" charset="0"/>
                <a:cs typeface="Times New Roman" panose="02020603050405020304" pitchFamily="18" charset="0"/>
              </a:rPr>
              <a:t>The barcodes attached by the students on the answer sheet will be scanned, as a result the marking scheme will get rearranged in the </a:t>
            </a:r>
            <a:r>
              <a:rPr lang="en-US" sz="1600" dirty="0" smtClean="0">
                <a:latin typeface="Times New Roman" panose="02020603050405020304" pitchFamily="18" charset="0"/>
                <a:cs typeface="Times New Roman" panose="02020603050405020304" pitchFamily="18" charset="0"/>
              </a:rPr>
              <a:t>same order </a:t>
            </a:r>
            <a:r>
              <a:rPr lang="en-US" sz="1600" dirty="0">
                <a:latin typeface="Times New Roman" panose="02020603050405020304" pitchFamily="18" charset="0"/>
                <a:cs typeface="Times New Roman" panose="02020603050405020304" pitchFamily="18" charset="0"/>
              </a:rPr>
              <a:t>as attempted by the student.   </a:t>
            </a:r>
          </a:p>
          <a:p>
            <a:pPr algn="just"/>
            <a:endParaRPr lang="en-US" dirty="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306221" y="4188566"/>
            <a:ext cx="8505611"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buFont typeface="Wingdings" pitchFamily="2" charset="2"/>
              <a:buChar char="Ø"/>
            </a:pPr>
            <a:r>
              <a:rPr lang="en-US" sz="1600" dirty="0" smtClean="0">
                <a:latin typeface="Times New Roman" panose="02020603050405020304" pitchFamily="18" charset="0"/>
                <a:cs typeface="Times New Roman" panose="02020603050405020304" pitchFamily="18" charset="0"/>
              </a:rPr>
              <a:t>Every answer number in the marking scheme will be allotted the same barcode as that of the respective question.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57151075"/>
              </p:ext>
            </p:extLst>
          </p:nvPr>
        </p:nvGraphicFramePr>
        <p:xfrm>
          <a:off x="228601" y="1070855"/>
          <a:ext cx="8731380" cy="1824745"/>
        </p:xfrm>
        <a:graphic>
          <a:graphicData uri="http://schemas.openxmlformats.org/drawingml/2006/table">
            <a:tbl>
              <a:tblPr firstRow="1" bandRow="1">
                <a:tableStyleId>{C4B1156A-380E-4F78-BDF5-A606A8083BF9}</a:tableStyleId>
              </a:tblPr>
              <a:tblGrid>
                <a:gridCol w="2542767"/>
                <a:gridCol w="2569325"/>
                <a:gridCol w="3619288"/>
              </a:tblGrid>
              <a:tr h="6019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Front-End</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Back-End</a:t>
                      </a:r>
                      <a:endParaRPr lang="en-US" dirty="0"/>
                    </a:p>
                  </a:txBody>
                  <a:tcPr/>
                </a:tc>
              </a:tr>
              <a:tr h="5445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IDE</a:t>
                      </a:r>
                      <a:endParaRPr lang="en-US"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Netbeans IDE 8.2</a:t>
                      </a:r>
                      <a:endParaRPr lang="en-US" dirty="0" smtClean="0"/>
                    </a:p>
                  </a:txBody>
                  <a:tcPr/>
                </a:tc>
                <a:tc>
                  <a:txBody>
                    <a:bodyPr/>
                    <a:lstStyle/>
                    <a:p>
                      <a:pPr algn="ctr"/>
                      <a:r>
                        <a:rPr lang="en-US" dirty="0" smtClean="0"/>
                        <a:t>Oracle 10 G Express edition</a:t>
                      </a:r>
                      <a:r>
                        <a:rPr lang="en-US" baseline="0" dirty="0" smtClean="0"/>
                        <a:t> </a:t>
                      </a:r>
                      <a:endParaRPr lang="en-US" dirty="0"/>
                    </a:p>
                  </a:txBody>
                  <a:tcPr/>
                </a:tc>
              </a:tr>
              <a:tr h="601909">
                <a:tc>
                  <a:txBody>
                    <a:bodyPr/>
                    <a:lstStyle/>
                    <a:p>
                      <a:pPr algn="ctr"/>
                      <a:r>
                        <a:rPr lang="en-US" dirty="0" smtClean="0"/>
                        <a:t>Programming Language </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Core Java</a:t>
                      </a:r>
                    </a:p>
                    <a:p>
                      <a:pPr algn="ctr"/>
                      <a:endParaRPr lang="en-US" dirty="0"/>
                    </a:p>
                  </a:txBody>
                  <a:tcPr/>
                </a:tc>
                <a:tc>
                  <a:txBody>
                    <a:bodyPr/>
                    <a:lstStyle/>
                    <a:p>
                      <a:pPr algn="ctr"/>
                      <a:r>
                        <a:rPr lang="en-US" dirty="0" smtClean="0"/>
                        <a:t>MySQL</a:t>
                      </a:r>
                      <a:endParaRPr lang="en-US" dirty="0"/>
                    </a:p>
                  </a:txBody>
                  <a:tcPr/>
                </a:tc>
              </a:tr>
            </a:tbl>
          </a:graphicData>
        </a:graphic>
      </p:graphicFrame>
      <p:sp>
        <p:nvSpPr>
          <p:cNvPr id="7" name="Rectangle 6"/>
          <p:cNvSpPr/>
          <p:nvPr/>
        </p:nvSpPr>
        <p:spPr>
          <a:xfrm>
            <a:off x="2298354" y="54114"/>
            <a:ext cx="4559646"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sz="4000" b="1" dirty="0"/>
              <a:t>Technology  </a:t>
            </a:r>
            <a:r>
              <a:rPr lang="en-US" sz="4000" b="1" dirty="0" smtClean="0"/>
              <a:t>Used</a:t>
            </a:r>
            <a:endParaRPr lang="en-US" sz="4000" b="1" dirty="0"/>
          </a:p>
        </p:txBody>
      </p:sp>
      <p:sp>
        <p:nvSpPr>
          <p:cNvPr id="15" name="TextBox 5"/>
          <p:cNvSpPr txBox="1">
            <a:spLocks noChangeArrowheads="1"/>
          </p:cNvSpPr>
          <p:nvPr/>
        </p:nvSpPr>
        <p:spPr bwMode="auto">
          <a:xfrm>
            <a:off x="228600" y="990600"/>
            <a:ext cx="2600290" cy="707886"/>
          </a:xfrm>
          <a:prstGeom prst="rect">
            <a:avLst/>
          </a:prstGeom>
          <a:ln>
            <a:headEnd/>
            <a:tailEnd/>
          </a:ln>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wrap="square">
            <a:spAutoFit/>
          </a:bodyPr>
          <a:lstStyle/>
          <a:p>
            <a:pPr lvl="1"/>
            <a:r>
              <a:rPr lang="en-US" sz="2000" dirty="0" smtClean="0">
                <a:latin typeface="Times New Roman" panose="02020603050405020304" pitchFamily="18" charset="0"/>
                <a:cs typeface="Times New Roman" panose="02020603050405020304" pitchFamily="18" charset="0"/>
              </a:rPr>
              <a:t>Software         Requirements:  </a:t>
            </a:r>
          </a:p>
        </p:txBody>
      </p:sp>
      <p:sp>
        <p:nvSpPr>
          <p:cNvPr id="19" name="TextBox 5"/>
          <p:cNvSpPr txBox="1">
            <a:spLocks noChangeArrowheads="1"/>
          </p:cNvSpPr>
          <p:nvPr/>
        </p:nvSpPr>
        <p:spPr bwMode="auto">
          <a:xfrm>
            <a:off x="191069" y="3276600"/>
            <a:ext cx="2600290" cy="707886"/>
          </a:xfrm>
          <a:prstGeom prst="rect">
            <a:avLst/>
          </a:prstGeom>
          <a:ln>
            <a:headEnd/>
            <a:tailEnd/>
          </a:ln>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wrap="square">
            <a:spAutoFit/>
          </a:bodyPr>
          <a:lstStyle/>
          <a:p>
            <a:pPr lvl="1"/>
            <a:r>
              <a:rPr lang="en-US" sz="2000" dirty="0" smtClean="0">
                <a:latin typeface="Times New Roman" panose="02020603050405020304" pitchFamily="18" charset="0"/>
                <a:cs typeface="Times New Roman" panose="02020603050405020304" pitchFamily="18" charset="0"/>
              </a:rPr>
              <a:t>System        Requirements:  </a:t>
            </a:r>
          </a:p>
        </p:txBody>
      </p:sp>
      <p:graphicFrame>
        <p:nvGraphicFramePr>
          <p:cNvPr id="22" name="Table 21"/>
          <p:cNvGraphicFramePr>
            <a:graphicFrameLocks noGrp="1"/>
          </p:cNvGraphicFramePr>
          <p:nvPr>
            <p:extLst>
              <p:ext uri="{D42A27DB-BD31-4B8C-83A1-F6EECF244321}">
                <p14:modId xmlns:p14="http://schemas.microsoft.com/office/powerpoint/2010/main" xmlns="" val="3235341555"/>
              </p:ext>
            </p:extLst>
          </p:nvPr>
        </p:nvGraphicFramePr>
        <p:xfrm>
          <a:off x="2832303" y="3276600"/>
          <a:ext cx="6096000" cy="2966720"/>
        </p:xfrm>
        <a:graphic>
          <a:graphicData uri="http://schemas.openxmlformats.org/drawingml/2006/table">
            <a:tbl>
              <a:tblPr firstRow="1" bandRow="1">
                <a:tableStyleId>{C4B1156A-380E-4F78-BDF5-A606A8083BF9}</a:tableStyleId>
              </a:tblPr>
              <a:tblGrid>
                <a:gridCol w="3048000"/>
                <a:gridCol w="3048000"/>
              </a:tblGrid>
              <a:tr h="370840">
                <a:tc>
                  <a:txBody>
                    <a:bodyPr/>
                    <a:lstStyle/>
                    <a:p>
                      <a:r>
                        <a:rPr lang="en-US" b="0" dirty="0" smtClean="0"/>
                        <a:t>Operating System</a:t>
                      </a:r>
                      <a:endParaRPr lang="en-US" b="0" dirty="0"/>
                    </a:p>
                  </a:txBody>
                  <a:tcPr/>
                </a:tc>
                <a:tc>
                  <a:txBody>
                    <a:bodyPr/>
                    <a:lstStyle/>
                    <a:p>
                      <a:r>
                        <a:rPr lang="en-US" b="0" dirty="0" smtClean="0"/>
                        <a:t>Windows</a:t>
                      </a:r>
                      <a:r>
                        <a:rPr lang="en-US" b="0" baseline="0" dirty="0" smtClean="0"/>
                        <a:t> 7/8/8.1/10</a:t>
                      </a:r>
                      <a:endParaRPr lang="en-US" b="0" dirty="0"/>
                    </a:p>
                  </a:txBody>
                  <a:tcPr/>
                </a:tc>
              </a:tr>
              <a:tr h="370840">
                <a:tc>
                  <a:txBody>
                    <a:bodyPr/>
                    <a:lstStyle/>
                    <a:p>
                      <a:r>
                        <a:rPr lang="en-US" dirty="0" smtClean="0"/>
                        <a:t>Processor </a:t>
                      </a:r>
                      <a:endParaRPr lang="en-US" b="1" dirty="0"/>
                    </a:p>
                  </a:txBody>
                  <a:tcPr/>
                </a:tc>
                <a:tc>
                  <a:txBody>
                    <a:bodyPr/>
                    <a:lstStyle/>
                    <a:p>
                      <a:r>
                        <a:rPr lang="en-US" dirty="0" smtClean="0"/>
                        <a:t>Inte</a:t>
                      </a:r>
                      <a:r>
                        <a:rPr lang="en-US" baseline="0" dirty="0" smtClean="0"/>
                        <a:t>l Pentium 3g</a:t>
                      </a:r>
                      <a:endParaRPr lang="en-US" b="0" dirty="0"/>
                    </a:p>
                  </a:txBody>
                  <a:tcPr/>
                </a:tc>
              </a:tr>
              <a:tr h="370840">
                <a:tc>
                  <a:txBody>
                    <a:bodyPr/>
                    <a:lstStyle/>
                    <a:p>
                      <a:r>
                        <a:rPr lang="en-US" baseline="0" dirty="0" smtClean="0"/>
                        <a:t>Hard-disk (space) required </a:t>
                      </a:r>
                      <a:endParaRPr lang="en-US" b="1" dirty="0"/>
                    </a:p>
                  </a:txBody>
                  <a:tcPr/>
                </a:tc>
                <a:tc>
                  <a:txBody>
                    <a:bodyPr/>
                    <a:lstStyle/>
                    <a:p>
                      <a:r>
                        <a:rPr lang="en-US" dirty="0" smtClean="0"/>
                        <a:t>20</a:t>
                      </a:r>
                      <a:r>
                        <a:rPr lang="en-US" baseline="0" dirty="0" smtClean="0"/>
                        <a:t> GB</a:t>
                      </a:r>
                      <a:endParaRPr lang="en-US" dirty="0"/>
                    </a:p>
                  </a:txBody>
                  <a:tcPr/>
                </a:tc>
              </a:tr>
              <a:tr h="370840">
                <a:tc>
                  <a:txBody>
                    <a:bodyPr/>
                    <a:lstStyle/>
                    <a:p>
                      <a:r>
                        <a:rPr lang="en-US" dirty="0" smtClean="0"/>
                        <a:t>RAM</a:t>
                      </a:r>
                      <a:r>
                        <a:rPr lang="en-US" baseline="0" dirty="0" smtClean="0"/>
                        <a:t> required </a:t>
                      </a:r>
                      <a:endParaRPr lang="en-US" b="1" dirty="0"/>
                    </a:p>
                  </a:txBody>
                  <a:tcPr/>
                </a:tc>
                <a:tc>
                  <a:txBody>
                    <a:bodyPr/>
                    <a:lstStyle/>
                    <a:p>
                      <a:r>
                        <a:rPr lang="en-US" dirty="0" smtClean="0"/>
                        <a:t>2 GB</a:t>
                      </a:r>
                      <a:r>
                        <a:rPr lang="en-US" baseline="0" dirty="0" smtClean="0"/>
                        <a:t> or higher</a:t>
                      </a:r>
                      <a:endParaRPr lang="en-US" dirty="0"/>
                    </a:p>
                  </a:txBody>
                  <a:tcPr/>
                </a:tc>
              </a:tr>
              <a:tr h="370840">
                <a:tc>
                  <a:txBody>
                    <a:bodyPr/>
                    <a:lstStyle/>
                    <a:p>
                      <a:r>
                        <a:rPr lang="en-US" dirty="0" smtClean="0"/>
                        <a:t>JVM</a:t>
                      </a:r>
                      <a:endParaRPr lang="en-US" b="1" dirty="0"/>
                    </a:p>
                  </a:txBody>
                  <a:tcPr/>
                </a:tc>
                <a:tc>
                  <a:txBody>
                    <a:bodyPr/>
                    <a:lstStyle/>
                    <a:p>
                      <a:r>
                        <a:rPr lang="en-US" dirty="0" smtClean="0"/>
                        <a:t>JDK 8.1</a:t>
                      </a:r>
                      <a:endParaRPr lang="en-US" dirty="0"/>
                    </a:p>
                  </a:txBody>
                  <a:tcPr/>
                </a:tc>
              </a:tr>
              <a:tr h="370840">
                <a:tc>
                  <a:txBody>
                    <a:bodyPr/>
                    <a:lstStyle/>
                    <a:p>
                      <a:r>
                        <a:rPr lang="en-US" dirty="0" smtClean="0"/>
                        <a:t>Windows</a:t>
                      </a:r>
                      <a:r>
                        <a:rPr lang="en-US" baseline="0" dirty="0" smtClean="0"/>
                        <a:t> Requirements</a:t>
                      </a:r>
                      <a:endParaRPr lang="en-US" b="1" dirty="0"/>
                    </a:p>
                  </a:txBody>
                  <a:tcPr/>
                </a:tc>
                <a:tc>
                  <a:txBody>
                    <a:bodyPr/>
                    <a:lstStyle/>
                    <a:p>
                      <a:r>
                        <a:rPr lang="en-US" dirty="0" smtClean="0"/>
                        <a:t>Windows NT Server</a:t>
                      </a:r>
                    </a:p>
                  </a:txBody>
                  <a:tcPr/>
                </a:tc>
              </a:tr>
              <a:tr h="370840">
                <a:tc>
                  <a:txBody>
                    <a:bodyPr/>
                    <a:lstStyle/>
                    <a:p>
                      <a:r>
                        <a:rPr lang="en-US" dirty="0" smtClean="0"/>
                        <a:t>Network Protocol</a:t>
                      </a:r>
                      <a:endParaRPr lang="en-US" b="1" dirty="0"/>
                    </a:p>
                  </a:txBody>
                  <a:tcPr/>
                </a:tc>
                <a:tc>
                  <a:txBody>
                    <a:bodyPr/>
                    <a:lstStyle/>
                    <a:p>
                      <a:r>
                        <a:rPr lang="en-US" dirty="0" smtClean="0"/>
                        <a:t>TCP/IP with SSL</a:t>
                      </a:r>
                    </a:p>
                  </a:txBody>
                  <a:tcPr/>
                </a:tc>
              </a:tr>
              <a:tr h="370840">
                <a:tc>
                  <a:txBody>
                    <a:bodyPr/>
                    <a:lstStyle/>
                    <a:p>
                      <a:r>
                        <a:rPr lang="en-US" dirty="0" smtClean="0"/>
                        <a:t>API Required</a:t>
                      </a:r>
                      <a:endParaRPr lang="en-US" b="1" dirty="0"/>
                    </a:p>
                  </a:txBody>
                  <a:tcPr/>
                </a:tc>
                <a:tc>
                  <a:txBody>
                    <a:bodyPr/>
                    <a:lstStyle/>
                    <a:p>
                      <a:r>
                        <a:rPr lang="en-US" dirty="0" smtClean="0"/>
                        <a:t>Barcode Reader API</a:t>
                      </a: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6" name="Rectangle 25"/>
          <p:cNvSpPr/>
          <p:nvPr/>
        </p:nvSpPr>
        <p:spPr>
          <a:xfrm>
            <a:off x="2167292" y="130314"/>
            <a:ext cx="4690708"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sz="4000" b="1" dirty="0"/>
              <a:t>Use </a:t>
            </a:r>
            <a:r>
              <a:rPr lang="en-US" sz="4000" b="1" dirty="0" smtClean="0"/>
              <a:t>Case Diagram</a:t>
            </a:r>
            <a:endParaRPr lang="en-US" sz="4000" b="1" dirty="0"/>
          </a:p>
        </p:txBody>
      </p:sp>
      <p:pic>
        <p:nvPicPr>
          <p:cNvPr id="1026" name="Picture 2"/>
          <p:cNvPicPr>
            <a:picLocks noChangeAspect="1" noChangeArrowheads="1"/>
          </p:cNvPicPr>
          <p:nvPr/>
        </p:nvPicPr>
        <p:blipFill>
          <a:blip r:embed="rId3"/>
          <a:srcRect/>
          <a:stretch>
            <a:fillRect/>
          </a:stretch>
        </p:blipFill>
        <p:spPr bwMode="auto">
          <a:xfrm>
            <a:off x="344045" y="926769"/>
            <a:ext cx="3326607" cy="5155088"/>
          </a:xfrm>
          <a:prstGeom prst="rect">
            <a:avLst/>
          </a:prstGeom>
          <a:noFill/>
          <a:ln w="9525">
            <a:noFill/>
            <a:miter lim="800000"/>
            <a:headEnd/>
            <a:tailEnd/>
          </a:ln>
          <a:effectLst/>
        </p:spPr>
      </p:pic>
      <p:grpSp>
        <p:nvGrpSpPr>
          <p:cNvPr id="8" name="Group 7"/>
          <p:cNvGrpSpPr/>
          <p:nvPr/>
        </p:nvGrpSpPr>
        <p:grpSpPr>
          <a:xfrm>
            <a:off x="4038600" y="926769"/>
            <a:ext cx="5011180" cy="5275123"/>
            <a:chOff x="4038600" y="926769"/>
            <a:chExt cx="5011180" cy="5275123"/>
          </a:xfrm>
        </p:grpSpPr>
        <p:grpSp>
          <p:nvGrpSpPr>
            <p:cNvPr id="15" name="Group 14"/>
            <p:cNvGrpSpPr/>
            <p:nvPr/>
          </p:nvGrpSpPr>
          <p:grpSpPr>
            <a:xfrm>
              <a:off x="4038600" y="926769"/>
              <a:ext cx="5011180" cy="5275123"/>
              <a:chOff x="4132820" y="1071563"/>
              <a:chExt cx="5011180" cy="5275123"/>
            </a:xfrm>
          </p:grpSpPr>
          <p:pic>
            <p:nvPicPr>
              <p:cNvPr id="5122" name="Picture 2" descr="F:\THE HORIZON FLOW CHART FINAL.png"/>
              <p:cNvPicPr>
                <a:picLocks noChangeAspect="1" noChangeArrowheads="1"/>
              </p:cNvPicPr>
              <p:nvPr/>
            </p:nvPicPr>
            <p:blipFill>
              <a:blip r:embed="rId4"/>
              <a:srcRect/>
              <a:stretch>
                <a:fillRect/>
              </a:stretch>
            </p:blipFill>
            <p:spPr bwMode="auto">
              <a:xfrm>
                <a:off x="4572000" y="1428750"/>
                <a:ext cx="4171950" cy="4468813"/>
              </a:xfrm>
              <a:prstGeom prst="rect">
                <a:avLst/>
              </a:prstGeom>
              <a:no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25" name="Curved Left Arrow 24"/>
              <p:cNvSpPr/>
              <p:nvPr/>
            </p:nvSpPr>
            <p:spPr>
              <a:xfrm rot="3559393">
                <a:off x="8251032" y="4912518"/>
                <a:ext cx="571500" cy="1071563"/>
              </a:xfrm>
              <a:prstGeom prst="curvedLeft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23" name="Curved Left Arrow 22"/>
              <p:cNvSpPr/>
              <p:nvPr/>
            </p:nvSpPr>
            <p:spPr>
              <a:xfrm>
                <a:off x="8286750" y="2357438"/>
                <a:ext cx="571500" cy="714375"/>
              </a:xfrm>
              <a:prstGeom prst="curvedLeftArrow">
                <a:avLst>
                  <a:gd name="adj1" fmla="val 25000"/>
                  <a:gd name="adj2" fmla="val 59774"/>
                  <a:gd name="adj3" fmla="val 2500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22" name="Curved Down Arrow 21"/>
              <p:cNvSpPr/>
              <p:nvPr/>
            </p:nvSpPr>
            <p:spPr>
              <a:xfrm>
                <a:off x="4929188" y="1071563"/>
                <a:ext cx="1000125" cy="714375"/>
              </a:xfrm>
              <a:prstGeom prst="curved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20" name="Curved Right Arrow 19"/>
              <p:cNvSpPr/>
              <p:nvPr/>
            </p:nvSpPr>
            <p:spPr>
              <a:xfrm>
                <a:off x="4132820" y="3737388"/>
                <a:ext cx="714375" cy="714375"/>
              </a:xfrm>
              <a:prstGeom prst="curvedRightArrow">
                <a:avLst>
                  <a:gd name="adj1" fmla="val 25000"/>
                  <a:gd name="adj2" fmla="val 50000"/>
                  <a:gd name="adj3" fmla="val 6702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9" name="Rectangular Callout 8"/>
              <p:cNvSpPr/>
              <p:nvPr/>
            </p:nvSpPr>
            <p:spPr>
              <a:xfrm rot="10800000">
                <a:off x="4952999" y="5638799"/>
                <a:ext cx="1857375" cy="685800"/>
              </a:xfrm>
              <a:prstGeom prst="wedgeRectCallout">
                <a:avLst>
                  <a:gd name="adj1" fmla="val -31629"/>
                  <a:gd name="adj2" fmla="val 101288"/>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dirty="0"/>
              </a:p>
            </p:txBody>
          </p:sp>
          <p:sp>
            <p:nvSpPr>
              <p:cNvPr id="5128" name="TextBox 9"/>
              <p:cNvSpPr txBox="1">
                <a:spLocks noChangeArrowheads="1"/>
              </p:cNvSpPr>
              <p:nvPr/>
            </p:nvSpPr>
            <p:spPr bwMode="auto">
              <a:xfrm>
                <a:off x="4953000" y="5638800"/>
                <a:ext cx="1828800" cy="707886"/>
              </a:xfrm>
              <a:prstGeom prst="rect">
                <a:avLst/>
              </a:prstGeom>
              <a:noFill/>
              <a:ln w="9525">
                <a:noFill/>
                <a:miter lim="800000"/>
                <a:headEnd/>
                <a:tailEnd/>
              </a:ln>
            </p:spPr>
            <p:txBody>
              <a:bodyPr wrap="square">
                <a:spAutoFit/>
              </a:bodyPr>
              <a:lstStyle/>
              <a:p>
                <a:pPr algn="ctr"/>
                <a:r>
                  <a:rPr lang="en-US" sz="1600" dirty="0"/>
                  <a:t>Sorted Marking </a:t>
                </a:r>
                <a:r>
                  <a:rPr lang="en-US" sz="1600" dirty="0" smtClean="0"/>
                  <a:t>Scheme</a:t>
                </a:r>
              </a:p>
              <a:p>
                <a:pPr algn="ctr"/>
                <a:r>
                  <a:rPr lang="en-US" sz="800" dirty="0" smtClean="0"/>
                  <a:t>(acc. to the sequence of stickers)</a:t>
                </a:r>
              </a:p>
            </p:txBody>
          </p:sp>
          <p:sp>
            <p:nvSpPr>
              <p:cNvPr id="12" name="TextBox 11"/>
              <p:cNvSpPr txBox="1"/>
              <p:nvPr/>
            </p:nvSpPr>
            <p:spPr>
              <a:xfrm>
                <a:off x="4572000" y="1571625"/>
                <a:ext cx="714375" cy="64293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1200" dirty="0"/>
                  <a:t>Sample answer sheet </a:t>
                </a:r>
              </a:p>
            </p:txBody>
          </p:sp>
          <p:sp>
            <p:nvSpPr>
              <p:cNvPr id="16" name="TextBox 15"/>
              <p:cNvSpPr txBox="1"/>
              <p:nvPr/>
            </p:nvSpPr>
            <p:spPr>
              <a:xfrm>
                <a:off x="8286750" y="1928813"/>
                <a:ext cx="714375" cy="642937"/>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1200" dirty="0"/>
                  <a:t>Filled answer sheet</a:t>
                </a:r>
              </a:p>
            </p:txBody>
          </p:sp>
          <p:sp>
            <p:nvSpPr>
              <p:cNvPr id="17" name="TextBox 16"/>
              <p:cNvSpPr txBox="1"/>
              <p:nvPr/>
            </p:nvSpPr>
            <p:spPr>
              <a:xfrm>
                <a:off x="8286750" y="4572000"/>
                <a:ext cx="857250" cy="64611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1200" dirty="0"/>
                  <a:t>Scanning of answer sheet</a:t>
                </a:r>
              </a:p>
            </p:txBody>
          </p:sp>
          <p:sp>
            <p:nvSpPr>
              <p:cNvPr id="19" name="TextBox 18"/>
              <p:cNvSpPr txBox="1"/>
              <p:nvPr/>
            </p:nvSpPr>
            <p:spPr>
              <a:xfrm>
                <a:off x="4357687" y="3096417"/>
                <a:ext cx="928688" cy="8302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1200" dirty="0"/>
                  <a:t>Evaluation of answer sheet in OSM</a:t>
                </a:r>
              </a:p>
            </p:txBody>
          </p:sp>
        </p:grpSp>
        <p:grpSp>
          <p:nvGrpSpPr>
            <p:cNvPr id="7" name="Group 6"/>
            <p:cNvGrpSpPr/>
            <p:nvPr/>
          </p:nvGrpSpPr>
          <p:grpSpPr>
            <a:xfrm>
              <a:off x="5835276" y="1244384"/>
              <a:ext cx="2544790" cy="2436861"/>
              <a:chOff x="5835276" y="1244384"/>
              <a:chExt cx="2544790" cy="2436861"/>
            </a:xfrm>
          </p:grpSpPr>
          <p:sp>
            <p:nvSpPr>
              <p:cNvPr id="2" name="Rectangle 1"/>
              <p:cNvSpPr/>
              <p:nvPr/>
            </p:nvSpPr>
            <p:spPr>
              <a:xfrm>
                <a:off x="5861654" y="1244384"/>
                <a:ext cx="777522" cy="338554"/>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Step1</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7521537" y="1244384"/>
                <a:ext cx="858529" cy="338554"/>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S</a:t>
                </a:r>
                <a:r>
                  <a:rPr lang="en-US" sz="1600" b="0" cap="none" spc="0" dirty="0" smtClean="0">
                    <a:ln w="0"/>
                    <a:solidFill>
                      <a:schemeClr val="tx1"/>
                    </a:solidFill>
                    <a:effectLst>
                      <a:outerShdw blurRad="38100" dist="19050" dir="2700000" algn="tl" rotWithShape="0">
                        <a:schemeClr val="dk1">
                          <a:alpha val="40000"/>
                        </a:schemeClr>
                      </a:outerShdw>
                    </a:effectLst>
                  </a:rPr>
                  <a:t>tep 2</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7575817" y="3326484"/>
                <a:ext cx="804249" cy="338554"/>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Step 3</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5835276" y="3342691"/>
                <a:ext cx="830277" cy="338554"/>
              </a:xfrm>
              <a:prstGeom prst="rect">
                <a:avLst/>
              </a:prstGeom>
              <a:noFill/>
            </p:spPr>
            <p:txBody>
              <a:bodyPr wrap="squar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Step 4</a:t>
                </a:r>
                <a:endParaRPr lang="en-US" sz="1600" b="0" cap="none" spc="0" dirty="0">
                  <a:ln w="0"/>
                  <a:solidFill>
                    <a:schemeClr val="tx1"/>
                  </a:solidFill>
                  <a:effectLst>
                    <a:outerShdw blurRad="38100" dist="19050" dir="2700000" algn="tl" rotWithShape="0">
                      <a:schemeClr val="dk1">
                        <a:alpha val="40000"/>
                      </a:schemeClr>
                    </a:outerShdw>
                  </a:effectLst>
                </a:endParaRPr>
              </a:p>
            </p:txBody>
          </p:sp>
        </p:grpSp>
      </p:grpSp>
      <p:sp>
        <p:nvSpPr>
          <p:cNvPr id="6" name="TextBox 5"/>
          <p:cNvSpPr txBox="1"/>
          <p:nvPr/>
        </p:nvSpPr>
        <p:spPr>
          <a:xfrm>
            <a:off x="914400" y="6125692"/>
            <a:ext cx="2094356" cy="2751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Fig. 01: Use </a:t>
            </a:r>
            <a:r>
              <a:rPr lang="en-US" sz="1200" dirty="0"/>
              <a:t>C</a:t>
            </a:r>
            <a:r>
              <a:rPr lang="en-US" sz="1200" dirty="0" smtClean="0"/>
              <a:t>ase Diagram </a:t>
            </a:r>
            <a:endParaRPr lang="en-US" sz="1200" dirty="0"/>
          </a:p>
        </p:txBody>
      </p:sp>
      <p:sp>
        <p:nvSpPr>
          <p:cNvPr id="24" name="TextBox 23"/>
          <p:cNvSpPr txBox="1"/>
          <p:nvPr/>
        </p:nvSpPr>
        <p:spPr>
          <a:xfrm>
            <a:off x="6897244" y="5943600"/>
            <a:ext cx="2094356" cy="2751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Fig. 02 : Process Diagram </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7" name="Diagram 26"/>
          <p:cNvGraphicFramePr/>
          <p:nvPr>
            <p:extLst>
              <p:ext uri="{D42A27DB-BD31-4B8C-83A1-F6EECF244321}">
                <p14:modId xmlns:p14="http://schemas.microsoft.com/office/powerpoint/2010/main" xmlns="" val="2126364190"/>
              </p:ext>
            </p:extLst>
          </p:nvPr>
        </p:nvGraphicFramePr>
        <p:xfrm>
          <a:off x="304800" y="857232"/>
          <a:ext cx="8458200" cy="6000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571736" y="214290"/>
            <a:ext cx="3841116"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sz="2800" b="1" dirty="0" smtClean="0"/>
              <a:t>Process of Execution</a:t>
            </a:r>
            <a:endParaRPr lang="en-US" sz="2800" b="1" dirty="0"/>
          </a:p>
        </p:txBody>
      </p:sp>
    </p:spTree>
    <p:extLst>
      <p:ext uri="{BB962C8B-B14F-4D97-AF65-F5344CB8AC3E}">
        <p14:creationId xmlns:p14="http://schemas.microsoft.com/office/powerpoint/2010/main" xmlns="" val="33051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5000" b="-15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57224" y="357166"/>
            <a:ext cx="7484741" cy="707886"/>
          </a:xfr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n-US" sz="4000" b="1" kern="1200" dirty="0" smtClean="0"/>
              <a:t>Key Features Of Our Software</a:t>
            </a:r>
            <a:endParaRPr lang="en-IN" sz="4000" b="1" kern="1200" dirty="0"/>
          </a:p>
        </p:txBody>
      </p:sp>
      <p:sp>
        <p:nvSpPr>
          <p:cNvPr id="8" name="Content Placeholder 7"/>
          <p:cNvSpPr>
            <a:spLocks noGrp="1"/>
          </p:cNvSpPr>
          <p:nvPr>
            <p:ph idx="1"/>
          </p:nvPr>
        </p:nvSpPr>
        <p:spPr>
          <a:xfrm>
            <a:off x="500034" y="1285860"/>
            <a:ext cx="8229600" cy="4214842"/>
          </a:xfrm>
        </p:spPr>
        <p:style>
          <a:lnRef idx="2">
            <a:schemeClr val="dk1"/>
          </a:lnRef>
          <a:fillRef idx="1">
            <a:schemeClr val="lt1"/>
          </a:fillRef>
          <a:effectRef idx="0">
            <a:schemeClr val="dk1"/>
          </a:effectRef>
          <a:fontRef idx="minor">
            <a:schemeClr val="dk1"/>
          </a:fontRef>
        </p:style>
        <p:txBody>
          <a:bodyPr/>
          <a:lstStyle/>
          <a:p>
            <a:r>
              <a:rPr lang="en-US" sz="1800" dirty="0" smtClean="0"/>
              <a:t>Use of </a:t>
            </a:r>
            <a:r>
              <a:rPr lang="en-US" sz="1800" dirty="0" smtClean="0"/>
              <a:t>barcodes to get the non-serial order of questions as attempted by the students as well as getting marking scheme sorted in the same order.</a:t>
            </a:r>
            <a:endParaRPr lang="en-US" sz="1800" dirty="0" smtClean="0"/>
          </a:p>
          <a:p>
            <a:r>
              <a:rPr lang="en-US" sz="1800" dirty="0" smtClean="0"/>
              <a:t>Security of candidate's information</a:t>
            </a:r>
          </a:p>
          <a:p>
            <a:r>
              <a:rPr lang="en-US" sz="1800" dirty="0" smtClean="0"/>
              <a:t>Evaluator’s manual work is reduced by many </a:t>
            </a:r>
            <a:r>
              <a:rPr lang="en-US" sz="1800" dirty="0" smtClean="0"/>
              <a:t>folds.</a:t>
            </a:r>
            <a:endParaRPr lang="en-US" sz="1800" dirty="0" smtClean="0"/>
          </a:p>
          <a:p>
            <a:r>
              <a:rPr lang="en-US" sz="1800" dirty="0" smtClean="0"/>
              <a:t>Biased evaluation is not acceptable by the software as :</a:t>
            </a:r>
          </a:p>
          <a:p>
            <a:pPr marL="0" indent="0">
              <a:buNone/>
            </a:pPr>
            <a:r>
              <a:rPr lang="en-US" sz="1800" dirty="0"/>
              <a:t>	</a:t>
            </a:r>
            <a:r>
              <a:rPr lang="en-US" sz="1800" dirty="0" smtClean="0"/>
              <a:t>1. It does not allow evaluator to award marks for the </a:t>
            </a:r>
            <a:r>
              <a:rPr lang="en-US" sz="1800" dirty="0" smtClean="0"/>
              <a:t>unanswered                                         </a:t>
            </a:r>
            <a:r>
              <a:rPr lang="en-US" sz="1800" dirty="0" smtClean="0"/>
              <a:t>	    questions.</a:t>
            </a:r>
          </a:p>
          <a:p>
            <a:pPr marL="0" indent="0">
              <a:buNone/>
            </a:pPr>
            <a:r>
              <a:rPr lang="en-US" sz="1800" dirty="0"/>
              <a:t>	</a:t>
            </a:r>
            <a:r>
              <a:rPr lang="en-US" sz="1800" dirty="0" smtClean="0"/>
              <a:t>2. There is no possibility of any calculation mistake as it is fully 	 	    automated</a:t>
            </a:r>
            <a:r>
              <a:rPr lang="en-US" sz="1800" dirty="0" smtClean="0"/>
              <a:t>.</a:t>
            </a:r>
          </a:p>
          <a:p>
            <a:pPr marL="0" indent="0">
              <a:buNone/>
            </a:pPr>
            <a:r>
              <a:rPr lang="en-US" sz="1800" dirty="0" smtClean="0"/>
              <a:t>	</a:t>
            </a:r>
            <a:r>
              <a:rPr lang="en-US" sz="1800" dirty="0" smtClean="0"/>
              <a:t>3. Marks allotted cannot exceed the maximum marks carried by each 	     question.</a:t>
            </a:r>
          </a:p>
          <a:p>
            <a:pPr>
              <a:buFont typeface="Arial" pitchFamily="34" charset="0"/>
              <a:buChar char="•"/>
            </a:pPr>
            <a:r>
              <a:rPr lang="en-IN" sz="1800" dirty="0" smtClean="0"/>
              <a:t> Easy to understand User Interfaces.</a:t>
            </a:r>
          </a:p>
          <a:p>
            <a:pPr>
              <a:buFont typeface="Arial" pitchFamily="34" charset="0"/>
              <a:buChar char="•"/>
            </a:pPr>
            <a:r>
              <a:rPr lang="en-IN" sz="1800" dirty="0" smtClean="0"/>
              <a:t> Economic.</a:t>
            </a:r>
          </a:p>
          <a:p>
            <a:pPr marL="0" indent="0">
              <a:buNone/>
            </a:pPr>
            <a:endParaRPr lang="en-IN" sz="1800" dirty="0"/>
          </a:p>
        </p:txBody>
      </p:sp>
    </p:spTree>
    <p:extLst>
      <p:ext uri="{BB962C8B-B14F-4D97-AF65-F5344CB8AC3E}">
        <p14:creationId xmlns:p14="http://schemas.microsoft.com/office/powerpoint/2010/main" xmlns="" val="2241984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5000" b="-15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857488" y="1857364"/>
            <a:ext cx="3095625" cy="2714625"/>
          </a:xfrm>
          <a:prstGeom prst="rect">
            <a:avLst/>
          </a:prstGeom>
          <a:noFill/>
          <a:ln w="9525">
            <a:noFill/>
            <a:miter lim="800000"/>
            <a:headEnd/>
            <a:tailEnd/>
          </a:ln>
          <a:effectLst/>
        </p:spPr>
      </p:pic>
    </p:spTree>
    <p:extLst>
      <p:ext uri="{BB962C8B-B14F-4D97-AF65-F5344CB8AC3E}">
        <p14:creationId xmlns:p14="http://schemas.microsoft.com/office/powerpoint/2010/main" xmlns="" val="2241984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5000" b="-15000"/>
          </a:stretch>
        </a:blipFill>
        <a:effectLst/>
      </p:bgPr>
    </p:bg>
    <p:spTree>
      <p:nvGrpSpPr>
        <p:cNvPr id="1" name=""/>
        <p:cNvGrpSpPr/>
        <p:nvPr/>
      </p:nvGrpSpPr>
      <p:grpSpPr>
        <a:xfrm>
          <a:off x="0" y="0"/>
          <a:ext cx="0" cy="0"/>
          <a:chOff x="0" y="0"/>
          <a:chExt cx="0" cy="0"/>
        </a:xfrm>
      </p:grpSpPr>
      <p:pic>
        <p:nvPicPr>
          <p:cNvPr id="2050" name="Picture 2" descr="G:\head evaluator gui.png"/>
          <p:cNvPicPr>
            <a:picLocks noChangeAspect="1" noChangeArrowheads="1"/>
          </p:cNvPicPr>
          <p:nvPr/>
        </p:nvPicPr>
        <p:blipFill>
          <a:blip r:embed="rId3"/>
          <a:srcRect/>
          <a:stretch>
            <a:fillRect/>
          </a:stretch>
        </p:blipFill>
        <p:spPr bwMode="auto">
          <a:xfrm>
            <a:off x="357158" y="928670"/>
            <a:ext cx="8509017" cy="4786322"/>
          </a:xfrm>
          <a:prstGeom prst="rect">
            <a:avLst/>
          </a:prstGeom>
          <a:noFill/>
        </p:spPr>
      </p:pic>
    </p:spTree>
    <p:extLst>
      <p:ext uri="{BB962C8B-B14F-4D97-AF65-F5344CB8AC3E}">
        <p14:creationId xmlns:p14="http://schemas.microsoft.com/office/powerpoint/2010/main" xmlns="" val="224198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304800" y="511314"/>
            <a:ext cx="8458200" cy="5171936"/>
            <a:chOff x="304800" y="511314"/>
            <a:chExt cx="8458200" cy="5171936"/>
          </a:xfrm>
        </p:grpSpPr>
        <p:sp>
          <p:nvSpPr>
            <p:cNvPr id="3" name="TextBox 2"/>
            <p:cNvSpPr txBox="1"/>
            <p:nvPr/>
          </p:nvSpPr>
          <p:spPr>
            <a:xfrm>
              <a:off x="457200" y="1066800"/>
              <a:ext cx="621506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Wingdings" pitchFamily="2" charset="2"/>
                <a:buChar char="Ø"/>
                <a:defRPr/>
              </a:pPr>
              <a:endParaRPr lang="en-US" dirty="0" smtClean="0">
                <a:latin typeface="Times New Roman" panose="02020603050405020304" pitchFamily="18" charset="0"/>
                <a:cs typeface="Times New Roman" panose="02020603050405020304" pitchFamily="18" charset="0"/>
              </a:endParaRPr>
            </a:p>
            <a:p>
              <a:pPr>
                <a:buFont typeface="Wingdings" pitchFamily="2" charset="2"/>
                <a:buChar char="Ø"/>
                <a:defRP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will be eliminating the evaluator’s manual work involved in arranging marking scheme as per the answer sheet. </a:t>
              </a:r>
            </a:p>
            <a:p>
              <a:pPr>
                <a:buFont typeface="Wingdings" pitchFamily="2" charset="2"/>
                <a:buChar char="Ø"/>
                <a:defRPr/>
              </a:pPr>
              <a:r>
                <a:rPr lang="en-US" dirty="0">
                  <a:latin typeface="Times New Roman" panose="02020603050405020304" pitchFamily="18" charset="0"/>
                  <a:cs typeface="Times New Roman" panose="02020603050405020304" pitchFamily="18" charset="0"/>
                </a:rPr>
                <a:t>Also it is accompanied with additional features leading to a more efficient, </a:t>
              </a:r>
              <a:r>
                <a:rPr lang="en-US" dirty="0" smtClean="0">
                  <a:latin typeface="Times New Roman" panose="02020603050405020304" pitchFamily="18" charset="0"/>
                  <a:cs typeface="Times New Roman" panose="02020603050405020304" pitchFamily="18" charset="0"/>
                </a:rPr>
                <a:t>secure, economic </a:t>
              </a:r>
              <a:r>
                <a:rPr lang="en-US" dirty="0">
                  <a:latin typeface="Times New Roman" panose="02020603050405020304" pitchFamily="18" charset="0"/>
                  <a:cs typeface="Times New Roman" panose="02020603050405020304" pitchFamily="18" charset="0"/>
                </a:rPr>
                <a:t>and accurate evaluation </a:t>
              </a:r>
              <a:r>
                <a:rPr lang="en-US" dirty="0" smtClean="0">
                  <a:latin typeface="Times New Roman" panose="02020603050405020304" pitchFamily="18" charset="0"/>
                  <a:cs typeface="Times New Roman" panose="02020603050405020304" pitchFamily="18" charset="0"/>
                </a:rPr>
                <a:t>system.</a:t>
              </a:r>
            </a:p>
            <a:p>
              <a:pPr>
                <a:defRPr/>
              </a:pPr>
              <a:endParaRPr lang="en-US" dirty="0" smtClean="0">
                <a:latin typeface="Times New Roman" panose="02020603050405020304" pitchFamily="18" charset="0"/>
                <a:cs typeface="Times New Roman" panose="02020603050405020304" pitchFamily="18" charset="0"/>
              </a:endParaRPr>
            </a:p>
          </p:txBody>
        </p:sp>
        <p:sp>
          <p:nvSpPr>
            <p:cNvPr id="6147" name="TextBox 3"/>
            <p:cNvSpPr txBox="1">
              <a:spLocks noChangeArrowheads="1"/>
            </p:cNvSpPr>
            <p:nvPr/>
          </p:nvSpPr>
          <p:spPr bwMode="auto">
            <a:xfrm>
              <a:off x="3429000" y="3929063"/>
              <a:ext cx="5072063" cy="1754187"/>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endParaRPr lang="en-US" b="1" i="1" dirty="0"/>
            </a:p>
            <a:p>
              <a:pPr algn="ctr"/>
              <a:r>
                <a:rPr lang="en-US" b="1" i="1" dirty="0"/>
                <a:t>“Our solution is an extension </a:t>
              </a:r>
              <a:r>
                <a:rPr lang="en-US" b="1" i="1" dirty="0" smtClean="0"/>
                <a:t>to OSM, </a:t>
              </a:r>
              <a:r>
                <a:rPr lang="en-US" b="1" i="1" dirty="0"/>
                <a:t>where it resolves the </a:t>
              </a:r>
              <a:r>
                <a:rPr lang="en-US" b="1" i="1" dirty="0" smtClean="0"/>
                <a:t>problems </a:t>
              </a:r>
              <a:r>
                <a:rPr lang="en-US" b="1" i="1" dirty="0"/>
                <a:t>faced because of the randomness of </a:t>
              </a:r>
              <a:r>
                <a:rPr lang="en-US" b="1" i="1" dirty="0" smtClean="0"/>
                <a:t>the questions </a:t>
              </a:r>
              <a:r>
                <a:rPr lang="en-US" b="1" i="1" dirty="0"/>
                <a:t>attempted by the </a:t>
              </a:r>
              <a:r>
                <a:rPr lang="en-US" b="1" i="1" dirty="0" smtClean="0"/>
                <a:t>students.”</a:t>
              </a:r>
              <a:endParaRPr lang="en-US" b="1" i="1" dirty="0"/>
            </a:p>
            <a:p>
              <a:pPr algn="ctr"/>
              <a:endParaRPr lang="en-US" b="1" i="1" dirty="0"/>
            </a:p>
          </p:txBody>
        </p:sp>
        <p:sp>
          <p:nvSpPr>
            <p:cNvPr id="5" name="Rectangle 4"/>
            <p:cNvSpPr/>
            <p:nvPr/>
          </p:nvSpPr>
          <p:spPr>
            <a:xfrm>
              <a:off x="5104626" y="3406914"/>
              <a:ext cx="3658374"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4000" b="1" dirty="0" smtClean="0">
                  <a:solidFill>
                    <a:schemeClr val="tx1"/>
                  </a:solidFill>
                </a:rPr>
                <a:t>Show-Stopper</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304800" y="511314"/>
              <a:ext cx="365760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4000" b="1" dirty="0">
                  <a:solidFill>
                    <a:schemeClr val="tx1"/>
                  </a:solidFill>
                </a:rPr>
                <a:t>Dependencies </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351</TotalTime>
  <Words>704</Words>
  <Application>Microsoft Office PowerPoint</Application>
  <PresentationFormat>On-screen Show (4:3)</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Diseño predeterminado</vt:lpstr>
      <vt:lpstr>Slide 1</vt:lpstr>
      <vt:lpstr>Slide 2</vt:lpstr>
      <vt:lpstr>Slide 3</vt:lpstr>
      <vt:lpstr>Slide 4</vt:lpstr>
      <vt:lpstr>Slide 5</vt:lpstr>
      <vt:lpstr>Key Features Of Our Software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Burhanuddin Saify</dc:creator>
  <cp:lastModifiedBy>Admin</cp:lastModifiedBy>
  <cp:revision>85</cp:revision>
  <dcterms:created xsi:type="dcterms:W3CDTF">2017-01-08T10:37:52Z</dcterms:created>
  <dcterms:modified xsi:type="dcterms:W3CDTF">2017-04-02T09:07:14Z</dcterms:modified>
</cp:coreProperties>
</file>