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AAA-CC2F-4A11-9CF4-00E3F51A051C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5ABE-EE88-44C0-886D-0415B42B88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AAA-CC2F-4A11-9CF4-00E3F51A051C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5ABE-EE88-44C0-886D-0415B42B88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AAA-CC2F-4A11-9CF4-00E3F51A051C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5ABE-EE88-44C0-886D-0415B42B88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AAA-CC2F-4A11-9CF4-00E3F51A051C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5ABE-EE88-44C0-886D-0415B42B88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AAA-CC2F-4A11-9CF4-00E3F51A051C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5ABE-EE88-44C0-886D-0415B42B88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AAA-CC2F-4A11-9CF4-00E3F51A051C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5ABE-EE88-44C0-886D-0415B42B88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AAA-CC2F-4A11-9CF4-00E3F51A051C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5ABE-EE88-44C0-886D-0415B42B88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AAA-CC2F-4A11-9CF4-00E3F51A051C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5ABE-EE88-44C0-886D-0415B42B88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AAA-CC2F-4A11-9CF4-00E3F51A051C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5ABE-EE88-44C0-886D-0415B42B88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AAA-CC2F-4A11-9CF4-00E3F51A051C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5ABE-EE88-44C0-886D-0415B42B88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AAA-CC2F-4A11-9CF4-00E3F51A051C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5ABE-EE88-44C0-886D-0415B42B885B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66737AAA-CC2F-4A11-9CF4-00E3F51A051C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C47F5ABE-EE88-44C0-886D-0415B42B885B}" type="slidenum">
              <a:rPr lang="en-US" smtClean="0"/>
              <a:t>‹#›</a:t>
            </a:fld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the Grinch Killed Christmas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Alex Adams</a:t>
            </a:r>
          </a:p>
          <a:p>
            <a:r>
              <a:rPr lang="en-US" dirty="0" smtClean="0"/>
              <a:t>Sam Adams</a:t>
            </a:r>
          </a:p>
          <a:p>
            <a:r>
              <a:rPr lang="en-US" dirty="0" smtClean="0"/>
              <a:t>Myron </a:t>
            </a:r>
            <a:r>
              <a:rPr lang="en-US" dirty="0" err="1" smtClean="0"/>
              <a:t>Standridge</a:t>
            </a:r>
            <a:endParaRPr lang="en-US" dirty="0" smtClean="0"/>
          </a:p>
          <a:p>
            <a:r>
              <a:rPr lang="en-US" dirty="0" smtClean="0"/>
              <a:t>CSCI4800 Mobile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73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from Phase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Changed from vertical to a horizontal orientation</a:t>
            </a:r>
          </a:p>
          <a:p>
            <a:r>
              <a:rPr lang="en-US" dirty="0" smtClean="0"/>
              <a:t>No background… yet</a:t>
            </a:r>
          </a:p>
          <a:p>
            <a:r>
              <a:rPr lang="en-US" dirty="0" smtClean="0"/>
              <a:t>No boss…. 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39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Screenshots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8229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67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41485"/>
            <a:ext cx="8365067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54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57250"/>
            <a:ext cx="8610600" cy="48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29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73015"/>
            <a:ext cx="8534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72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app is a “</a:t>
            </a:r>
            <a:r>
              <a:rPr lang="en-US" dirty="0" err="1"/>
              <a:t>Galaga</a:t>
            </a:r>
            <a:r>
              <a:rPr lang="en-US" dirty="0"/>
              <a:t>-Style” space shooter.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user plays as the Grinch, armed with a ship shaped as a Christmas tree with Christmas ornaments as his initial weapon of choice, and is on a mission to kill Christmas.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user will go through levels shooting down squadrons of elves in their ships shaped like presents to get to the final boss, Santa Clause.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practicality of this app is to provide the user with a medium to entertain.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11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600200"/>
            <a:ext cx="5105400" cy="4525963"/>
          </a:xfrm>
        </p:spPr>
        <p:txBody>
          <a:bodyPr/>
          <a:lstStyle/>
          <a:p>
            <a:r>
              <a:rPr lang="en-US" dirty="0"/>
              <a:t>Title Screen</a:t>
            </a:r>
          </a:p>
          <a:p>
            <a:pPr lvl="1"/>
            <a:r>
              <a:rPr lang="en-US" dirty="0"/>
              <a:t>First screen the user sees</a:t>
            </a:r>
          </a:p>
          <a:p>
            <a:pPr lvl="1"/>
            <a:r>
              <a:rPr lang="en-US" dirty="0"/>
              <a:t>User can start a new game or load a saved game</a:t>
            </a:r>
          </a:p>
          <a:p>
            <a:pPr lvl="1"/>
            <a:r>
              <a:rPr lang="en-US" dirty="0"/>
              <a:t>User can look at the leaderboard</a:t>
            </a:r>
          </a:p>
          <a:p>
            <a:pPr lvl="1"/>
            <a:r>
              <a:rPr lang="en-US" dirty="0"/>
              <a:t>User can turn music on or off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2876951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32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066800"/>
            <a:ext cx="5181600" cy="4525963"/>
          </a:xfrm>
        </p:spPr>
        <p:txBody>
          <a:bodyPr/>
          <a:lstStyle/>
          <a:p>
            <a:r>
              <a:rPr lang="en-US" dirty="0"/>
              <a:t>Load Saved Game Screen</a:t>
            </a:r>
          </a:p>
          <a:p>
            <a:pPr lvl="1"/>
            <a:r>
              <a:rPr lang="en-US" dirty="0"/>
              <a:t>User can load a saved game.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0"/>
            <a:ext cx="2876951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55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071093"/>
            <a:ext cx="4800600" cy="4525963"/>
          </a:xfrm>
        </p:spPr>
        <p:txBody>
          <a:bodyPr/>
          <a:lstStyle/>
          <a:p>
            <a:r>
              <a:rPr lang="en-US" dirty="0" err="1"/>
              <a:t>Leaderboad</a:t>
            </a:r>
            <a:endParaRPr lang="en-US" dirty="0"/>
          </a:p>
          <a:p>
            <a:pPr lvl="1"/>
            <a:r>
              <a:rPr lang="en-US" dirty="0"/>
              <a:t>User can view the top 5 recorded scores and who scored them.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6800"/>
            <a:ext cx="2876951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94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724400" cy="4525963"/>
          </a:xfrm>
        </p:spPr>
        <p:txBody>
          <a:bodyPr>
            <a:normAutofit/>
          </a:bodyPr>
          <a:lstStyle/>
          <a:p>
            <a:r>
              <a:rPr lang="en-US" dirty="0"/>
              <a:t>Game Screen</a:t>
            </a:r>
          </a:p>
          <a:p>
            <a:pPr lvl="1"/>
            <a:r>
              <a:rPr lang="en-US" dirty="0"/>
              <a:t>User can move left or right</a:t>
            </a:r>
          </a:p>
          <a:p>
            <a:pPr lvl="1"/>
            <a:r>
              <a:rPr lang="en-US" dirty="0"/>
              <a:t>User has to kill all enemies to clear level</a:t>
            </a:r>
          </a:p>
          <a:p>
            <a:pPr lvl="1"/>
            <a:r>
              <a:rPr lang="en-US" dirty="0"/>
              <a:t>User can pause game when needed</a:t>
            </a:r>
          </a:p>
          <a:p>
            <a:pPr lvl="1"/>
            <a:r>
              <a:rPr lang="en-US" dirty="0"/>
              <a:t>User can see the number of lives left, the current level, and current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2876951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95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14400"/>
            <a:ext cx="4724400" cy="4525963"/>
          </a:xfrm>
        </p:spPr>
        <p:txBody>
          <a:bodyPr/>
          <a:lstStyle/>
          <a:p>
            <a:r>
              <a:rPr lang="en-US" dirty="0"/>
              <a:t>Pause Screen</a:t>
            </a:r>
          </a:p>
          <a:p>
            <a:pPr lvl="1"/>
            <a:r>
              <a:rPr lang="en-US" dirty="0"/>
              <a:t>The game will be paused until the user decides to resume game.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4400"/>
            <a:ext cx="2876951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54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990600"/>
            <a:ext cx="4800600" cy="4525963"/>
          </a:xfrm>
        </p:spPr>
        <p:txBody>
          <a:bodyPr/>
          <a:lstStyle/>
          <a:p>
            <a:r>
              <a:rPr lang="en-US" dirty="0"/>
              <a:t>Leaderboard Initials Entry</a:t>
            </a:r>
          </a:p>
          <a:p>
            <a:pPr lvl="1"/>
            <a:r>
              <a:rPr lang="en-US" dirty="0"/>
              <a:t>User will be asked to enter their initials when they obtain a high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2876951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63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 </a:t>
            </a:r>
            <a:r>
              <a:rPr lang="en-US" dirty="0"/>
              <a:t>test it out ourselves </a:t>
            </a:r>
            <a:endParaRPr lang="en-US" dirty="0" smtClean="0"/>
          </a:p>
          <a:p>
            <a:r>
              <a:rPr lang="en-US" dirty="0"/>
              <a:t>let random people test the complete product when at a stable build</a:t>
            </a:r>
          </a:p>
        </p:txBody>
      </p:sp>
    </p:spTree>
    <p:extLst>
      <p:ext uri="{BB962C8B-B14F-4D97-AF65-F5344CB8AC3E}">
        <p14:creationId xmlns:p14="http://schemas.microsoft.com/office/powerpoint/2010/main" val="835617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Autumn">
  <a:themeElements>
    <a:clrScheme name="Autumn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TC102455610[[fn=Autumn]]</Template>
  <TotalTime>28</TotalTime>
  <Words>275</Words>
  <Application>Microsoft Office PowerPoint</Application>
  <PresentationFormat>On-screen Show (4:3)</PresentationFormat>
  <Paragraphs>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Autumn</vt:lpstr>
      <vt:lpstr>How the Grinch Killed Christmas</vt:lpstr>
      <vt:lpstr>Description</vt:lpstr>
      <vt:lpstr>Phase I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Plan</vt:lpstr>
      <vt:lpstr>Changes from Phase I</vt:lpstr>
      <vt:lpstr>Current Screenshots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Grinch Killed Christmas</dc:title>
  <dc:creator>aznhalfling@gmail.com</dc:creator>
  <cp:lastModifiedBy>aznhalfling@gmail.com</cp:lastModifiedBy>
  <cp:revision>5</cp:revision>
  <dcterms:created xsi:type="dcterms:W3CDTF">2014-12-09T03:44:08Z</dcterms:created>
  <dcterms:modified xsi:type="dcterms:W3CDTF">2014-12-09T22:02:18Z</dcterms:modified>
</cp:coreProperties>
</file>