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>
        <p:scale>
          <a:sx n="88" d="100"/>
          <a:sy n="88" d="100"/>
        </p:scale>
        <p:origin x="84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9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F2648-3D61-134A-B44D-2A90DC8F3BFA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A77FA-0078-C046-A14B-3341EFD80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7105752" y="1755134"/>
            <a:ext cx="7669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58372" y="2146650"/>
            <a:ext cx="928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787197" y="4045330"/>
            <a:ext cx="1121790" cy="2682355"/>
            <a:chOff x="1423447" y="2562633"/>
            <a:chExt cx="1121790" cy="2950590"/>
          </a:xfrm>
        </p:grpSpPr>
        <p:sp>
          <p:nvSpPr>
            <p:cNvPr id="4" name="Oval 3"/>
            <p:cNvSpPr/>
            <p:nvPr/>
          </p:nvSpPr>
          <p:spPr>
            <a:xfrm>
              <a:off x="1423447" y="3297924"/>
              <a:ext cx="1121790" cy="22152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647428" y="2562633"/>
              <a:ext cx="739313" cy="8484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loud Callout 7"/>
          <p:cNvSpPr/>
          <p:nvPr/>
        </p:nvSpPr>
        <p:spPr>
          <a:xfrm>
            <a:off x="3908987" y="196403"/>
            <a:ext cx="4774615" cy="3732813"/>
          </a:xfrm>
          <a:prstGeom prst="cloudCallout">
            <a:avLst>
              <a:gd name="adj1" fmla="val -49750"/>
              <a:gd name="adj2" fmla="val 551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601915" y="898868"/>
            <a:ext cx="523323" cy="1251339"/>
            <a:chOff x="1423447" y="2562633"/>
            <a:chExt cx="1121790" cy="2950590"/>
          </a:xfrm>
        </p:grpSpPr>
        <p:sp>
          <p:nvSpPr>
            <p:cNvPr id="10" name="Oval 9"/>
            <p:cNvSpPr/>
            <p:nvPr/>
          </p:nvSpPr>
          <p:spPr>
            <a:xfrm>
              <a:off x="1423447" y="3297924"/>
              <a:ext cx="1121790" cy="22152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47428" y="2562633"/>
              <a:ext cx="739313" cy="84841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8273" y="1566448"/>
            <a:ext cx="295402" cy="583759"/>
            <a:chOff x="1423447" y="2562633"/>
            <a:chExt cx="1121790" cy="2950590"/>
          </a:xfrm>
          <a:solidFill>
            <a:srgbClr val="00B050"/>
          </a:solidFill>
        </p:grpSpPr>
        <p:sp>
          <p:nvSpPr>
            <p:cNvPr id="13" name="Oval 12"/>
            <p:cNvSpPr/>
            <p:nvPr/>
          </p:nvSpPr>
          <p:spPr>
            <a:xfrm>
              <a:off x="1423447" y="3297924"/>
              <a:ext cx="1121790" cy="22152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47428" y="2562633"/>
              <a:ext cx="739313" cy="8484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156228" y="611628"/>
            <a:ext cx="583759" cy="1137581"/>
            <a:chOff x="5145771" y="1870466"/>
            <a:chExt cx="583759" cy="1137581"/>
          </a:xfrm>
        </p:grpSpPr>
        <p:grpSp>
          <p:nvGrpSpPr>
            <p:cNvPr id="15" name="Group 14"/>
            <p:cNvGrpSpPr/>
            <p:nvPr/>
          </p:nvGrpSpPr>
          <p:grpSpPr>
            <a:xfrm>
              <a:off x="5240903" y="1870466"/>
              <a:ext cx="475748" cy="1137581"/>
              <a:chOff x="1423447" y="2562633"/>
              <a:chExt cx="1121790" cy="295059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1423447" y="3297924"/>
                <a:ext cx="1121790" cy="22152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647428" y="2562633"/>
                <a:ext cx="739313" cy="84841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17088017">
              <a:off x="5289950" y="2189172"/>
              <a:ext cx="295402" cy="583759"/>
              <a:chOff x="1423447" y="2562633"/>
              <a:chExt cx="1121790" cy="2950590"/>
            </a:xfrm>
            <a:solidFill>
              <a:srgbClr val="00B050"/>
            </a:solidFill>
          </p:grpSpPr>
          <p:sp>
            <p:nvSpPr>
              <p:cNvPr id="19" name="Oval 18"/>
              <p:cNvSpPr/>
              <p:nvPr/>
            </p:nvSpPr>
            <p:spPr>
              <a:xfrm>
                <a:off x="1423447" y="3297924"/>
                <a:ext cx="1121790" cy="22152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647428" y="2562633"/>
                <a:ext cx="739313" cy="84841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736978" y="2020388"/>
            <a:ext cx="1235205" cy="1314745"/>
            <a:chOff x="5736978" y="2165528"/>
            <a:chExt cx="1235205" cy="1314745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5736978" y="3480273"/>
              <a:ext cx="123520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5753492" y="2165528"/>
              <a:ext cx="1173147" cy="1314745"/>
              <a:chOff x="6114923" y="2584012"/>
              <a:chExt cx="1173147" cy="131474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114923" y="2647418"/>
                <a:ext cx="523323" cy="1251339"/>
                <a:chOff x="1579007" y="2562633"/>
                <a:chExt cx="1121790" cy="295059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1579007" y="3297923"/>
                  <a:ext cx="1121790" cy="221530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1802989" y="2562633"/>
                  <a:ext cx="739314" cy="8484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992668" y="3314998"/>
                <a:ext cx="295402" cy="583759"/>
                <a:chOff x="1037628" y="2562633"/>
                <a:chExt cx="1121790" cy="2950590"/>
              </a:xfrm>
              <a:solidFill>
                <a:srgbClr val="00B050"/>
              </a:solidFill>
            </p:grpSpPr>
            <p:sp>
              <p:nvSpPr>
                <p:cNvPr id="28" name="Oval 27"/>
                <p:cNvSpPr/>
                <p:nvPr/>
              </p:nvSpPr>
              <p:spPr>
                <a:xfrm>
                  <a:off x="1037628" y="3297926"/>
                  <a:ext cx="1121790" cy="22152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1261609" y="2562633"/>
                  <a:ext cx="739313" cy="84841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Callout 29"/>
              <p:cNvSpPr/>
              <p:nvPr/>
            </p:nvSpPr>
            <p:spPr>
              <a:xfrm>
                <a:off x="6608911" y="2584012"/>
                <a:ext cx="323569" cy="228424"/>
              </a:xfrm>
              <a:prstGeom prst="wedgeEllipseCallout">
                <a:avLst>
                  <a:gd name="adj1" fmla="val -43234"/>
                  <a:gd name="adj2" fmla="val 5517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Callout 30"/>
              <p:cNvSpPr/>
              <p:nvPr/>
            </p:nvSpPr>
            <p:spPr>
              <a:xfrm>
                <a:off x="6680251" y="3139886"/>
                <a:ext cx="323569" cy="228424"/>
              </a:xfrm>
              <a:prstGeom prst="wedgeEllipseCallout">
                <a:avLst>
                  <a:gd name="adj1" fmla="val 41729"/>
                  <a:gd name="adj2" fmla="val 4769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597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2</cp:revision>
  <dcterms:created xsi:type="dcterms:W3CDTF">2017-08-28T22:44:37Z</dcterms:created>
  <dcterms:modified xsi:type="dcterms:W3CDTF">2017-08-28T22:57:45Z</dcterms:modified>
</cp:coreProperties>
</file>