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072" y="-128"/>
      </p:cViewPr>
      <p:guideLst>
        <p:guide orient="horz" pos="4247"/>
        <p:guide pos="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8F8A-2E43-894F-AF10-9A83EE20F3DE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E73A-FFA7-854F-AD2C-7D76F944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91"/>
          <p:cNvSpPr/>
          <p:nvPr/>
        </p:nvSpPr>
        <p:spPr>
          <a:xfrm>
            <a:off x="3562350" y="5778500"/>
            <a:ext cx="1543050" cy="711200"/>
          </a:xfrm>
          <a:custGeom>
            <a:avLst/>
            <a:gdLst>
              <a:gd name="connsiteX0" fmla="*/ 0 w 1543050"/>
              <a:gd name="connsiteY0" fmla="*/ 711200 h 711200"/>
              <a:gd name="connsiteX1" fmla="*/ 38100 w 1543050"/>
              <a:gd name="connsiteY1" fmla="*/ 654050 h 711200"/>
              <a:gd name="connsiteX2" fmla="*/ 114300 w 1543050"/>
              <a:gd name="connsiteY2" fmla="*/ 558800 h 711200"/>
              <a:gd name="connsiteX3" fmla="*/ 158750 w 1543050"/>
              <a:gd name="connsiteY3" fmla="*/ 622300 h 711200"/>
              <a:gd name="connsiteX4" fmla="*/ 158750 w 1543050"/>
              <a:gd name="connsiteY4" fmla="*/ 622300 h 711200"/>
              <a:gd name="connsiteX5" fmla="*/ 247650 w 1543050"/>
              <a:gd name="connsiteY5" fmla="*/ 666750 h 711200"/>
              <a:gd name="connsiteX6" fmla="*/ 247650 w 1543050"/>
              <a:gd name="connsiteY6" fmla="*/ 666750 h 711200"/>
              <a:gd name="connsiteX7" fmla="*/ 349250 w 1543050"/>
              <a:gd name="connsiteY7" fmla="*/ 635000 h 711200"/>
              <a:gd name="connsiteX8" fmla="*/ 349250 w 1543050"/>
              <a:gd name="connsiteY8" fmla="*/ 635000 h 711200"/>
              <a:gd name="connsiteX9" fmla="*/ 431800 w 1543050"/>
              <a:gd name="connsiteY9" fmla="*/ 622300 h 711200"/>
              <a:gd name="connsiteX10" fmla="*/ 463550 w 1543050"/>
              <a:gd name="connsiteY10" fmla="*/ 571500 h 711200"/>
              <a:gd name="connsiteX11" fmla="*/ 463550 w 1543050"/>
              <a:gd name="connsiteY11" fmla="*/ 571500 h 711200"/>
              <a:gd name="connsiteX12" fmla="*/ 514350 w 1543050"/>
              <a:gd name="connsiteY12" fmla="*/ 615950 h 711200"/>
              <a:gd name="connsiteX13" fmla="*/ 596900 w 1543050"/>
              <a:gd name="connsiteY13" fmla="*/ 641350 h 711200"/>
              <a:gd name="connsiteX14" fmla="*/ 654050 w 1543050"/>
              <a:gd name="connsiteY14" fmla="*/ 527050 h 711200"/>
              <a:gd name="connsiteX15" fmla="*/ 660400 w 1543050"/>
              <a:gd name="connsiteY15" fmla="*/ 298450 h 711200"/>
              <a:gd name="connsiteX16" fmla="*/ 711200 w 1543050"/>
              <a:gd name="connsiteY16" fmla="*/ 139700 h 711200"/>
              <a:gd name="connsiteX17" fmla="*/ 787400 w 1543050"/>
              <a:gd name="connsiteY17" fmla="*/ 50800 h 711200"/>
              <a:gd name="connsiteX18" fmla="*/ 844550 w 1543050"/>
              <a:gd name="connsiteY18" fmla="*/ 0 h 711200"/>
              <a:gd name="connsiteX19" fmla="*/ 908050 w 1543050"/>
              <a:gd name="connsiteY19" fmla="*/ 0 h 711200"/>
              <a:gd name="connsiteX20" fmla="*/ 908050 w 1543050"/>
              <a:gd name="connsiteY20" fmla="*/ 0 h 711200"/>
              <a:gd name="connsiteX21" fmla="*/ 958850 w 1543050"/>
              <a:gd name="connsiteY21" fmla="*/ 76200 h 711200"/>
              <a:gd name="connsiteX22" fmla="*/ 984250 w 1543050"/>
              <a:gd name="connsiteY22" fmla="*/ 82550 h 711200"/>
              <a:gd name="connsiteX23" fmla="*/ 1016000 w 1543050"/>
              <a:gd name="connsiteY23" fmla="*/ 133350 h 711200"/>
              <a:gd name="connsiteX24" fmla="*/ 1085850 w 1543050"/>
              <a:gd name="connsiteY24" fmla="*/ 165100 h 711200"/>
              <a:gd name="connsiteX25" fmla="*/ 1117600 w 1543050"/>
              <a:gd name="connsiteY25" fmla="*/ 184150 h 711200"/>
              <a:gd name="connsiteX26" fmla="*/ 1117600 w 1543050"/>
              <a:gd name="connsiteY26" fmla="*/ 184150 h 711200"/>
              <a:gd name="connsiteX27" fmla="*/ 1187450 w 1543050"/>
              <a:gd name="connsiteY27" fmla="*/ 171450 h 711200"/>
              <a:gd name="connsiteX28" fmla="*/ 1187450 w 1543050"/>
              <a:gd name="connsiteY28" fmla="*/ 171450 h 711200"/>
              <a:gd name="connsiteX29" fmla="*/ 1270000 w 1543050"/>
              <a:gd name="connsiteY29" fmla="*/ 184150 h 711200"/>
              <a:gd name="connsiteX30" fmla="*/ 1270000 w 1543050"/>
              <a:gd name="connsiteY30" fmla="*/ 184150 h 711200"/>
              <a:gd name="connsiteX31" fmla="*/ 1358900 w 1543050"/>
              <a:gd name="connsiteY31" fmla="*/ 209550 h 711200"/>
              <a:gd name="connsiteX32" fmla="*/ 1409700 w 1543050"/>
              <a:gd name="connsiteY32" fmla="*/ 260350 h 711200"/>
              <a:gd name="connsiteX33" fmla="*/ 1441450 w 1543050"/>
              <a:gd name="connsiteY33" fmla="*/ 323850 h 711200"/>
              <a:gd name="connsiteX34" fmla="*/ 1441450 w 1543050"/>
              <a:gd name="connsiteY34" fmla="*/ 323850 h 711200"/>
              <a:gd name="connsiteX35" fmla="*/ 1492250 w 1543050"/>
              <a:gd name="connsiteY35" fmla="*/ 285750 h 711200"/>
              <a:gd name="connsiteX36" fmla="*/ 1492250 w 1543050"/>
              <a:gd name="connsiteY36" fmla="*/ 285750 h 711200"/>
              <a:gd name="connsiteX37" fmla="*/ 1543050 w 1543050"/>
              <a:gd name="connsiteY37" fmla="*/ 260350 h 711200"/>
              <a:gd name="connsiteX38" fmla="*/ 1543050 w 1543050"/>
              <a:gd name="connsiteY38" fmla="*/ 260350 h 711200"/>
              <a:gd name="connsiteX39" fmla="*/ 1543050 w 1543050"/>
              <a:gd name="connsiteY39" fmla="*/ 26035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43050" h="711200">
                <a:moveTo>
                  <a:pt x="0" y="711200"/>
                </a:moveTo>
                <a:lnTo>
                  <a:pt x="38100" y="654050"/>
                </a:lnTo>
                <a:lnTo>
                  <a:pt x="114300" y="558800"/>
                </a:lnTo>
                <a:lnTo>
                  <a:pt x="158750" y="622300"/>
                </a:lnTo>
                <a:lnTo>
                  <a:pt x="158750" y="622300"/>
                </a:lnTo>
                <a:lnTo>
                  <a:pt x="247650" y="666750"/>
                </a:lnTo>
                <a:lnTo>
                  <a:pt x="247650" y="666750"/>
                </a:lnTo>
                <a:lnTo>
                  <a:pt x="349250" y="635000"/>
                </a:lnTo>
                <a:lnTo>
                  <a:pt x="349250" y="635000"/>
                </a:lnTo>
                <a:lnTo>
                  <a:pt x="431800" y="622300"/>
                </a:lnTo>
                <a:lnTo>
                  <a:pt x="463550" y="571500"/>
                </a:lnTo>
                <a:lnTo>
                  <a:pt x="463550" y="571500"/>
                </a:lnTo>
                <a:lnTo>
                  <a:pt x="514350" y="615950"/>
                </a:lnTo>
                <a:lnTo>
                  <a:pt x="596900" y="641350"/>
                </a:lnTo>
                <a:lnTo>
                  <a:pt x="654050" y="527050"/>
                </a:lnTo>
                <a:lnTo>
                  <a:pt x="660400" y="298450"/>
                </a:lnTo>
                <a:lnTo>
                  <a:pt x="711200" y="139700"/>
                </a:lnTo>
                <a:lnTo>
                  <a:pt x="787400" y="50800"/>
                </a:lnTo>
                <a:lnTo>
                  <a:pt x="844550" y="0"/>
                </a:lnTo>
                <a:lnTo>
                  <a:pt x="908050" y="0"/>
                </a:lnTo>
                <a:lnTo>
                  <a:pt x="908050" y="0"/>
                </a:lnTo>
                <a:lnTo>
                  <a:pt x="958850" y="76200"/>
                </a:lnTo>
                <a:lnTo>
                  <a:pt x="984250" y="82550"/>
                </a:lnTo>
                <a:lnTo>
                  <a:pt x="1016000" y="133350"/>
                </a:lnTo>
                <a:lnTo>
                  <a:pt x="1085850" y="165100"/>
                </a:lnTo>
                <a:lnTo>
                  <a:pt x="1117600" y="184150"/>
                </a:lnTo>
                <a:lnTo>
                  <a:pt x="1117600" y="184150"/>
                </a:lnTo>
                <a:lnTo>
                  <a:pt x="1187450" y="171450"/>
                </a:lnTo>
                <a:lnTo>
                  <a:pt x="1187450" y="171450"/>
                </a:lnTo>
                <a:lnTo>
                  <a:pt x="1270000" y="184150"/>
                </a:lnTo>
                <a:lnTo>
                  <a:pt x="1270000" y="184150"/>
                </a:lnTo>
                <a:lnTo>
                  <a:pt x="1358900" y="209550"/>
                </a:lnTo>
                <a:lnTo>
                  <a:pt x="1409700" y="260350"/>
                </a:lnTo>
                <a:lnTo>
                  <a:pt x="1441450" y="323850"/>
                </a:lnTo>
                <a:lnTo>
                  <a:pt x="1441450" y="323850"/>
                </a:lnTo>
                <a:lnTo>
                  <a:pt x="1492250" y="285750"/>
                </a:lnTo>
                <a:lnTo>
                  <a:pt x="1492250" y="285750"/>
                </a:lnTo>
                <a:lnTo>
                  <a:pt x="1543050" y="260350"/>
                </a:lnTo>
                <a:lnTo>
                  <a:pt x="1543050" y="260350"/>
                </a:lnTo>
                <a:lnTo>
                  <a:pt x="1543050" y="26035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0"/>
          <p:cNvSpPr/>
          <p:nvPr/>
        </p:nvSpPr>
        <p:spPr>
          <a:xfrm>
            <a:off x="3041650" y="2895600"/>
            <a:ext cx="2108200" cy="584200"/>
          </a:xfrm>
          <a:custGeom>
            <a:avLst/>
            <a:gdLst>
              <a:gd name="connsiteX0" fmla="*/ 0 w 2108200"/>
              <a:gd name="connsiteY0" fmla="*/ 584200 h 584200"/>
              <a:gd name="connsiteX1" fmla="*/ 82550 w 2108200"/>
              <a:gd name="connsiteY1" fmla="*/ 520700 h 584200"/>
              <a:gd name="connsiteX2" fmla="*/ 152400 w 2108200"/>
              <a:gd name="connsiteY2" fmla="*/ 527050 h 584200"/>
              <a:gd name="connsiteX3" fmla="*/ 152400 w 2108200"/>
              <a:gd name="connsiteY3" fmla="*/ 527050 h 584200"/>
              <a:gd name="connsiteX4" fmla="*/ 234950 w 2108200"/>
              <a:gd name="connsiteY4" fmla="*/ 520700 h 584200"/>
              <a:gd name="connsiteX5" fmla="*/ 266700 w 2108200"/>
              <a:gd name="connsiteY5" fmla="*/ 431800 h 584200"/>
              <a:gd name="connsiteX6" fmla="*/ 292100 w 2108200"/>
              <a:gd name="connsiteY6" fmla="*/ 508000 h 584200"/>
              <a:gd name="connsiteX7" fmla="*/ 292100 w 2108200"/>
              <a:gd name="connsiteY7" fmla="*/ 508000 h 584200"/>
              <a:gd name="connsiteX8" fmla="*/ 355600 w 2108200"/>
              <a:gd name="connsiteY8" fmla="*/ 508000 h 584200"/>
              <a:gd name="connsiteX9" fmla="*/ 355600 w 2108200"/>
              <a:gd name="connsiteY9" fmla="*/ 508000 h 584200"/>
              <a:gd name="connsiteX10" fmla="*/ 425450 w 2108200"/>
              <a:gd name="connsiteY10" fmla="*/ 495300 h 584200"/>
              <a:gd name="connsiteX11" fmla="*/ 425450 w 2108200"/>
              <a:gd name="connsiteY11" fmla="*/ 495300 h 584200"/>
              <a:gd name="connsiteX12" fmla="*/ 425450 w 2108200"/>
              <a:gd name="connsiteY12" fmla="*/ 495300 h 584200"/>
              <a:gd name="connsiteX13" fmla="*/ 508000 w 2108200"/>
              <a:gd name="connsiteY13" fmla="*/ 527050 h 584200"/>
              <a:gd name="connsiteX14" fmla="*/ 558800 w 2108200"/>
              <a:gd name="connsiteY14" fmla="*/ 533400 h 584200"/>
              <a:gd name="connsiteX15" fmla="*/ 603250 w 2108200"/>
              <a:gd name="connsiteY15" fmla="*/ 488950 h 584200"/>
              <a:gd name="connsiteX16" fmla="*/ 622300 w 2108200"/>
              <a:gd name="connsiteY16" fmla="*/ 406400 h 584200"/>
              <a:gd name="connsiteX17" fmla="*/ 622300 w 2108200"/>
              <a:gd name="connsiteY17" fmla="*/ 330200 h 584200"/>
              <a:gd name="connsiteX18" fmla="*/ 660400 w 2108200"/>
              <a:gd name="connsiteY18" fmla="*/ 285750 h 584200"/>
              <a:gd name="connsiteX19" fmla="*/ 711200 w 2108200"/>
              <a:gd name="connsiteY19" fmla="*/ 273050 h 584200"/>
              <a:gd name="connsiteX20" fmla="*/ 711200 w 2108200"/>
              <a:gd name="connsiteY20" fmla="*/ 273050 h 584200"/>
              <a:gd name="connsiteX21" fmla="*/ 711200 w 2108200"/>
              <a:gd name="connsiteY21" fmla="*/ 273050 h 584200"/>
              <a:gd name="connsiteX22" fmla="*/ 793750 w 2108200"/>
              <a:gd name="connsiteY22" fmla="*/ 247650 h 584200"/>
              <a:gd name="connsiteX23" fmla="*/ 831850 w 2108200"/>
              <a:gd name="connsiteY23" fmla="*/ 190500 h 584200"/>
              <a:gd name="connsiteX24" fmla="*/ 882650 w 2108200"/>
              <a:gd name="connsiteY24" fmla="*/ 146050 h 584200"/>
              <a:gd name="connsiteX25" fmla="*/ 882650 w 2108200"/>
              <a:gd name="connsiteY25" fmla="*/ 146050 h 584200"/>
              <a:gd name="connsiteX26" fmla="*/ 977900 w 2108200"/>
              <a:gd name="connsiteY26" fmla="*/ 171450 h 584200"/>
              <a:gd name="connsiteX27" fmla="*/ 1047750 w 2108200"/>
              <a:gd name="connsiteY27" fmla="*/ 95250 h 584200"/>
              <a:gd name="connsiteX28" fmla="*/ 1104900 w 2108200"/>
              <a:gd name="connsiteY28" fmla="*/ 63500 h 584200"/>
              <a:gd name="connsiteX29" fmla="*/ 1104900 w 2108200"/>
              <a:gd name="connsiteY29" fmla="*/ 63500 h 584200"/>
              <a:gd name="connsiteX30" fmla="*/ 1181100 w 2108200"/>
              <a:gd name="connsiteY30" fmla="*/ 101600 h 584200"/>
              <a:gd name="connsiteX31" fmla="*/ 1206500 w 2108200"/>
              <a:gd name="connsiteY31" fmla="*/ 146050 h 584200"/>
              <a:gd name="connsiteX32" fmla="*/ 1206500 w 2108200"/>
              <a:gd name="connsiteY32" fmla="*/ 146050 h 584200"/>
              <a:gd name="connsiteX33" fmla="*/ 1289050 w 2108200"/>
              <a:gd name="connsiteY33" fmla="*/ 171450 h 584200"/>
              <a:gd name="connsiteX34" fmla="*/ 1339850 w 2108200"/>
              <a:gd name="connsiteY34" fmla="*/ 203200 h 584200"/>
              <a:gd name="connsiteX35" fmla="*/ 1384300 w 2108200"/>
              <a:gd name="connsiteY35" fmla="*/ 330200 h 584200"/>
              <a:gd name="connsiteX36" fmla="*/ 1460500 w 2108200"/>
              <a:gd name="connsiteY36" fmla="*/ 349250 h 584200"/>
              <a:gd name="connsiteX37" fmla="*/ 1460500 w 2108200"/>
              <a:gd name="connsiteY37" fmla="*/ 406400 h 584200"/>
              <a:gd name="connsiteX38" fmla="*/ 1568450 w 2108200"/>
              <a:gd name="connsiteY38" fmla="*/ 323850 h 584200"/>
              <a:gd name="connsiteX39" fmla="*/ 1568450 w 2108200"/>
              <a:gd name="connsiteY39" fmla="*/ 323850 h 584200"/>
              <a:gd name="connsiteX40" fmla="*/ 1676400 w 2108200"/>
              <a:gd name="connsiteY40" fmla="*/ 349250 h 584200"/>
              <a:gd name="connsiteX41" fmla="*/ 1765300 w 2108200"/>
              <a:gd name="connsiteY41" fmla="*/ 158750 h 584200"/>
              <a:gd name="connsiteX42" fmla="*/ 1765300 w 2108200"/>
              <a:gd name="connsiteY42" fmla="*/ 158750 h 584200"/>
              <a:gd name="connsiteX43" fmla="*/ 1860550 w 2108200"/>
              <a:gd name="connsiteY43" fmla="*/ 152400 h 584200"/>
              <a:gd name="connsiteX44" fmla="*/ 1898650 w 2108200"/>
              <a:gd name="connsiteY44" fmla="*/ 107950 h 584200"/>
              <a:gd name="connsiteX45" fmla="*/ 2000250 w 2108200"/>
              <a:gd name="connsiteY45" fmla="*/ 158750 h 584200"/>
              <a:gd name="connsiteX46" fmla="*/ 2000250 w 2108200"/>
              <a:gd name="connsiteY46" fmla="*/ 158750 h 584200"/>
              <a:gd name="connsiteX47" fmla="*/ 2051050 w 2108200"/>
              <a:gd name="connsiteY47" fmla="*/ 31750 h 584200"/>
              <a:gd name="connsiteX48" fmla="*/ 2076450 w 2108200"/>
              <a:gd name="connsiteY48" fmla="*/ 38100 h 584200"/>
              <a:gd name="connsiteX49" fmla="*/ 2076450 w 2108200"/>
              <a:gd name="connsiteY49" fmla="*/ 38100 h 584200"/>
              <a:gd name="connsiteX50" fmla="*/ 2108200 w 2108200"/>
              <a:gd name="connsiteY50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08200" h="584200">
                <a:moveTo>
                  <a:pt x="0" y="584200"/>
                </a:moveTo>
                <a:lnTo>
                  <a:pt x="82550" y="520700"/>
                </a:lnTo>
                <a:lnTo>
                  <a:pt x="152400" y="527050"/>
                </a:lnTo>
                <a:lnTo>
                  <a:pt x="152400" y="527050"/>
                </a:lnTo>
                <a:lnTo>
                  <a:pt x="234950" y="520700"/>
                </a:lnTo>
                <a:lnTo>
                  <a:pt x="266700" y="431800"/>
                </a:lnTo>
                <a:lnTo>
                  <a:pt x="292100" y="508000"/>
                </a:lnTo>
                <a:lnTo>
                  <a:pt x="292100" y="508000"/>
                </a:lnTo>
                <a:lnTo>
                  <a:pt x="355600" y="508000"/>
                </a:lnTo>
                <a:lnTo>
                  <a:pt x="355600" y="508000"/>
                </a:lnTo>
                <a:lnTo>
                  <a:pt x="425450" y="495300"/>
                </a:lnTo>
                <a:lnTo>
                  <a:pt x="425450" y="495300"/>
                </a:lnTo>
                <a:lnTo>
                  <a:pt x="425450" y="495300"/>
                </a:lnTo>
                <a:lnTo>
                  <a:pt x="508000" y="527050"/>
                </a:lnTo>
                <a:lnTo>
                  <a:pt x="558800" y="533400"/>
                </a:lnTo>
                <a:lnTo>
                  <a:pt x="603250" y="488950"/>
                </a:lnTo>
                <a:lnTo>
                  <a:pt x="622300" y="406400"/>
                </a:lnTo>
                <a:lnTo>
                  <a:pt x="622300" y="330200"/>
                </a:lnTo>
                <a:lnTo>
                  <a:pt x="660400" y="285750"/>
                </a:lnTo>
                <a:lnTo>
                  <a:pt x="711200" y="273050"/>
                </a:lnTo>
                <a:lnTo>
                  <a:pt x="711200" y="273050"/>
                </a:lnTo>
                <a:lnTo>
                  <a:pt x="711200" y="273050"/>
                </a:lnTo>
                <a:lnTo>
                  <a:pt x="793750" y="247650"/>
                </a:lnTo>
                <a:lnTo>
                  <a:pt x="831850" y="190500"/>
                </a:lnTo>
                <a:lnTo>
                  <a:pt x="882650" y="146050"/>
                </a:lnTo>
                <a:lnTo>
                  <a:pt x="882650" y="146050"/>
                </a:lnTo>
                <a:lnTo>
                  <a:pt x="977900" y="171450"/>
                </a:lnTo>
                <a:lnTo>
                  <a:pt x="1047750" y="95250"/>
                </a:lnTo>
                <a:lnTo>
                  <a:pt x="1104900" y="63500"/>
                </a:lnTo>
                <a:lnTo>
                  <a:pt x="1104900" y="63500"/>
                </a:lnTo>
                <a:lnTo>
                  <a:pt x="1181100" y="101600"/>
                </a:lnTo>
                <a:lnTo>
                  <a:pt x="1206500" y="146050"/>
                </a:lnTo>
                <a:lnTo>
                  <a:pt x="1206500" y="146050"/>
                </a:lnTo>
                <a:lnTo>
                  <a:pt x="1289050" y="171450"/>
                </a:lnTo>
                <a:lnTo>
                  <a:pt x="1339850" y="203200"/>
                </a:lnTo>
                <a:lnTo>
                  <a:pt x="1384300" y="330200"/>
                </a:lnTo>
                <a:lnTo>
                  <a:pt x="1460500" y="349250"/>
                </a:lnTo>
                <a:lnTo>
                  <a:pt x="1460500" y="406400"/>
                </a:lnTo>
                <a:lnTo>
                  <a:pt x="1568450" y="323850"/>
                </a:lnTo>
                <a:lnTo>
                  <a:pt x="1568450" y="323850"/>
                </a:lnTo>
                <a:lnTo>
                  <a:pt x="1676400" y="349250"/>
                </a:lnTo>
                <a:lnTo>
                  <a:pt x="1765300" y="158750"/>
                </a:lnTo>
                <a:lnTo>
                  <a:pt x="1765300" y="158750"/>
                </a:lnTo>
                <a:lnTo>
                  <a:pt x="1860550" y="152400"/>
                </a:lnTo>
                <a:lnTo>
                  <a:pt x="1898650" y="107950"/>
                </a:lnTo>
                <a:lnTo>
                  <a:pt x="2000250" y="158750"/>
                </a:lnTo>
                <a:lnTo>
                  <a:pt x="2000250" y="158750"/>
                </a:lnTo>
                <a:lnTo>
                  <a:pt x="2051050" y="31750"/>
                </a:lnTo>
                <a:lnTo>
                  <a:pt x="2076450" y="38100"/>
                </a:lnTo>
                <a:lnTo>
                  <a:pt x="2076450" y="38100"/>
                </a:lnTo>
                <a:lnTo>
                  <a:pt x="210820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3170767" y="1236133"/>
            <a:ext cx="948266" cy="749300"/>
          </a:xfrm>
          <a:custGeom>
            <a:avLst/>
            <a:gdLst>
              <a:gd name="connsiteX0" fmla="*/ 0 w 948266"/>
              <a:gd name="connsiteY0" fmla="*/ 749300 h 749300"/>
              <a:gd name="connsiteX1" fmla="*/ 50800 w 948266"/>
              <a:gd name="connsiteY1" fmla="*/ 702734 h 749300"/>
              <a:gd name="connsiteX2" fmla="*/ 139700 w 948266"/>
              <a:gd name="connsiteY2" fmla="*/ 694267 h 749300"/>
              <a:gd name="connsiteX3" fmla="*/ 139700 w 948266"/>
              <a:gd name="connsiteY3" fmla="*/ 694267 h 749300"/>
              <a:gd name="connsiteX4" fmla="*/ 198966 w 948266"/>
              <a:gd name="connsiteY4" fmla="*/ 706967 h 749300"/>
              <a:gd name="connsiteX5" fmla="*/ 198966 w 948266"/>
              <a:gd name="connsiteY5" fmla="*/ 706967 h 749300"/>
              <a:gd name="connsiteX6" fmla="*/ 220133 w 948266"/>
              <a:gd name="connsiteY6" fmla="*/ 647700 h 749300"/>
              <a:gd name="connsiteX7" fmla="*/ 232833 w 948266"/>
              <a:gd name="connsiteY7" fmla="*/ 613834 h 749300"/>
              <a:gd name="connsiteX8" fmla="*/ 232833 w 948266"/>
              <a:gd name="connsiteY8" fmla="*/ 613834 h 749300"/>
              <a:gd name="connsiteX9" fmla="*/ 275166 w 948266"/>
              <a:gd name="connsiteY9" fmla="*/ 579967 h 749300"/>
              <a:gd name="connsiteX10" fmla="*/ 287866 w 948266"/>
              <a:gd name="connsiteY10" fmla="*/ 626534 h 749300"/>
              <a:gd name="connsiteX11" fmla="*/ 300566 w 948266"/>
              <a:gd name="connsiteY11" fmla="*/ 664634 h 749300"/>
              <a:gd name="connsiteX12" fmla="*/ 300566 w 948266"/>
              <a:gd name="connsiteY12" fmla="*/ 664634 h 749300"/>
              <a:gd name="connsiteX13" fmla="*/ 355600 w 948266"/>
              <a:gd name="connsiteY13" fmla="*/ 677334 h 749300"/>
              <a:gd name="connsiteX14" fmla="*/ 355600 w 948266"/>
              <a:gd name="connsiteY14" fmla="*/ 677334 h 749300"/>
              <a:gd name="connsiteX15" fmla="*/ 436033 w 948266"/>
              <a:gd name="connsiteY15" fmla="*/ 630767 h 749300"/>
              <a:gd name="connsiteX16" fmla="*/ 436033 w 948266"/>
              <a:gd name="connsiteY16" fmla="*/ 630767 h 749300"/>
              <a:gd name="connsiteX17" fmla="*/ 482600 w 948266"/>
              <a:gd name="connsiteY17" fmla="*/ 673100 h 749300"/>
              <a:gd name="connsiteX18" fmla="*/ 482600 w 948266"/>
              <a:gd name="connsiteY18" fmla="*/ 673100 h 749300"/>
              <a:gd name="connsiteX19" fmla="*/ 520700 w 948266"/>
              <a:gd name="connsiteY19" fmla="*/ 690034 h 749300"/>
              <a:gd name="connsiteX20" fmla="*/ 520700 w 948266"/>
              <a:gd name="connsiteY20" fmla="*/ 690034 h 749300"/>
              <a:gd name="connsiteX21" fmla="*/ 575733 w 948266"/>
              <a:gd name="connsiteY21" fmla="*/ 698500 h 749300"/>
              <a:gd name="connsiteX22" fmla="*/ 575733 w 948266"/>
              <a:gd name="connsiteY22" fmla="*/ 698500 h 749300"/>
              <a:gd name="connsiteX23" fmla="*/ 613833 w 948266"/>
              <a:gd name="connsiteY23" fmla="*/ 698500 h 749300"/>
              <a:gd name="connsiteX24" fmla="*/ 660400 w 948266"/>
              <a:gd name="connsiteY24" fmla="*/ 643467 h 749300"/>
              <a:gd name="connsiteX25" fmla="*/ 706966 w 948266"/>
              <a:gd name="connsiteY25" fmla="*/ 512234 h 749300"/>
              <a:gd name="connsiteX26" fmla="*/ 715433 w 948266"/>
              <a:gd name="connsiteY26" fmla="*/ 359834 h 749300"/>
              <a:gd name="connsiteX27" fmla="*/ 757766 w 948266"/>
              <a:gd name="connsiteY27" fmla="*/ 186267 h 749300"/>
              <a:gd name="connsiteX28" fmla="*/ 812800 w 948266"/>
              <a:gd name="connsiteY28" fmla="*/ 84667 h 749300"/>
              <a:gd name="connsiteX29" fmla="*/ 876300 w 948266"/>
              <a:gd name="connsiteY29" fmla="*/ 33867 h 749300"/>
              <a:gd name="connsiteX30" fmla="*/ 948266 w 948266"/>
              <a:gd name="connsiteY30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8266" h="749300">
                <a:moveTo>
                  <a:pt x="0" y="749300"/>
                </a:moveTo>
                <a:lnTo>
                  <a:pt x="50800" y="702734"/>
                </a:lnTo>
                <a:lnTo>
                  <a:pt x="139700" y="694267"/>
                </a:lnTo>
                <a:lnTo>
                  <a:pt x="139700" y="694267"/>
                </a:lnTo>
                <a:lnTo>
                  <a:pt x="198966" y="706967"/>
                </a:lnTo>
                <a:lnTo>
                  <a:pt x="198966" y="706967"/>
                </a:lnTo>
                <a:lnTo>
                  <a:pt x="220133" y="647700"/>
                </a:lnTo>
                <a:lnTo>
                  <a:pt x="232833" y="613834"/>
                </a:lnTo>
                <a:lnTo>
                  <a:pt x="232833" y="613834"/>
                </a:lnTo>
                <a:lnTo>
                  <a:pt x="275166" y="579967"/>
                </a:lnTo>
                <a:lnTo>
                  <a:pt x="287866" y="626534"/>
                </a:lnTo>
                <a:lnTo>
                  <a:pt x="300566" y="664634"/>
                </a:lnTo>
                <a:lnTo>
                  <a:pt x="300566" y="664634"/>
                </a:lnTo>
                <a:lnTo>
                  <a:pt x="355600" y="677334"/>
                </a:lnTo>
                <a:lnTo>
                  <a:pt x="355600" y="677334"/>
                </a:lnTo>
                <a:lnTo>
                  <a:pt x="436033" y="630767"/>
                </a:lnTo>
                <a:lnTo>
                  <a:pt x="436033" y="630767"/>
                </a:lnTo>
                <a:lnTo>
                  <a:pt x="482600" y="673100"/>
                </a:lnTo>
                <a:lnTo>
                  <a:pt x="482600" y="673100"/>
                </a:lnTo>
                <a:lnTo>
                  <a:pt x="520700" y="690034"/>
                </a:lnTo>
                <a:lnTo>
                  <a:pt x="520700" y="690034"/>
                </a:lnTo>
                <a:lnTo>
                  <a:pt x="575733" y="698500"/>
                </a:lnTo>
                <a:lnTo>
                  <a:pt x="575733" y="698500"/>
                </a:lnTo>
                <a:lnTo>
                  <a:pt x="613833" y="698500"/>
                </a:lnTo>
                <a:lnTo>
                  <a:pt x="660400" y="643467"/>
                </a:lnTo>
                <a:lnTo>
                  <a:pt x="706966" y="512234"/>
                </a:lnTo>
                <a:lnTo>
                  <a:pt x="715433" y="359834"/>
                </a:lnTo>
                <a:lnTo>
                  <a:pt x="757766" y="186267"/>
                </a:lnTo>
                <a:lnTo>
                  <a:pt x="812800" y="84667"/>
                </a:lnTo>
                <a:lnTo>
                  <a:pt x="876300" y="33867"/>
                </a:lnTo>
                <a:lnTo>
                  <a:pt x="94826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260722" y="5758405"/>
            <a:ext cx="1868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60722" y="6501466"/>
            <a:ext cx="1868657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965572" y="5758405"/>
            <a:ext cx="571500" cy="743061"/>
          </a:xfrm>
          <a:custGeom>
            <a:avLst/>
            <a:gdLst>
              <a:gd name="connsiteX0" fmla="*/ 0 w 571500"/>
              <a:gd name="connsiteY0" fmla="*/ 743061 h 743061"/>
              <a:gd name="connsiteX1" fmla="*/ 120650 w 571500"/>
              <a:gd name="connsiteY1" fmla="*/ 692261 h 743061"/>
              <a:gd name="connsiteX2" fmla="*/ 196850 w 571500"/>
              <a:gd name="connsiteY2" fmla="*/ 495411 h 743061"/>
              <a:gd name="connsiteX3" fmla="*/ 215900 w 571500"/>
              <a:gd name="connsiteY3" fmla="*/ 279511 h 743061"/>
              <a:gd name="connsiteX4" fmla="*/ 279400 w 571500"/>
              <a:gd name="connsiteY4" fmla="*/ 114411 h 743061"/>
              <a:gd name="connsiteX5" fmla="*/ 368300 w 571500"/>
              <a:gd name="connsiteY5" fmla="*/ 12811 h 743061"/>
              <a:gd name="connsiteX6" fmla="*/ 571500 w 571500"/>
              <a:gd name="connsiteY6" fmla="*/ 111 h 7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" h="743061">
                <a:moveTo>
                  <a:pt x="0" y="743061"/>
                </a:moveTo>
                <a:cubicBezTo>
                  <a:pt x="43921" y="738298"/>
                  <a:pt x="87842" y="733536"/>
                  <a:pt x="120650" y="692261"/>
                </a:cubicBezTo>
                <a:cubicBezTo>
                  <a:pt x="153458" y="650986"/>
                  <a:pt x="180975" y="564203"/>
                  <a:pt x="196850" y="495411"/>
                </a:cubicBezTo>
                <a:cubicBezTo>
                  <a:pt x="212725" y="426619"/>
                  <a:pt x="202142" y="343011"/>
                  <a:pt x="215900" y="279511"/>
                </a:cubicBezTo>
                <a:cubicBezTo>
                  <a:pt x="229658" y="216011"/>
                  <a:pt x="254000" y="158861"/>
                  <a:pt x="279400" y="114411"/>
                </a:cubicBezTo>
                <a:cubicBezTo>
                  <a:pt x="304800" y="69961"/>
                  <a:pt x="319617" y="31861"/>
                  <a:pt x="368300" y="12811"/>
                </a:cubicBezTo>
                <a:cubicBezTo>
                  <a:pt x="416983" y="-6239"/>
                  <a:pt x="536575" y="2228"/>
                  <a:pt x="571500" y="11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260722" y="4158205"/>
            <a:ext cx="1868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60722" y="4906822"/>
            <a:ext cx="1868657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9276" y="4906822"/>
            <a:ext cx="437796" cy="418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829276" y="5325623"/>
            <a:ext cx="431447" cy="4327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2517772" y="5758516"/>
            <a:ext cx="749301" cy="7618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517772" y="4158205"/>
            <a:ext cx="742950" cy="7549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306538" y="4906822"/>
            <a:ext cx="211234" cy="63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306538" y="5758516"/>
            <a:ext cx="21123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459158" y="5022776"/>
            <a:ext cx="1419222" cy="605694"/>
            <a:chOff x="1849436" y="2035541"/>
            <a:chExt cx="1419222" cy="60569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849436" y="2035541"/>
              <a:ext cx="0" cy="60569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325686" y="2035541"/>
              <a:ext cx="0" cy="60569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797172" y="2035541"/>
              <a:ext cx="0" cy="60569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268658" y="2035541"/>
              <a:ext cx="0" cy="60569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2759072" y="2735805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59072" y="348521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422647" y="3124589"/>
            <a:ext cx="488950" cy="360627"/>
          </a:xfrm>
          <a:custGeom>
            <a:avLst/>
            <a:gdLst>
              <a:gd name="connsiteX0" fmla="*/ 0 w 571500"/>
              <a:gd name="connsiteY0" fmla="*/ 743061 h 743061"/>
              <a:gd name="connsiteX1" fmla="*/ 120650 w 571500"/>
              <a:gd name="connsiteY1" fmla="*/ 692261 h 743061"/>
              <a:gd name="connsiteX2" fmla="*/ 196850 w 571500"/>
              <a:gd name="connsiteY2" fmla="*/ 495411 h 743061"/>
              <a:gd name="connsiteX3" fmla="*/ 215900 w 571500"/>
              <a:gd name="connsiteY3" fmla="*/ 279511 h 743061"/>
              <a:gd name="connsiteX4" fmla="*/ 279400 w 571500"/>
              <a:gd name="connsiteY4" fmla="*/ 114411 h 743061"/>
              <a:gd name="connsiteX5" fmla="*/ 368300 w 571500"/>
              <a:gd name="connsiteY5" fmla="*/ 12811 h 743061"/>
              <a:gd name="connsiteX6" fmla="*/ 571500 w 571500"/>
              <a:gd name="connsiteY6" fmla="*/ 111 h 7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" h="743061">
                <a:moveTo>
                  <a:pt x="0" y="743061"/>
                </a:moveTo>
                <a:cubicBezTo>
                  <a:pt x="43921" y="738298"/>
                  <a:pt x="87842" y="733536"/>
                  <a:pt x="120650" y="692261"/>
                </a:cubicBezTo>
                <a:cubicBezTo>
                  <a:pt x="153458" y="650986"/>
                  <a:pt x="180975" y="564203"/>
                  <a:pt x="196850" y="495411"/>
                </a:cubicBezTo>
                <a:cubicBezTo>
                  <a:pt x="212725" y="426619"/>
                  <a:pt x="202142" y="343011"/>
                  <a:pt x="215900" y="279511"/>
                </a:cubicBezTo>
                <a:cubicBezTo>
                  <a:pt x="229658" y="216011"/>
                  <a:pt x="254000" y="158861"/>
                  <a:pt x="279400" y="114411"/>
                </a:cubicBezTo>
                <a:cubicBezTo>
                  <a:pt x="304800" y="69961"/>
                  <a:pt x="319617" y="31861"/>
                  <a:pt x="368300" y="12811"/>
                </a:cubicBezTo>
                <a:cubicBezTo>
                  <a:pt x="416983" y="-6239"/>
                  <a:pt x="536575" y="2228"/>
                  <a:pt x="571500" y="11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759072" y="1240764"/>
            <a:ext cx="2400300" cy="749411"/>
            <a:chOff x="1454151" y="802670"/>
            <a:chExt cx="2400300" cy="749411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454151" y="802670"/>
              <a:ext cx="2400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454151" y="1552081"/>
              <a:ext cx="2400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2317750" y="802670"/>
              <a:ext cx="571500" cy="743061"/>
            </a:xfrm>
            <a:custGeom>
              <a:avLst/>
              <a:gdLst>
                <a:gd name="connsiteX0" fmla="*/ 0 w 571500"/>
                <a:gd name="connsiteY0" fmla="*/ 743061 h 743061"/>
                <a:gd name="connsiteX1" fmla="*/ 120650 w 571500"/>
                <a:gd name="connsiteY1" fmla="*/ 692261 h 743061"/>
                <a:gd name="connsiteX2" fmla="*/ 196850 w 571500"/>
                <a:gd name="connsiteY2" fmla="*/ 495411 h 743061"/>
                <a:gd name="connsiteX3" fmla="*/ 215900 w 571500"/>
                <a:gd name="connsiteY3" fmla="*/ 279511 h 743061"/>
                <a:gd name="connsiteX4" fmla="*/ 279400 w 571500"/>
                <a:gd name="connsiteY4" fmla="*/ 114411 h 743061"/>
                <a:gd name="connsiteX5" fmla="*/ 368300 w 571500"/>
                <a:gd name="connsiteY5" fmla="*/ 12811 h 743061"/>
                <a:gd name="connsiteX6" fmla="*/ 571500 w 571500"/>
                <a:gd name="connsiteY6" fmla="*/ 111 h 74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0" h="743061">
                  <a:moveTo>
                    <a:pt x="0" y="743061"/>
                  </a:moveTo>
                  <a:cubicBezTo>
                    <a:pt x="43921" y="738298"/>
                    <a:pt x="87842" y="733536"/>
                    <a:pt x="120650" y="692261"/>
                  </a:cubicBezTo>
                  <a:cubicBezTo>
                    <a:pt x="153458" y="650986"/>
                    <a:pt x="180975" y="564203"/>
                    <a:pt x="196850" y="495411"/>
                  </a:cubicBezTo>
                  <a:cubicBezTo>
                    <a:pt x="212725" y="426619"/>
                    <a:pt x="202142" y="343011"/>
                    <a:pt x="215900" y="279511"/>
                  </a:cubicBezTo>
                  <a:cubicBezTo>
                    <a:pt x="229658" y="216011"/>
                    <a:pt x="254000" y="158861"/>
                    <a:pt x="279400" y="114411"/>
                  </a:cubicBezTo>
                  <a:cubicBezTo>
                    <a:pt x="304800" y="69961"/>
                    <a:pt x="319617" y="31861"/>
                    <a:pt x="368300" y="12811"/>
                  </a:cubicBezTo>
                  <a:cubicBezTo>
                    <a:pt x="416983" y="-6239"/>
                    <a:pt x="536575" y="2228"/>
                    <a:pt x="571500" y="111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3911600" y="3124589"/>
            <a:ext cx="1241422" cy="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-236486" y="1079501"/>
            <a:ext cx="1696986" cy="5440890"/>
            <a:chOff x="106414" y="1079501"/>
            <a:chExt cx="1696986" cy="5440890"/>
          </a:xfrm>
        </p:grpSpPr>
        <p:sp>
          <p:nvSpPr>
            <p:cNvPr id="58" name="Left Brace 57"/>
            <p:cNvSpPr/>
            <p:nvPr/>
          </p:nvSpPr>
          <p:spPr>
            <a:xfrm>
              <a:off x="1562100" y="2481805"/>
              <a:ext cx="241300" cy="403858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6414" y="4183605"/>
              <a:ext cx="1577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Diversity maintained</a:t>
              </a:r>
              <a:endParaRPr lang="en-US" dirty="0"/>
            </a:p>
          </p:txBody>
        </p:sp>
        <p:sp>
          <p:nvSpPr>
            <p:cNvPr id="61" name="Left Brace 60"/>
            <p:cNvSpPr/>
            <p:nvPr/>
          </p:nvSpPr>
          <p:spPr>
            <a:xfrm>
              <a:off x="1485900" y="1079501"/>
              <a:ext cx="317500" cy="103029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9700" y="1273994"/>
              <a:ext cx="1506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Diversity transient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434663" y="11378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Sample of sequences</a:t>
            </a:r>
            <a:endParaRPr lang="en-US" b="1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2935452" y="0"/>
            <a:ext cx="192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Type of selection</a:t>
            </a:r>
          </a:p>
          <a:p>
            <a:pPr algn="ctr"/>
            <a:r>
              <a:rPr lang="en-US" b="1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selected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neutral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345647" y="795232"/>
            <a:ext cx="148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 sweep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47068" y="2366473"/>
            <a:ext cx="68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NFDS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490076" y="3791056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 w/ divergent </a:t>
            </a:r>
            <a:r>
              <a:rPr lang="en-US" dirty="0" err="1" smtClean="0"/>
              <a:t>seln</a:t>
            </a:r>
            <a:r>
              <a:rPr lang="en-US" dirty="0" smtClean="0"/>
              <a:t>. pressures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60500" y="1435100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1.)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60500" y="2939923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.)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460500" y="5140957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3.)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616936" y="5140957"/>
            <a:ext cx="109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migration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5686926" y="1179907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685943" y="1349069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684959" y="1518230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83976" y="1687391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683976" y="1854206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683976" y="2015862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880294" y="1633353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175457" y="1635575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80294" y="1800168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175457" y="1802390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880294" y="1961823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175457" y="1964046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035757" y="1464191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65782" y="1135266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972535" y="1800168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035757" y="1125869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807322" y="1633353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07322" y="1800168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534033" y="1800168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972535" y="1961824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534033" y="1961824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772219" y="1295030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72219" y="1125870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534033" y="1635575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972535" y="1633353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618031" y="1271375"/>
            <a:ext cx="152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only if sampled during sweep, lots of LD/hitchhiking</a:t>
            </a:r>
            <a:endParaRPr lang="en-US" sz="12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5686926" y="2675341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685943" y="2844503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84959" y="3013664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683976" y="3182825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683976" y="3349640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83976" y="3511296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880294" y="3128787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175457" y="3131009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880294" y="3295602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175457" y="3297824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880294" y="3457257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175457" y="3459480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035757" y="2959625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807322" y="2621303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807322" y="3295602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035757" y="2621303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807322" y="2959156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807322" y="2796067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34033" y="3295602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972535" y="3131009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534033" y="3457258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772219" y="2790464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772219" y="2621304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534033" y="2794056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972535" y="2959156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233010" y="2790465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233010" y="3459480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963077" y="113784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Notes</a:t>
            </a:r>
            <a:endParaRPr lang="en-US" b="1" u="sng" dirty="0"/>
          </a:p>
        </p:txBody>
      </p:sp>
      <p:sp>
        <p:nvSpPr>
          <p:cNvPr id="147" name="TextBox 146"/>
          <p:cNvSpPr txBox="1"/>
          <p:nvPr/>
        </p:nvSpPr>
        <p:spPr>
          <a:xfrm>
            <a:off x="7734302" y="2621303"/>
            <a:ext cx="140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onger timescales,  more </a:t>
            </a:r>
            <a:r>
              <a:rPr lang="en-US" sz="1200" dirty="0" err="1" smtClean="0"/>
              <a:t>recomb</a:t>
            </a:r>
            <a:r>
              <a:rPr lang="en-US" sz="1200" dirty="0" smtClean="0"/>
              <a:t>., less linkage b/t </a:t>
            </a:r>
            <a:r>
              <a:rPr lang="en-US" sz="1200" dirty="0" smtClean="0">
                <a:solidFill>
                  <a:srgbClr val="FF0000"/>
                </a:solidFill>
              </a:rPr>
              <a:t>selected</a:t>
            </a:r>
            <a:r>
              <a:rPr lang="en-US" sz="1200" dirty="0" smtClean="0"/>
              <a:t> and </a:t>
            </a:r>
            <a:r>
              <a:rPr lang="en-US" sz="1200" dirty="0" smtClean="0">
                <a:solidFill>
                  <a:schemeClr val="accent1"/>
                </a:solidFill>
              </a:rPr>
              <a:t>neutral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6807322" y="1961823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5686926" y="4875523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685943" y="5044685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684959" y="5213846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683976" y="5383007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683976" y="5549822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683976" y="5711478"/>
            <a:ext cx="17279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5880294" y="5328969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175457" y="5331191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880294" y="5495784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175457" y="5498006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880294" y="5657439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175457" y="5659662"/>
            <a:ext cx="108075" cy="108075"/>
          </a:xfrm>
          <a:prstGeom prst="ellipse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035757" y="5159807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807322" y="4821485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972535" y="5659662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035757" y="4821485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807322" y="5159338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6807322" y="4996249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534033" y="5495784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534033" y="5657440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772219" y="4990646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772219" y="4821486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534033" y="4994238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6972535" y="5489501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233010" y="4990647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233010" y="5498006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7618031" y="4731026"/>
            <a:ext cx="155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onger timescales but </a:t>
            </a:r>
            <a:r>
              <a:rPr lang="en-US" sz="1200" dirty="0" err="1" smtClean="0"/>
              <a:t>recomb</a:t>
            </a:r>
            <a:r>
              <a:rPr lang="en-US" sz="1200" dirty="0" smtClean="0"/>
              <a:t>. depends on migration, which re-introduces </a:t>
            </a:r>
            <a:r>
              <a:rPr lang="en-US" sz="1200" dirty="0" smtClean="0">
                <a:solidFill>
                  <a:srgbClr val="4F81BD"/>
                </a:solidFill>
              </a:rPr>
              <a:t>neutral</a:t>
            </a:r>
            <a:r>
              <a:rPr lang="en-US" sz="1200" dirty="0" smtClean="0"/>
              <a:t> mutations to break down LD</a:t>
            </a:r>
            <a:endParaRPr lang="en-US" sz="1200" dirty="0"/>
          </a:p>
        </p:txBody>
      </p:sp>
      <p:sp>
        <p:nvSpPr>
          <p:cNvPr id="179" name="Oval 178"/>
          <p:cNvSpPr/>
          <p:nvPr/>
        </p:nvSpPr>
        <p:spPr>
          <a:xfrm>
            <a:off x="7233010" y="5657439"/>
            <a:ext cx="108075" cy="108075"/>
          </a:xfrm>
          <a:prstGeom prst="ellipse">
            <a:avLst/>
          </a:prstGeom>
          <a:solidFill>
            <a:srgbClr val="5483B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2321698" y="1104703"/>
            <a:ext cx="495884" cy="996169"/>
            <a:chOff x="2321698" y="1104703"/>
            <a:chExt cx="495884" cy="996169"/>
          </a:xfrm>
        </p:grpSpPr>
        <p:sp>
          <p:nvSpPr>
            <p:cNvPr id="193" name="TextBox 192"/>
            <p:cNvSpPr txBox="1"/>
            <p:nvPr/>
          </p:nvSpPr>
          <p:spPr>
            <a:xfrm rot="16200000">
              <a:off x="1967755" y="147195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SNP frequency</a:t>
              </a:r>
              <a:endParaRPr lang="en-US" sz="10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567919" y="1854651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567919" y="1104703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US" sz="1000" dirty="0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321698" y="2602834"/>
            <a:ext cx="495884" cy="996169"/>
            <a:chOff x="2321698" y="1104703"/>
            <a:chExt cx="495884" cy="996169"/>
          </a:xfrm>
        </p:grpSpPr>
        <p:sp>
          <p:nvSpPr>
            <p:cNvPr id="198" name="TextBox 197"/>
            <p:cNvSpPr txBox="1"/>
            <p:nvPr/>
          </p:nvSpPr>
          <p:spPr>
            <a:xfrm rot="16200000">
              <a:off x="1967755" y="147195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SNP frequency</a:t>
              </a:r>
              <a:endParaRPr lang="en-US" sz="10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567919" y="1854651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567919" y="1104703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US" sz="10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848754" y="4776738"/>
            <a:ext cx="495884" cy="1091419"/>
            <a:chOff x="2321698" y="1053903"/>
            <a:chExt cx="495884" cy="1091419"/>
          </a:xfrm>
        </p:grpSpPr>
        <p:sp>
          <p:nvSpPr>
            <p:cNvPr id="202" name="TextBox 201"/>
            <p:cNvSpPr txBox="1"/>
            <p:nvPr/>
          </p:nvSpPr>
          <p:spPr>
            <a:xfrm rot="16200000">
              <a:off x="1967755" y="147195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SNP frequency</a:t>
              </a:r>
              <a:endParaRPr lang="en-US" sz="10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567919" y="1899101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567919" y="1053903"/>
              <a:ext cx="249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4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93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 Arnold</cp:lastModifiedBy>
  <cp:revision>10</cp:revision>
  <dcterms:created xsi:type="dcterms:W3CDTF">2018-05-02T15:54:40Z</dcterms:created>
  <dcterms:modified xsi:type="dcterms:W3CDTF">2018-05-02T18:33:53Z</dcterms:modified>
</cp:coreProperties>
</file>