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00" userDrawn="1">
          <p15:clr>
            <a:srgbClr val="A4A3A4"/>
          </p15:clr>
        </p15:guide>
        <p15:guide id="2" orient="horz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3F1"/>
    <a:srgbClr val="A7BEDC"/>
    <a:srgbClr val="229099"/>
    <a:srgbClr val="FFEEA1"/>
    <a:srgbClr val="FCB34C"/>
    <a:srgbClr val="F03B1F"/>
    <a:srgbClr val="EDF9B1"/>
    <a:srgbClr val="7FCEBB"/>
    <a:srgbClr val="2C80B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0"/>
    <p:restoredTop sz="96654"/>
  </p:normalViewPr>
  <p:slideViewPr>
    <p:cSldViewPr snapToGrid="0" snapToObjects="1">
      <p:cViewPr>
        <p:scale>
          <a:sx n="71" d="100"/>
          <a:sy n="71" d="100"/>
        </p:scale>
        <p:origin x="1896" y="672"/>
      </p:cViewPr>
      <p:guideLst>
        <p:guide pos="7200"/>
        <p:guide orient="horz" pos="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3367-CDBD-1748-9372-5D425C460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01D6-5B48-324F-81C5-F6E34CFA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47C3-B381-594D-AB86-B876721A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A8D1-A681-5341-A382-B77977C2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ADF3-0D2B-AA4C-823D-8D65274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103-0237-994B-AD9A-6F6C6EF8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6A67-8DCD-C240-B112-6D62C4C6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0CC4-1C27-A44A-BBED-C68FE979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8448-7530-B44C-92C9-88295CB7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0527-16F0-134E-8EAC-B186A103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3A1-14C3-BE4B-A668-95626CF93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780D-BBCF-614E-8CBF-571E0862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D2B4-12F4-2945-9566-C880EC19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79F7-5B81-C940-94AE-043ABE3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F72E-E39F-9945-A40D-5DFB56F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E30-0FB5-C04E-9590-496CEE42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CD6F-E17E-FC4F-A9F0-557B6356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2F2B-17B0-734E-8A0C-70AB43A3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1941-FF6C-F74D-A1B0-62A8B4FA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C2C5-1023-7E47-A789-DD00DFCD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A1A5-84E6-9144-A27B-9FA273F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F514-32AD-954D-B52C-A4FAA631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FA5C-D317-6446-B850-2989972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A70A-B0D3-E940-ACD6-30B83DC1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98DC-87D9-E646-93D5-0282EB67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F3BB-41A7-5348-AD55-4A9C4F0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043F-10E8-1D47-9D46-DED2B603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73BD-910A-EC48-B108-466D4EBA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C396-F91D-7049-B352-54B3A7CF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178AC-51FF-4746-B9EB-BC5F117E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DCCF-A153-5B47-8C75-50608374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619-B132-1D43-98F6-9DF5FDF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1920-8911-2A4E-B39D-43716CC2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1E57-0999-0449-AF88-B002F7C06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C036C-D24A-2D4D-915A-2370EAED8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A87DB-66A3-DB45-A474-57B18A190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7D22D-79F7-764B-BF89-AA12C4E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F6179-25C5-7A40-8EC0-AA9F01B0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C5BB0-1338-444D-8C9B-2EE9454A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C4DA-F2BC-7747-838C-F9A2E9FE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56789-B74E-2F4B-A87E-C1DDB20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27B14-6FAA-4C44-82F5-1C6ED4BD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619D0-554F-0E4E-AFCA-32F71627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84EF9-A836-5344-834A-7E9066E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68105-A3E2-624F-BA33-D17CA1A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1F2D-437B-2B4A-ACF8-CEF5CA8D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930-44D6-8149-9969-7393A33E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3F02-575A-9349-95CD-E4D806DC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C7ED-3B9A-CF44-B1BF-84A5F2196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F6BF-0A1A-6741-BC6A-87DC77E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C36B-09E2-E64A-8BCC-3AA601EC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A31-1973-8F43-B158-9D330E33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69E3-E67A-B445-8166-A16BC3C4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1B543-A244-BF4C-AAE0-41BD265F1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2DB5-AB20-A947-8EA5-6FAC135B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B566-00E3-C44D-9E68-1DF4D7C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E1DA-7C5A-E544-BB9E-18E6EA8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54F0-6857-FB45-9864-F857B646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46A5-23E1-9249-8D23-B71FA91C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61F5-3AF5-0746-9184-7D6A2D5A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C700-BF23-B840-9B5A-DD76CBE84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36F9-3045-BF4D-BCFC-3FF5C1E5935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891C-66B9-8B44-A8A2-1CCB00CC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59E7-4F04-DD43-9A95-503E97D6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6437-5C0A-6B45-A563-77486094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DD67-13F1-124D-942C-27EA76719E07}"/>
              </a:ext>
            </a:extLst>
          </p:cNvPr>
          <p:cNvSpPr/>
          <p:nvPr/>
        </p:nvSpPr>
        <p:spPr>
          <a:xfrm>
            <a:off x="2471351" y="122331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6EC53C-48ED-C34F-881D-6B187F0532F3}"/>
              </a:ext>
            </a:extLst>
          </p:cNvPr>
          <p:cNvSpPr/>
          <p:nvPr/>
        </p:nvSpPr>
        <p:spPr>
          <a:xfrm>
            <a:off x="2670175" y="1337147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B871C7-481B-6141-B773-F65403A003C4}"/>
              </a:ext>
            </a:extLst>
          </p:cNvPr>
          <p:cNvSpPr/>
          <p:nvPr/>
        </p:nvSpPr>
        <p:spPr>
          <a:xfrm>
            <a:off x="2574925" y="1511300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4A7E-774A-A744-AEE7-38EC890D023B}"/>
              </a:ext>
            </a:extLst>
          </p:cNvPr>
          <p:cNvSpPr/>
          <p:nvPr/>
        </p:nvSpPr>
        <p:spPr>
          <a:xfrm>
            <a:off x="2806700" y="1245072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693673-6776-4940-BC6B-B9C0A71E936E}"/>
              </a:ext>
            </a:extLst>
          </p:cNvPr>
          <p:cNvSpPr/>
          <p:nvPr/>
        </p:nvSpPr>
        <p:spPr>
          <a:xfrm>
            <a:off x="2846988" y="1403816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1BF71-690F-4F43-8EFD-DCC940137B87}"/>
              </a:ext>
            </a:extLst>
          </p:cNvPr>
          <p:cNvSpPr/>
          <p:nvPr/>
        </p:nvSpPr>
        <p:spPr>
          <a:xfrm>
            <a:off x="3142049" y="1337146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4D0EF3-2FA7-BF41-837E-EC289F1A643F}"/>
              </a:ext>
            </a:extLst>
          </p:cNvPr>
          <p:cNvSpPr/>
          <p:nvPr/>
        </p:nvSpPr>
        <p:spPr>
          <a:xfrm>
            <a:off x="3055123" y="1449854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6A36F-EE8A-EA4A-B73A-1A5A818019A8}"/>
              </a:ext>
            </a:extLst>
          </p:cNvPr>
          <p:cNvSpPr/>
          <p:nvPr/>
        </p:nvSpPr>
        <p:spPr>
          <a:xfrm>
            <a:off x="2806700" y="1588444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4E4BBF-8937-C44F-AF42-127A02D29D3B}"/>
              </a:ext>
            </a:extLst>
          </p:cNvPr>
          <p:cNvSpPr/>
          <p:nvPr/>
        </p:nvSpPr>
        <p:spPr>
          <a:xfrm>
            <a:off x="2980938" y="1680519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3A04D-EFA8-F84C-9889-A1669284A455}"/>
              </a:ext>
            </a:extLst>
          </p:cNvPr>
          <p:cNvSpPr/>
          <p:nvPr/>
        </p:nvSpPr>
        <p:spPr>
          <a:xfrm>
            <a:off x="3150373" y="1603375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19027C-1274-0F4C-BFCA-840890A276F4}"/>
              </a:ext>
            </a:extLst>
          </p:cNvPr>
          <p:cNvSpPr/>
          <p:nvPr/>
        </p:nvSpPr>
        <p:spPr>
          <a:xfrm>
            <a:off x="2670175" y="1695450"/>
            <a:ext cx="95250" cy="9207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7FA91B-CDBA-484C-B17D-1DFD3629B319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2656226" y="1589891"/>
            <a:ext cx="61574" cy="10555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B6534-494A-1E45-95F3-DDA9F574A8A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656226" y="1415738"/>
            <a:ext cx="27898" cy="10904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642AA8-586B-2049-8347-261F7531B36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70175" y="1557338"/>
            <a:ext cx="136525" cy="771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E4396-BCF7-F148-8F72-282292D3E2A4}"/>
              </a:ext>
            </a:extLst>
          </p:cNvPr>
          <p:cNvCxnSpPr>
            <a:cxnSpLocks/>
            <a:stCxn id="10" idx="2"/>
            <a:endCxn id="11" idx="7"/>
          </p:cNvCxnSpPr>
          <p:nvPr/>
        </p:nvCxnSpPr>
        <p:spPr>
          <a:xfrm flipH="1">
            <a:off x="2888001" y="1495892"/>
            <a:ext cx="167122" cy="106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2C167-6091-9B40-9A8B-EC2D0E40F178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3136424" y="1415737"/>
            <a:ext cx="19574" cy="4760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F2C9D1-A660-C64B-9A38-178BE8DED931}"/>
              </a:ext>
            </a:extLst>
          </p:cNvPr>
          <p:cNvCxnSpPr>
            <a:cxnSpLocks/>
            <a:stCxn id="13" idx="3"/>
            <a:endCxn id="12" idx="6"/>
          </p:cNvCxnSpPr>
          <p:nvPr/>
        </p:nvCxnSpPr>
        <p:spPr>
          <a:xfrm flipH="1">
            <a:off x="3076188" y="1681966"/>
            <a:ext cx="88134" cy="4459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6A2FD9-0E7C-3D4A-8D65-90854DC059D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765425" y="1383185"/>
            <a:ext cx="95512" cy="341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6ADCC3-9587-3041-8563-ECE5192D5B06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3136424" y="1528445"/>
            <a:ext cx="61574" cy="7493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BA2E7A-46A1-DC49-9E7A-21BB0007CB4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54325" y="1337147"/>
            <a:ext cx="40288" cy="6666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0FCF4034-F8F7-1F4D-B004-3A2651D2C515}"/>
              </a:ext>
            </a:extLst>
          </p:cNvPr>
          <p:cNvSpPr/>
          <p:nvPr/>
        </p:nvSpPr>
        <p:spPr>
          <a:xfrm>
            <a:off x="2760031" y="1775616"/>
            <a:ext cx="84382" cy="298450"/>
          </a:xfrm>
          <a:custGeom>
            <a:avLst/>
            <a:gdLst>
              <a:gd name="connsiteX0" fmla="*/ 0 w 84382"/>
              <a:gd name="connsiteY0" fmla="*/ 0 h 298450"/>
              <a:gd name="connsiteX1" fmla="*/ 63500 w 84382"/>
              <a:gd name="connsiteY1" fmla="*/ 76200 h 298450"/>
              <a:gd name="connsiteX2" fmla="*/ 82550 w 84382"/>
              <a:gd name="connsiteY2" fmla="*/ 161925 h 298450"/>
              <a:gd name="connsiteX3" fmla="*/ 82550 w 84382"/>
              <a:gd name="connsiteY3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82" h="298450">
                <a:moveTo>
                  <a:pt x="0" y="0"/>
                </a:moveTo>
                <a:cubicBezTo>
                  <a:pt x="24871" y="24606"/>
                  <a:pt x="49742" y="49213"/>
                  <a:pt x="63500" y="76200"/>
                </a:cubicBezTo>
                <a:cubicBezTo>
                  <a:pt x="77258" y="103188"/>
                  <a:pt x="79375" y="124883"/>
                  <a:pt x="82550" y="161925"/>
                </a:cubicBezTo>
                <a:cubicBezTo>
                  <a:pt x="85725" y="198967"/>
                  <a:pt x="84137" y="248708"/>
                  <a:pt x="82550" y="298450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74983DB-0972-8347-984E-BCCC16992EB6}"/>
              </a:ext>
            </a:extLst>
          </p:cNvPr>
          <p:cNvSpPr/>
          <p:nvPr/>
        </p:nvSpPr>
        <p:spPr>
          <a:xfrm flipH="1">
            <a:off x="2917797" y="1763365"/>
            <a:ext cx="84382" cy="298450"/>
          </a:xfrm>
          <a:custGeom>
            <a:avLst/>
            <a:gdLst>
              <a:gd name="connsiteX0" fmla="*/ 0 w 84382"/>
              <a:gd name="connsiteY0" fmla="*/ 0 h 298450"/>
              <a:gd name="connsiteX1" fmla="*/ 63500 w 84382"/>
              <a:gd name="connsiteY1" fmla="*/ 76200 h 298450"/>
              <a:gd name="connsiteX2" fmla="*/ 82550 w 84382"/>
              <a:gd name="connsiteY2" fmla="*/ 161925 h 298450"/>
              <a:gd name="connsiteX3" fmla="*/ 82550 w 84382"/>
              <a:gd name="connsiteY3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82" h="298450">
                <a:moveTo>
                  <a:pt x="0" y="0"/>
                </a:moveTo>
                <a:cubicBezTo>
                  <a:pt x="24871" y="24606"/>
                  <a:pt x="49742" y="49213"/>
                  <a:pt x="63500" y="76200"/>
                </a:cubicBezTo>
                <a:cubicBezTo>
                  <a:pt x="77258" y="103188"/>
                  <a:pt x="79375" y="124883"/>
                  <a:pt x="82550" y="161925"/>
                </a:cubicBezTo>
                <a:cubicBezTo>
                  <a:pt x="85725" y="198967"/>
                  <a:pt x="84137" y="248708"/>
                  <a:pt x="82550" y="298450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DF3AB-DA23-7947-841D-6F8A43711233}"/>
              </a:ext>
            </a:extLst>
          </p:cNvPr>
          <p:cNvSpPr/>
          <p:nvPr/>
        </p:nvSpPr>
        <p:spPr>
          <a:xfrm>
            <a:off x="3995351" y="122331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E4317-AB47-E646-B957-BDCF3B675289}"/>
              </a:ext>
            </a:extLst>
          </p:cNvPr>
          <p:cNvCxnSpPr>
            <a:cxnSpLocks/>
          </p:cNvCxnSpPr>
          <p:nvPr/>
        </p:nvCxnSpPr>
        <p:spPr>
          <a:xfrm flipV="1">
            <a:off x="4422775" y="1439537"/>
            <a:ext cx="0" cy="622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8702AC2-589E-CD41-9F75-92B4A61587CC}"/>
              </a:ext>
            </a:extLst>
          </p:cNvPr>
          <p:cNvSpPr/>
          <p:nvPr/>
        </p:nvSpPr>
        <p:spPr>
          <a:xfrm>
            <a:off x="4375150" y="1347462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2209A9-948B-CC4A-B8D2-D2536412A0F9}"/>
              </a:ext>
            </a:extLst>
          </p:cNvPr>
          <p:cNvSpPr/>
          <p:nvPr/>
        </p:nvSpPr>
        <p:spPr>
          <a:xfrm>
            <a:off x="4241808" y="1603676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517B93E-994D-424C-81FD-D2D9CA6D0CC1}"/>
              </a:ext>
            </a:extLst>
          </p:cNvPr>
          <p:cNvSpPr/>
          <p:nvPr/>
        </p:nvSpPr>
        <p:spPr>
          <a:xfrm>
            <a:off x="4419600" y="1546225"/>
            <a:ext cx="114300" cy="168275"/>
          </a:xfrm>
          <a:custGeom>
            <a:avLst/>
            <a:gdLst>
              <a:gd name="connsiteX0" fmla="*/ 0 w 114300"/>
              <a:gd name="connsiteY0" fmla="*/ 168275 h 168275"/>
              <a:gd name="connsiteX1" fmla="*/ 95250 w 114300"/>
              <a:gd name="connsiteY1" fmla="*/ 133350 h 168275"/>
              <a:gd name="connsiteX2" fmla="*/ 114300 w 11430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68275">
                <a:moveTo>
                  <a:pt x="0" y="168275"/>
                </a:moveTo>
                <a:cubicBezTo>
                  <a:pt x="38100" y="164835"/>
                  <a:pt x="76200" y="161396"/>
                  <a:pt x="95250" y="133350"/>
                </a:cubicBezTo>
                <a:cubicBezTo>
                  <a:pt x="114300" y="105304"/>
                  <a:pt x="114300" y="52652"/>
                  <a:pt x="1143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0DF15C-7B72-4D46-AEA7-740D5A2636A9}"/>
              </a:ext>
            </a:extLst>
          </p:cNvPr>
          <p:cNvSpPr/>
          <p:nvPr/>
        </p:nvSpPr>
        <p:spPr>
          <a:xfrm>
            <a:off x="4483100" y="1454150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39FAE34-563E-DA47-A39A-B7E1C25ED3EB}"/>
              </a:ext>
            </a:extLst>
          </p:cNvPr>
          <p:cNvSpPr/>
          <p:nvPr/>
        </p:nvSpPr>
        <p:spPr>
          <a:xfrm>
            <a:off x="4353830" y="1552575"/>
            <a:ext cx="62596" cy="92075"/>
          </a:xfrm>
          <a:custGeom>
            <a:avLst/>
            <a:gdLst>
              <a:gd name="connsiteX0" fmla="*/ 57150 w 57150"/>
              <a:gd name="connsiteY0" fmla="*/ 142875 h 142875"/>
              <a:gd name="connsiteX1" fmla="*/ 9525 w 57150"/>
              <a:gd name="connsiteY1" fmla="*/ 101600 h 142875"/>
              <a:gd name="connsiteX2" fmla="*/ 0 w 571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42875">
                <a:moveTo>
                  <a:pt x="57150" y="142875"/>
                </a:moveTo>
                <a:cubicBezTo>
                  <a:pt x="38100" y="134143"/>
                  <a:pt x="19050" y="125412"/>
                  <a:pt x="9525" y="101600"/>
                </a:cubicBezTo>
                <a:cubicBezTo>
                  <a:pt x="0" y="77787"/>
                  <a:pt x="0" y="3889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3C3959-0EBE-B241-BCD6-2CC63DD66F9E}"/>
              </a:ext>
            </a:extLst>
          </p:cNvPr>
          <p:cNvSpPr/>
          <p:nvPr/>
        </p:nvSpPr>
        <p:spPr>
          <a:xfrm>
            <a:off x="4307579" y="1456372"/>
            <a:ext cx="95250" cy="92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00E162F-6362-9843-9904-B5DF4B6B4525}"/>
              </a:ext>
            </a:extLst>
          </p:cNvPr>
          <p:cNvSpPr/>
          <p:nvPr/>
        </p:nvSpPr>
        <p:spPr>
          <a:xfrm flipH="1">
            <a:off x="4289433" y="1695450"/>
            <a:ext cx="136517" cy="239857"/>
          </a:xfrm>
          <a:custGeom>
            <a:avLst/>
            <a:gdLst>
              <a:gd name="connsiteX0" fmla="*/ 0 w 114300"/>
              <a:gd name="connsiteY0" fmla="*/ 168275 h 168275"/>
              <a:gd name="connsiteX1" fmla="*/ 95250 w 114300"/>
              <a:gd name="connsiteY1" fmla="*/ 133350 h 168275"/>
              <a:gd name="connsiteX2" fmla="*/ 114300 w 11430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68275">
                <a:moveTo>
                  <a:pt x="0" y="168275"/>
                </a:moveTo>
                <a:cubicBezTo>
                  <a:pt x="38100" y="164835"/>
                  <a:pt x="76200" y="161396"/>
                  <a:pt x="95250" y="133350"/>
                </a:cubicBezTo>
                <a:cubicBezTo>
                  <a:pt x="114300" y="105304"/>
                  <a:pt x="114300" y="52652"/>
                  <a:pt x="1143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A13BC-3E19-2445-B3FA-1411626C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66" y="2370474"/>
            <a:ext cx="1435100" cy="14097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FC4DB02-811F-D94D-A2AA-7FEBF2B9475D}"/>
              </a:ext>
            </a:extLst>
          </p:cNvPr>
          <p:cNvSpPr/>
          <p:nvPr/>
        </p:nvSpPr>
        <p:spPr>
          <a:xfrm>
            <a:off x="3557166" y="261812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70ECA34E-58AD-4745-B3EA-E6D9465624F8}"/>
              </a:ext>
            </a:extLst>
          </p:cNvPr>
          <p:cNvSpPr/>
          <p:nvPr/>
        </p:nvSpPr>
        <p:spPr>
          <a:xfrm>
            <a:off x="3562380" y="2628471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860843-E6BE-EC4B-8B9D-EC3490EA85EF}"/>
              </a:ext>
            </a:extLst>
          </p:cNvPr>
          <p:cNvSpPr/>
          <p:nvPr/>
        </p:nvSpPr>
        <p:spPr>
          <a:xfrm>
            <a:off x="5203114" y="26108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A6887C6B-278B-414D-AB8B-55375CDB0495}"/>
              </a:ext>
            </a:extLst>
          </p:cNvPr>
          <p:cNvSpPr/>
          <p:nvPr/>
        </p:nvSpPr>
        <p:spPr>
          <a:xfrm rot="16200000">
            <a:off x="5170025" y="2801736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E61437E9-ECB0-ED4D-8EF5-CD27170A94F5}"/>
              </a:ext>
            </a:extLst>
          </p:cNvPr>
          <p:cNvSpPr>
            <a:spLocks noChangeAspect="1"/>
          </p:cNvSpPr>
          <p:nvPr/>
        </p:nvSpPr>
        <p:spPr>
          <a:xfrm>
            <a:off x="4265533" y="275561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2BEDD793-D7D5-DA4F-85A8-ED2A350CA3AE}"/>
              </a:ext>
            </a:extLst>
          </p:cNvPr>
          <p:cNvSpPr>
            <a:spLocks noChangeAspect="1"/>
          </p:cNvSpPr>
          <p:nvPr/>
        </p:nvSpPr>
        <p:spPr>
          <a:xfrm>
            <a:off x="4253789" y="3220774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13AD0E76-D466-CE4A-9208-F67C4EF804F0}"/>
              </a:ext>
            </a:extLst>
          </p:cNvPr>
          <p:cNvSpPr>
            <a:spLocks noChangeAspect="1"/>
          </p:cNvSpPr>
          <p:nvPr/>
        </p:nvSpPr>
        <p:spPr>
          <a:xfrm rot="2115953">
            <a:off x="4098944" y="3054903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D889D80A-EC5A-CD45-9E91-6E1324025F25}"/>
              </a:ext>
            </a:extLst>
          </p:cNvPr>
          <p:cNvSpPr>
            <a:spLocks noChangeAspect="1"/>
          </p:cNvSpPr>
          <p:nvPr/>
        </p:nvSpPr>
        <p:spPr>
          <a:xfrm rot="2115953">
            <a:off x="4303696" y="300275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2927FF54-4E1B-7649-A45D-3C1B864C4484}"/>
              </a:ext>
            </a:extLst>
          </p:cNvPr>
          <p:cNvSpPr>
            <a:spLocks noChangeAspect="1"/>
          </p:cNvSpPr>
          <p:nvPr/>
        </p:nvSpPr>
        <p:spPr>
          <a:xfrm rot="3569558">
            <a:off x="3815268" y="3302141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02A5E04-0181-F944-9F12-CF5F87E9FB9F}"/>
              </a:ext>
            </a:extLst>
          </p:cNvPr>
          <p:cNvSpPr/>
          <p:nvPr/>
        </p:nvSpPr>
        <p:spPr>
          <a:xfrm>
            <a:off x="2754817" y="452181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7C70BCFD-78DB-9C40-8ABD-E70249723319}"/>
              </a:ext>
            </a:extLst>
          </p:cNvPr>
          <p:cNvSpPr>
            <a:spLocks noChangeAspect="1"/>
          </p:cNvSpPr>
          <p:nvPr/>
        </p:nvSpPr>
        <p:spPr>
          <a:xfrm rot="2115953">
            <a:off x="3296595" y="4958589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AA0291C-1FA0-5844-B9CF-AAC092B3A079}"/>
              </a:ext>
            </a:extLst>
          </p:cNvPr>
          <p:cNvSpPr>
            <a:spLocks noChangeAspect="1"/>
          </p:cNvSpPr>
          <p:nvPr/>
        </p:nvSpPr>
        <p:spPr>
          <a:xfrm rot="2115953">
            <a:off x="3501347" y="4906445"/>
            <a:ext cx="145495" cy="162763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13044C0-FF8B-3C44-9E6E-B4A0BDDBB6D0}"/>
              </a:ext>
            </a:extLst>
          </p:cNvPr>
          <p:cNvSpPr>
            <a:spLocks noChangeAspect="1"/>
          </p:cNvSpPr>
          <p:nvPr/>
        </p:nvSpPr>
        <p:spPr>
          <a:xfrm>
            <a:off x="3410764" y="5145336"/>
            <a:ext cx="210089" cy="200245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B40A215C-B079-6344-A44F-564B52D76D22}"/>
              </a:ext>
            </a:extLst>
          </p:cNvPr>
          <p:cNvSpPr>
            <a:spLocks noChangeAspect="1"/>
          </p:cNvSpPr>
          <p:nvPr/>
        </p:nvSpPr>
        <p:spPr>
          <a:xfrm rot="19806566">
            <a:off x="3011428" y="5203074"/>
            <a:ext cx="191870" cy="182880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77866C8C-1EF5-404B-B3B0-90D2F19130FD}"/>
              </a:ext>
            </a:extLst>
          </p:cNvPr>
          <p:cNvSpPr>
            <a:spLocks noChangeAspect="1"/>
          </p:cNvSpPr>
          <p:nvPr/>
        </p:nvSpPr>
        <p:spPr>
          <a:xfrm>
            <a:off x="3451440" y="4657603"/>
            <a:ext cx="195734" cy="182880"/>
          </a:xfrm>
          <a:custGeom>
            <a:avLst/>
            <a:gdLst>
              <a:gd name="connsiteX0" fmla="*/ 58472 w 386944"/>
              <a:gd name="connsiteY0" fmla="*/ 137643 h 361533"/>
              <a:gd name="connsiteX1" fmla="*/ 10847 w 386944"/>
              <a:gd name="connsiteY1" fmla="*/ 118593 h 361533"/>
              <a:gd name="connsiteX2" fmla="*/ 14022 w 386944"/>
              <a:gd name="connsiteY2" fmla="*/ 70968 h 361533"/>
              <a:gd name="connsiteX3" fmla="*/ 71172 w 386944"/>
              <a:gd name="connsiteY3" fmla="*/ 26518 h 361533"/>
              <a:gd name="connsiteX4" fmla="*/ 131497 w 386944"/>
              <a:gd name="connsiteY4" fmla="*/ 32868 h 361533"/>
              <a:gd name="connsiteX5" fmla="*/ 150547 w 386944"/>
              <a:gd name="connsiteY5" fmla="*/ 64618 h 361533"/>
              <a:gd name="connsiteX6" fmla="*/ 166422 w 386944"/>
              <a:gd name="connsiteY6" fmla="*/ 13818 h 361533"/>
              <a:gd name="connsiteX7" fmla="*/ 220397 w 386944"/>
              <a:gd name="connsiteY7" fmla="*/ 1118 h 361533"/>
              <a:gd name="connsiteX8" fmla="*/ 299772 w 386944"/>
              <a:gd name="connsiteY8" fmla="*/ 36043 h 361533"/>
              <a:gd name="connsiteX9" fmla="*/ 309297 w 386944"/>
              <a:gd name="connsiteY9" fmla="*/ 99543 h 361533"/>
              <a:gd name="connsiteX10" fmla="*/ 290247 w 386944"/>
              <a:gd name="connsiteY10" fmla="*/ 115418 h 361533"/>
              <a:gd name="connsiteX11" fmla="*/ 347397 w 386944"/>
              <a:gd name="connsiteY11" fmla="*/ 118593 h 361533"/>
              <a:gd name="connsiteX12" fmla="*/ 385497 w 386944"/>
              <a:gd name="connsiteY12" fmla="*/ 182093 h 361533"/>
              <a:gd name="connsiteX13" fmla="*/ 372797 w 386944"/>
              <a:gd name="connsiteY13" fmla="*/ 248768 h 361533"/>
              <a:gd name="connsiteX14" fmla="*/ 315647 w 386944"/>
              <a:gd name="connsiteY14" fmla="*/ 251943 h 361533"/>
              <a:gd name="connsiteX15" fmla="*/ 280722 w 386944"/>
              <a:gd name="connsiteY15" fmla="*/ 242418 h 361533"/>
              <a:gd name="connsiteX16" fmla="*/ 312472 w 386944"/>
              <a:gd name="connsiteY16" fmla="*/ 280518 h 361533"/>
              <a:gd name="connsiteX17" fmla="*/ 309297 w 386944"/>
              <a:gd name="connsiteY17" fmla="*/ 312268 h 361533"/>
              <a:gd name="connsiteX18" fmla="*/ 261672 w 386944"/>
              <a:gd name="connsiteY18" fmla="*/ 350368 h 361533"/>
              <a:gd name="connsiteX19" fmla="*/ 175947 w 386944"/>
              <a:gd name="connsiteY19" fmla="*/ 359893 h 361533"/>
              <a:gd name="connsiteX20" fmla="*/ 137847 w 386944"/>
              <a:gd name="connsiteY20" fmla="*/ 321793 h 361533"/>
              <a:gd name="connsiteX21" fmla="*/ 137847 w 386944"/>
              <a:gd name="connsiteY21" fmla="*/ 280518 h 361533"/>
              <a:gd name="connsiteX22" fmla="*/ 93397 w 386944"/>
              <a:gd name="connsiteY22" fmla="*/ 331318 h 361533"/>
              <a:gd name="connsiteX23" fmla="*/ 42597 w 386944"/>
              <a:gd name="connsiteY23" fmla="*/ 309093 h 361533"/>
              <a:gd name="connsiteX24" fmla="*/ 1322 w 386944"/>
              <a:gd name="connsiteY24" fmla="*/ 236068 h 361533"/>
              <a:gd name="connsiteX25" fmla="*/ 14022 w 386944"/>
              <a:gd name="connsiteY25" fmla="*/ 169393 h 361533"/>
              <a:gd name="connsiteX26" fmla="*/ 58472 w 386944"/>
              <a:gd name="connsiteY26" fmla="*/ 137643 h 36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944" h="361533">
                <a:moveTo>
                  <a:pt x="58472" y="137643"/>
                </a:moveTo>
                <a:cubicBezTo>
                  <a:pt x="57943" y="129176"/>
                  <a:pt x="18255" y="129705"/>
                  <a:pt x="10847" y="118593"/>
                </a:cubicBezTo>
                <a:cubicBezTo>
                  <a:pt x="3439" y="107480"/>
                  <a:pt x="3968" y="86314"/>
                  <a:pt x="14022" y="70968"/>
                </a:cubicBezTo>
                <a:cubicBezTo>
                  <a:pt x="24076" y="55622"/>
                  <a:pt x="51593" y="32868"/>
                  <a:pt x="71172" y="26518"/>
                </a:cubicBezTo>
                <a:cubicBezTo>
                  <a:pt x="90751" y="20168"/>
                  <a:pt x="118268" y="26518"/>
                  <a:pt x="131497" y="32868"/>
                </a:cubicBezTo>
                <a:cubicBezTo>
                  <a:pt x="144726" y="39218"/>
                  <a:pt x="144726" y="67793"/>
                  <a:pt x="150547" y="64618"/>
                </a:cubicBezTo>
                <a:cubicBezTo>
                  <a:pt x="156368" y="61443"/>
                  <a:pt x="154780" y="24401"/>
                  <a:pt x="166422" y="13818"/>
                </a:cubicBezTo>
                <a:cubicBezTo>
                  <a:pt x="178064" y="3235"/>
                  <a:pt x="198172" y="-2586"/>
                  <a:pt x="220397" y="1118"/>
                </a:cubicBezTo>
                <a:cubicBezTo>
                  <a:pt x="242622" y="4822"/>
                  <a:pt x="284955" y="19639"/>
                  <a:pt x="299772" y="36043"/>
                </a:cubicBezTo>
                <a:cubicBezTo>
                  <a:pt x="314589" y="52447"/>
                  <a:pt x="310884" y="86314"/>
                  <a:pt x="309297" y="99543"/>
                </a:cubicBezTo>
                <a:cubicBezTo>
                  <a:pt x="307710" y="112772"/>
                  <a:pt x="283897" y="112243"/>
                  <a:pt x="290247" y="115418"/>
                </a:cubicBezTo>
                <a:cubicBezTo>
                  <a:pt x="296597" y="118593"/>
                  <a:pt x="331522" y="107480"/>
                  <a:pt x="347397" y="118593"/>
                </a:cubicBezTo>
                <a:cubicBezTo>
                  <a:pt x="363272" y="129705"/>
                  <a:pt x="381264" y="160397"/>
                  <a:pt x="385497" y="182093"/>
                </a:cubicBezTo>
                <a:cubicBezTo>
                  <a:pt x="389730" y="203789"/>
                  <a:pt x="384439" y="237126"/>
                  <a:pt x="372797" y="248768"/>
                </a:cubicBezTo>
                <a:cubicBezTo>
                  <a:pt x="361155" y="260410"/>
                  <a:pt x="330993" y="253001"/>
                  <a:pt x="315647" y="251943"/>
                </a:cubicBezTo>
                <a:cubicBezTo>
                  <a:pt x="300301" y="250885"/>
                  <a:pt x="281251" y="237656"/>
                  <a:pt x="280722" y="242418"/>
                </a:cubicBezTo>
                <a:cubicBezTo>
                  <a:pt x="280193" y="247181"/>
                  <a:pt x="307710" y="268876"/>
                  <a:pt x="312472" y="280518"/>
                </a:cubicBezTo>
                <a:cubicBezTo>
                  <a:pt x="317234" y="292160"/>
                  <a:pt x="317764" y="300626"/>
                  <a:pt x="309297" y="312268"/>
                </a:cubicBezTo>
                <a:cubicBezTo>
                  <a:pt x="300830" y="323910"/>
                  <a:pt x="283897" y="342431"/>
                  <a:pt x="261672" y="350368"/>
                </a:cubicBezTo>
                <a:cubicBezTo>
                  <a:pt x="239447" y="358306"/>
                  <a:pt x="196584" y="364655"/>
                  <a:pt x="175947" y="359893"/>
                </a:cubicBezTo>
                <a:cubicBezTo>
                  <a:pt x="155310" y="355131"/>
                  <a:pt x="144197" y="335022"/>
                  <a:pt x="137847" y="321793"/>
                </a:cubicBezTo>
                <a:cubicBezTo>
                  <a:pt x="131497" y="308564"/>
                  <a:pt x="145255" y="278931"/>
                  <a:pt x="137847" y="280518"/>
                </a:cubicBezTo>
                <a:cubicBezTo>
                  <a:pt x="130439" y="282105"/>
                  <a:pt x="109272" y="326556"/>
                  <a:pt x="93397" y="331318"/>
                </a:cubicBezTo>
                <a:cubicBezTo>
                  <a:pt x="77522" y="336080"/>
                  <a:pt x="57943" y="324968"/>
                  <a:pt x="42597" y="309093"/>
                </a:cubicBezTo>
                <a:cubicBezTo>
                  <a:pt x="27251" y="293218"/>
                  <a:pt x="6084" y="259351"/>
                  <a:pt x="1322" y="236068"/>
                </a:cubicBezTo>
                <a:cubicBezTo>
                  <a:pt x="-3441" y="212785"/>
                  <a:pt x="5555" y="184739"/>
                  <a:pt x="14022" y="169393"/>
                </a:cubicBezTo>
                <a:cubicBezTo>
                  <a:pt x="22489" y="154047"/>
                  <a:pt x="59001" y="146110"/>
                  <a:pt x="58472" y="137643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5E1A6132-ACC1-2F44-A259-1EBBA46E3219}"/>
              </a:ext>
            </a:extLst>
          </p:cNvPr>
          <p:cNvSpPr/>
          <p:nvPr/>
        </p:nvSpPr>
        <p:spPr>
          <a:xfrm>
            <a:off x="2760031" y="4532157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420652F6-2209-BE47-B38C-CC8CAA700D38}"/>
              </a:ext>
            </a:extLst>
          </p:cNvPr>
          <p:cNvSpPr>
            <a:spLocks noChangeAspect="1"/>
          </p:cNvSpPr>
          <p:nvPr/>
        </p:nvSpPr>
        <p:spPr>
          <a:xfrm rot="2115953">
            <a:off x="4499645" y="4970614"/>
            <a:ext cx="107458" cy="120212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6865BF38-EACE-6142-8FEB-A14B0FD1B2B8}"/>
              </a:ext>
            </a:extLst>
          </p:cNvPr>
          <p:cNvSpPr>
            <a:spLocks noChangeAspect="1"/>
          </p:cNvSpPr>
          <p:nvPr/>
        </p:nvSpPr>
        <p:spPr>
          <a:xfrm rot="2115953">
            <a:off x="4700384" y="4922481"/>
            <a:ext cx="107461" cy="120215"/>
          </a:xfrm>
          <a:custGeom>
            <a:avLst/>
            <a:gdLst>
              <a:gd name="connsiteX0" fmla="*/ 9546 w 175396"/>
              <a:gd name="connsiteY0" fmla="*/ 61690 h 196213"/>
              <a:gd name="connsiteX1" fmla="*/ 44471 w 175396"/>
              <a:gd name="connsiteY1" fmla="*/ 17240 h 196213"/>
              <a:gd name="connsiteX2" fmla="*/ 120671 w 175396"/>
              <a:gd name="connsiteY2" fmla="*/ 1365 h 196213"/>
              <a:gd name="connsiteX3" fmla="*/ 146071 w 175396"/>
              <a:gd name="connsiteY3" fmla="*/ 48990 h 196213"/>
              <a:gd name="connsiteX4" fmla="*/ 117496 w 175396"/>
              <a:gd name="connsiteY4" fmla="*/ 77565 h 196213"/>
              <a:gd name="connsiteX5" fmla="*/ 165121 w 175396"/>
              <a:gd name="connsiteY5" fmla="*/ 93440 h 196213"/>
              <a:gd name="connsiteX6" fmla="*/ 174646 w 175396"/>
              <a:gd name="connsiteY6" fmla="*/ 122015 h 196213"/>
              <a:gd name="connsiteX7" fmla="*/ 152421 w 175396"/>
              <a:gd name="connsiteY7" fmla="*/ 153765 h 196213"/>
              <a:gd name="connsiteX8" fmla="*/ 104796 w 175396"/>
              <a:gd name="connsiteY8" fmla="*/ 160115 h 196213"/>
              <a:gd name="connsiteX9" fmla="*/ 104796 w 175396"/>
              <a:gd name="connsiteY9" fmla="*/ 195040 h 196213"/>
              <a:gd name="connsiteX10" fmla="*/ 47646 w 175396"/>
              <a:gd name="connsiteY10" fmla="*/ 182340 h 196213"/>
              <a:gd name="connsiteX11" fmla="*/ 3196 w 175396"/>
              <a:gd name="connsiteY11" fmla="*/ 128365 h 196213"/>
              <a:gd name="connsiteX12" fmla="*/ 9546 w 175396"/>
              <a:gd name="connsiteY12" fmla="*/ 61690 h 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396" h="196213">
                <a:moveTo>
                  <a:pt x="9546" y="61690"/>
                </a:moveTo>
                <a:cubicBezTo>
                  <a:pt x="16425" y="43169"/>
                  <a:pt x="25950" y="27294"/>
                  <a:pt x="44471" y="17240"/>
                </a:cubicBezTo>
                <a:cubicBezTo>
                  <a:pt x="62992" y="7186"/>
                  <a:pt x="103738" y="-3927"/>
                  <a:pt x="120671" y="1365"/>
                </a:cubicBezTo>
                <a:cubicBezTo>
                  <a:pt x="137604" y="6657"/>
                  <a:pt x="146600" y="36290"/>
                  <a:pt x="146071" y="48990"/>
                </a:cubicBezTo>
                <a:cubicBezTo>
                  <a:pt x="145542" y="61690"/>
                  <a:pt x="114321" y="70157"/>
                  <a:pt x="117496" y="77565"/>
                </a:cubicBezTo>
                <a:cubicBezTo>
                  <a:pt x="120671" y="84973"/>
                  <a:pt x="155596" y="86032"/>
                  <a:pt x="165121" y="93440"/>
                </a:cubicBezTo>
                <a:cubicBezTo>
                  <a:pt x="174646" y="100848"/>
                  <a:pt x="176763" y="111961"/>
                  <a:pt x="174646" y="122015"/>
                </a:cubicBezTo>
                <a:cubicBezTo>
                  <a:pt x="172529" y="132069"/>
                  <a:pt x="164063" y="147415"/>
                  <a:pt x="152421" y="153765"/>
                </a:cubicBezTo>
                <a:cubicBezTo>
                  <a:pt x="140779" y="160115"/>
                  <a:pt x="112734" y="153236"/>
                  <a:pt x="104796" y="160115"/>
                </a:cubicBezTo>
                <a:cubicBezTo>
                  <a:pt x="96858" y="166994"/>
                  <a:pt x="114321" y="191336"/>
                  <a:pt x="104796" y="195040"/>
                </a:cubicBezTo>
                <a:cubicBezTo>
                  <a:pt x="95271" y="198744"/>
                  <a:pt x="64579" y="193452"/>
                  <a:pt x="47646" y="182340"/>
                </a:cubicBezTo>
                <a:cubicBezTo>
                  <a:pt x="30713" y="171228"/>
                  <a:pt x="10604" y="147944"/>
                  <a:pt x="3196" y="128365"/>
                </a:cubicBezTo>
                <a:cubicBezTo>
                  <a:pt x="-4212" y="108786"/>
                  <a:pt x="2667" y="80211"/>
                  <a:pt x="9546" y="61690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1D2AE2ED-6C3B-FC41-8C17-96E0B4CD40D7}"/>
              </a:ext>
            </a:extLst>
          </p:cNvPr>
          <p:cNvSpPr>
            <a:spLocks noChangeAspect="1"/>
          </p:cNvSpPr>
          <p:nvPr/>
        </p:nvSpPr>
        <p:spPr>
          <a:xfrm>
            <a:off x="4598039" y="5160425"/>
            <a:ext cx="164679" cy="156963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CA7C438-E0B9-6A41-973B-DB254B013511}"/>
              </a:ext>
            </a:extLst>
          </p:cNvPr>
          <p:cNvSpPr>
            <a:spLocks noChangeAspect="1"/>
          </p:cNvSpPr>
          <p:nvPr/>
        </p:nvSpPr>
        <p:spPr>
          <a:xfrm rot="19806566">
            <a:off x="4192131" y="5230176"/>
            <a:ext cx="153437" cy="146248"/>
          </a:xfrm>
          <a:custGeom>
            <a:avLst/>
            <a:gdLst>
              <a:gd name="connsiteX0" fmla="*/ 85239 w 338618"/>
              <a:gd name="connsiteY0" fmla="*/ 95086 h 322752"/>
              <a:gd name="connsiteX1" fmla="*/ 56552 w 338618"/>
              <a:gd name="connsiteY1" fmla="*/ 52056 h 322752"/>
              <a:gd name="connsiteX2" fmla="*/ 103169 w 338618"/>
              <a:gd name="connsiteY2" fmla="*/ 5439 h 322752"/>
              <a:gd name="connsiteX3" fmla="*/ 178472 w 338618"/>
              <a:gd name="connsiteY3" fmla="*/ 5439 h 322752"/>
              <a:gd name="connsiteX4" fmla="*/ 185644 w 338618"/>
              <a:gd name="connsiteY4" fmla="*/ 41298 h 322752"/>
              <a:gd name="connsiteX5" fmla="*/ 217917 w 338618"/>
              <a:gd name="connsiteY5" fmla="*/ 1853 h 322752"/>
              <a:gd name="connsiteX6" fmla="*/ 286049 w 338618"/>
              <a:gd name="connsiteY6" fmla="*/ 12611 h 322752"/>
              <a:gd name="connsiteX7" fmla="*/ 318322 w 338618"/>
              <a:gd name="connsiteY7" fmla="*/ 66399 h 322752"/>
              <a:gd name="connsiteX8" fmla="*/ 271705 w 338618"/>
              <a:gd name="connsiteY8" fmla="*/ 113016 h 322752"/>
              <a:gd name="connsiteX9" fmla="*/ 325493 w 338618"/>
              <a:gd name="connsiteY9" fmla="*/ 130945 h 322752"/>
              <a:gd name="connsiteX10" fmla="*/ 336251 w 338618"/>
              <a:gd name="connsiteY10" fmla="*/ 202663 h 322752"/>
              <a:gd name="connsiteX11" fmla="*/ 289634 w 338618"/>
              <a:gd name="connsiteY11" fmla="*/ 270795 h 322752"/>
              <a:gd name="connsiteX12" fmla="*/ 232260 w 338618"/>
              <a:gd name="connsiteY12" fmla="*/ 242107 h 322752"/>
              <a:gd name="connsiteX13" fmla="*/ 232260 w 338618"/>
              <a:gd name="connsiteY13" fmla="*/ 299482 h 322752"/>
              <a:gd name="connsiteX14" fmla="*/ 214331 w 338618"/>
              <a:gd name="connsiteY14" fmla="*/ 310239 h 322752"/>
              <a:gd name="connsiteX15" fmla="*/ 135442 w 338618"/>
              <a:gd name="connsiteY15" fmla="*/ 320997 h 322752"/>
              <a:gd name="connsiteX16" fmla="*/ 74482 w 338618"/>
              <a:gd name="connsiteY16" fmla="*/ 270795 h 322752"/>
              <a:gd name="connsiteX17" fmla="*/ 92411 w 338618"/>
              <a:gd name="connsiteY17" fmla="*/ 220592 h 322752"/>
              <a:gd name="connsiteX18" fmla="*/ 38623 w 338618"/>
              <a:gd name="connsiteY18" fmla="*/ 238522 h 322752"/>
              <a:gd name="connsiteX19" fmla="*/ 9936 w 338618"/>
              <a:gd name="connsiteY19" fmla="*/ 195491 h 322752"/>
              <a:gd name="connsiteX20" fmla="*/ 2764 w 338618"/>
              <a:gd name="connsiteY20" fmla="*/ 127359 h 322752"/>
              <a:gd name="connsiteX21" fmla="*/ 85239 w 338618"/>
              <a:gd name="connsiteY21" fmla="*/ 95086 h 3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8618" h="322752">
                <a:moveTo>
                  <a:pt x="85239" y="95086"/>
                </a:moveTo>
                <a:cubicBezTo>
                  <a:pt x="94204" y="82536"/>
                  <a:pt x="53564" y="66997"/>
                  <a:pt x="56552" y="52056"/>
                </a:cubicBezTo>
                <a:cubicBezTo>
                  <a:pt x="59540" y="37115"/>
                  <a:pt x="82849" y="13208"/>
                  <a:pt x="103169" y="5439"/>
                </a:cubicBezTo>
                <a:cubicBezTo>
                  <a:pt x="123489" y="-2330"/>
                  <a:pt x="164726" y="-538"/>
                  <a:pt x="178472" y="5439"/>
                </a:cubicBezTo>
                <a:cubicBezTo>
                  <a:pt x="192218" y="11415"/>
                  <a:pt x="179070" y="41896"/>
                  <a:pt x="185644" y="41298"/>
                </a:cubicBezTo>
                <a:cubicBezTo>
                  <a:pt x="192218" y="40700"/>
                  <a:pt x="201183" y="6634"/>
                  <a:pt x="217917" y="1853"/>
                </a:cubicBezTo>
                <a:cubicBezTo>
                  <a:pt x="234651" y="-2928"/>
                  <a:pt x="269315" y="1853"/>
                  <a:pt x="286049" y="12611"/>
                </a:cubicBezTo>
                <a:cubicBezTo>
                  <a:pt x="302783" y="23369"/>
                  <a:pt x="320713" y="49665"/>
                  <a:pt x="318322" y="66399"/>
                </a:cubicBezTo>
                <a:cubicBezTo>
                  <a:pt x="315931" y="83133"/>
                  <a:pt x="270510" y="102258"/>
                  <a:pt x="271705" y="113016"/>
                </a:cubicBezTo>
                <a:cubicBezTo>
                  <a:pt x="272900" y="123774"/>
                  <a:pt x="314735" y="116004"/>
                  <a:pt x="325493" y="130945"/>
                </a:cubicBezTo>
                <a:cubicBezTo>
                  <a:pt x="336251" y="145886"/>
                  <a:pt x="342227" y="179355"/>
                  <a:pt x="336251" y="202663"/>
                </a:cubicBezTo>
                <a:cubicBezTo>
                  <a:pt x="330275" y="225971"/>
                  <a:pt x="306966" y="264221"/>
                  <a:pt x="289634" y="270795"/>
                </a:cubicBezTo>
                <a:cubicBezTo>
                  <a:pt x="272302" y="277369"/>
                  <a:pt x="241822" y="237326"/>
                  <a:pt x="232260" y="242107"/>
                </a:cubicBezTo>
                <a:cubicBezTo>
                  <a:pt x="222698" y="246888"/>
                  <a:pt x="235248" y="288127"/>
                  <a:pt x="232260" y="299482"/>
                </a:cubicBezTo>
                <a:cubicBezTo>
                  <a:pt x="229272" y="310837"/>
                  <a:pt x="230467" y="306653"/>
                  <a:pt x="214331" y="310239"/>
                </a:cubicBezTo>
                <a:cubicBezTo>
                  <a:pt x="198195" y="313825"/>
                  <a:pt x="158750" y="327571"/>
                  <a:pt x="135442" y="320997"/>
                </a:cubicBezTo>
                <a:cubicBezTo>
                  <a:pt x="112134" y="314423"/>
                  <a:pt x="81654" y="287529"/>
                  <a:pt x="74482" y="270795"/>
                </a:cubicBezTo>
                <a:cubicBezTo>
                  <a:pt x="67310" y="254061"/>
                  <a:pt x="98387" y="225971"/>
                  <a:pt x="92411" y="220592"/>
                </a:cubicBezTo>
                <a:cubicBezTo>
                  <a:pt x="86435" y="215213"/>
                  <a:pt x="52369" y="242705"/>
                  <a:pt x="38623" y="238522"/>
                </a:cubicBezTo>
                <a:cubicBezTo>
                  <a:pt x="24877" y="234339"/>
                  <a:pt x="15912" y="214018"/>
                  <a:pt x="9936" y="195491"/>
                </a:cubicBezTo>
                <a:cubicBezTo>
                  <a:pt x="3960" y="176964"/>
                  <a:pt x="-4408" y="142898"/>
                  <a:pt x="2764" y="127359"/>
                </a:cubicBezTo>
                <a:cubicBezTo>
                  <a:pt x="9936" y="111820"/>
                  <a:pt x="76274" y="107636"/>
                  <a:pt x="85239" y="95086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4A82238-9820-CC41-955B-71BA565A4529}"/>
              </a:ext>
            </a:extLst>
          </p:cNvPr>
          <p:cNvSpPr>
            <a:spLocks noChangeAspect="1"/>
          </p:cNvSpPr>
          <p:nvPr/>
        </p:nvSpPr>
        <p:spPr>
          <a:xfrm>
            <a:off x="4638715" y="4672692"/>
            <a:ext cx="157149" cy="146829"/>
          </a:xfrm>
          <a:custGeom>
            <a:avLst/>
            <a:gdLst>
              <a:gd name="connsiteX0" fmla="*/ 58472 w 386944"/>
              <a:gd name="connsiteY0" fmla="*/ 137643 h 361533"/>
              <a:gd name="connsiteX1" fmla="*/ 10847 w 386944"/>
              <a:gd name="connsiteY1" fmla="*/ 118593 h 361533"/>
              <a:gd name="connsiteX2" fmla="*/ 14022 w 386944"/>
              <a:gd name="connsiteY2" fmla="*/ 70968 h 361533"/>
              <a:gd name="connsiteX3" fmla="*/ 71172 w 386944"/>
              <a:gd name="connsiteY3" fmla="*/ 26518 h 361533"/>
              <a:gd name="connsiteX4" fmla="*/ 131497 w 386944"/>
              <a:gd name="connsiteY4" fmla="*/ 32868 h 361533"/>
              <a:gd name="connsiteX5" fmla="*/ 150547 w 386944"/>
              <a:gd name="connsiteY5" fmla="*/ 64618 h 361533"/>
              <a:gd name="connsiteX6" fmla="*/ 166422 w 386944"/>
              <a:gd name="connsiteY6" fmla="*/ 13818 h 361533"/>
              <a:gd name="connsiteX7" fmla="*/ 220397 w 386944"/>
              <a:gd name="connsiteY7" fmla="*/ 1118 h 361533"/>
              <a:gd name="connsiteX8" fmla="*/ 299772 w 386944"/>
              <a:gd name="connsiteY8" fmla="*/ 36043 h 361533"/>
              <a:gd name="connsiteX9" fmla="*/ 309297 w 386944"/>
              <a:gd name="connsiteY9" fmla="*/ 99543 h 361533"/>
              <a:gd name="connsiteX10" fmla="*/ 290247 w 386944"/>
              <a:gd name="connsiteY10" fmla="*/ 115418 h 361533"/>
              <a:gd name="connsiteX11" fmla="*/ 347397 w 386944"/>
              <a:gd name="connsiteY11" fmla="*/ 118593 h 361533"/>
              <a:gd name="connsiteX12" fmla="*/ 385497 w 386944"/>
              <a:gd name="connsiteY12" fmla="*/ 182093 h 361533"/>
              <a:gd name="connsiteX13" fmla="*/ 372797 w 386944"/>
              <a:gd name="connsiteY13" fmla="*/ 248768 h 361533"/>
              <a:gd name="connsiteX14" fmla="*/ 315647 w 386944"/>
              <a:gd name="connsiteY14" fmla="*/ 251943 h 361533"/>
              <a:gd name="connsiteX15" fmla="*/ 280722 w 386944"/>
              <a:gd name="connsiteY15" fmla="*/ 242418 h 361533"/>
              <a:gd name="connsiteX16" fmla="*/ 312472 w 386944"/>
              <a:gd name="connsiteY16" fmla="*/ 280518 h 361533"/>
              <a:gd name="connsiteX17" fmla="*/ 309297 w 386944"/>
              <a:gd name="connsiteY17" fmla="*/ 312268 h 361533"/>
              <a:gd name="connsiteX18" fmla="*/ 261672 w 386944"/>
              <a:gd name="connsiteY18" fmla="*/ 350368 h 361533"/>
              <a:gd name="connsiteX19" fmla="*/ 175947 w 386944"/>
              <a:gd name="connsiteY19" fmla="*/ 359893 h 361533"/>
              <a:gd name="connsiteX20" fmla="*/ 137847 w 386944"/>
              <a:gd name="connsiteY20" fmla="*/ 321793 h 361533"/>
              <a:gd name="connsiteX21" fmla="*/ 137847 w 386944"/>
              <a:gd name="connsiteY21" fmla="*/ 280518 h 361533"/>
              <a:gd name="connsiteX22" fmla="*/ 93397 w 386944"/>
              <a:gd name="connsiteY22" fmla="*/ 331318 h 361533"/>
              <a:gd name="connsiteX23" fmla="*/ 42597 w 386944"/>
              <a:gd name="connsiteY23" fmla="*/ 309093 h 361533"/>
              <a:gd name="connsiteX24" fmla="*/ 1322 w 386944"/>
              <a:gd name="connsiteY24" fmla="*/ 236068 h 361533"/>
              <a:gd name="connsiteX25" fmla="*/ 14022 w 386944"/>
              <a:gd name="connsiteY25" fmla="*/ 169393 h 361533"/>
              <a:gd name="connsiteX26" fmla="*/ 58472 w 386944"/>
              <a:gd name="connsiteY26" fmla="*/ 137643 h 36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944" h="361533">
                <a:moveTo>
                  <a:pt x="58472" y="137643"/>
                </a:moveTo>
                <a:cubicBezTo>
                  <a:pt x="57943" y="129176"/>
                  <a:pt x="18255" y="129705"/>
                  <a:pt x="10847" y="118593"/>
                </a:cubicBezTo>
                <a:cubicBezTo>
                  <a:pt x="3439" y="107480"/>
                  <a:pt x="3968" y="86314"/>
                  <a:pt x="14022" y="70968"/>
                </a:cubicBezTo>
                <a:cubicBezTo>
                  <a:pt x="24076" y="55622"/>
                  <a:pt x="51593" y="32868"/>
                  <a:pt x="71172" y="26518"/>
                </a:cubicBezTo>
                <a:cubicBezTo>
                  <a:pt x="90751" y="20168"/>
                  <a:pt x="118268" y="26518"/>
                  <a:pt x="131497" y="32868"/>
                </a:cubicBezTo>
                <a:cubicBezTo>
                  <a:pt x="144726" y="39218"/>
                  <a:pt x="144726" y="67793"/>
                  <a:pt x="150547" y="64618"/>
                </a:cubicBezTo>
                <a:cubicBezTo>
                  <a:pt x="156368" y="61443"/>
                  <a:pt x="154780" y="24401"/>
                  <a:pt x="166422" y="13818"/>
                </a:cubicBezTo>
                <a:cubicBezTo>
                  <a:pt x="178064" y="3235"/>
                  <a:pt x="198172" y="-2586"/>
                  <a:pt x="220397" y="1118"/>
                </a:cubicBezTo>
                <a:cubicBezTo>
                  <a:pt x="242622" y="4822"/>
                  <a:pt x="284955" y="19639"/>
                  <a:pt x="299772" y="36043"/>
                </a:cubicBezTo>
                <a:cubicBezTo>
                  <a:pt x="314589" y="52447"/>
                  <a:pt x="310884" y="86314"/>
                  <a:pt x="309297" y="99543"/>
                </a:cubicBezTo>
                <a:cubicBezTo>
                  <a:pt x="307710" y="112772"/>
                  <a:pt x="283897" y="112243"/>
                  <a:pt x="290247" y="115418"/>
                </a:cubicBezTo>
                <a:cubicBezTo>
                  <a:pt x="296597" y="118593"/>
                  <a:pt x="331522" y="107480"/>
                  <a:pt x="347397" y="118593"/>
                </a:cubicBezTo>
                <a:cubicBezTo>
                  <a:pt x="363272" y="129705"/>
                  <a:pt x="381264" y="160397"/>
                  <a:pt x="385497" y="182093"/>
                </a:cubicBezTo>
                <a:cubicBezTo>
                  <a:pt x="389730" y="203789"/>
                  <a:pt x="384439" y="237126"/>
                  <a:pt x="372797" y="248768"/>
                </a:cubicBezTo>
                <a:cubicBezTo>
                  <a:pt x="361155" y="260410"/>
                  <a:pt x="330993" y="253001"/>
                  <a:pt x="315647" y="251943"/>
                </a:cubicBezTo>
                <a:cubicBezTo>
                  <a:pt x="300301" y="250885"/>
                  <a:pt x="281251" y="237656"/>
                  <a:pt x="280722" y="242418"/>
                </a:cubicBezTo>
                <a:cubicBezTo>
                  <a:pt x="280193" y="247181"/>
                  <a:pt x="307710" y="268876"/>
                  <a:pt x="312472" y="280518"/>
                </a:cubicBezTo>
                <a:cubicBezTo>
                  <a:pt x="317234" y="292160"/>
                  <a:pt x="317764" y="300626"/>
                  <a:pt x="309297" y="312268"/>
                </a:cubicBezTo>
                <a:cubicBezTo>
                  <a:pt x="300830" y="323910"/>
                  <a:pt x="283897" y="342431"/>
                  <a:pt x="261672" y="350368"/>
                </a:cubicBezTo>
                <a:cubicBezTo>
                  <a:pt x="239447" y="358306"/>
                  <a:pt x="196584" y="364655"/>
                  <a:pt x="175947" y="359893"/>
                </a:cubicBezTo>
                <a:cubicBezTo>
                  <a:pt x="155310" y="355131"/>
                  <a:pt x="144197" y="335022"/>
                  <a:pt x="137847" y="321793"/>
                </a:cubicBezTo>
                <a:cubicBezTo>
                  <a:pt x="131497" y="308564"/>
                  <a:pt x="145255" y="278931"/>
                  <a:pt x="137847" y="280518"/>
                </a:cubicBezTo>
                <a:cubicBezTo>
                  <a:pt x="130439" y="282105"/>
                  <a:pt x="109272" y="326556"/>
                  <a:pt x="93397" y="331318"/>
                </a:cubicBezTo>
                <a:cubicBezTo>
                  <a:pt x="77522" y="336080"/>
                  <a:pt x="57943" y="324968"/>
                  <a:pt x="42597" y="309093"/>
                </a:cubicBezTo>
                <a:cubicBezTo>
                  <a:pt x="27251" y="293218"/>
                  <a:pt x="6084" y="259351"/>
                  <a:pt x="1322" y="236068"/>
                </a:cubicBezTo>
                <a:cubicBezTo>
                  <a:pt x="-3441" y="212785"/>
                  <a:pt x="5555" y="184739"/>
                  <a:pt x="14022" y="169393"/>
                </a:cubicBezTo>
                <a:cubicBezTo>
                  <a:pt x="22489" y="154047"/>
                  <a:pt x="59001" y="146110"/>
                  <a:pt x="58472" y="137643"/>
                </a:cubicBezTo>
                <a:close/>
              </a:path>
            </a:pathLst>
          </a:custGeom>
          <a:solidFill>
            <a:srgbClr val="F92F32"/>
          </a:solidFill>
          <a:ln>
            <a:solidFill>
              <a:srgbClr val="F92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07CB72A-522D-EF48-84F9-09959B523819}"/>
              </a:ext>
            </a:extLst>
          </p:cNvPr>
          <p:cNvSpPr/>
          <p:nvPr/>
        </p:nvSpPr>
        <p:spPr>
          <a:xfrm>
            <a:off x="3947306" y="4547246"/>
            <a:ext cx="745287" cy="679104"/>
          </a:xfrm>
          <a:custGeom>
            <a:avLst/>
            <a:gdLst>
              <a:gd name="connsiteX0" fmla="*/ 8687 w 745287"/>
              <a:gd name="connsiteY0" fmla="*/ 9338 h 679104"/>
              <a:gd name="connsiteX1" fmla="*/ 8687 w 745287"/>
              <a:gd name="connsiteY1" fmla="*/ 91888 h 679104"/>
              <a:gd name="connsiteX2" fmla="*/ 46787 w 745287"/>
              <a:gd name="connsiteY2" fmla="*/ 120463 h 679104"/>
              <a:gd name="connsiteX3" fmla="*/ 72187 w 745287"/>
              <a:gd name="connsiteY3" fmla="*/ 152213 h 679104"/>
              <a:gd name="connsiteX4" fmla="*/ 72187 w 745287"/>
              <a:gd name="connsiteY4" fmla="*/ 228413 h 679104"/>
              <a:gd name="connsiteX5" fmla="*/ 72187 w 745287"/>
              <a:gd name="connsiteY5" fmla="*/ 279213 h 679104"/>
              <a:gd name="connsiteX6" fmla="*/ 142037 w 745287"/>
              <a:gd name="connsiteY6" fmla="*/ 336363 h 679104"/>
              <a:gd name="connsiteX7" fmla="*/ 215062 w 745287"/>
              <a:gd name="connsiteY7" fmla="*/ 441138 h 679104"/>
              <a:gd name="connsiteX8" fmla="*/ 253162 w 745287"/>
              <a:gd name="connsiteY8" fmla="*/ 504638 h 679104"/>
              <a:gd name="connsiteX9" fmla="*/ 303962 w 745287"/>
              <a:gd name="connsiteY9" fmla="*/ 672913 h 679104"/>
              <a:gd name="connsiteX10" fmla="*/ 319837 w 745287"/>
              <a:gd name="connsiteY10" fmla="*/ 606238 h 679104"/>
              <a:gd name="connsiteX11" fmla="*/ 316662 w 745287"/>
              <a:gd name="connsiteY11" fmla="*/ 514163 h 679104"/>
              <a:gd name="connsiteX12" fmla="*/ 288087 w 745287"/>
              <a:gd name="connsiteY12" fmla="*/ 447488 h 679104"/>
              <a:gd name="connsiteX13" fmla="*/ 370637 w 745287"/>
              <a:gd name="connsiteY13" fmla="*/ 457013 h 679104"/>
              <a:gd name="connsiteX14" fmla="*/ 405562 w 745287"/>
              <a:gd name="connsiteY14" fmla="*/ 514163 h 679104"/>
              <a:gd name="connsiteX15" fmla="*/ 478587 w 745287"/>
              <a:gd name="connsiteY15" fmla="*/ 615763 h 679104"/>
              <a:gd name="connsiteX16" fmla="*/ 599237 w 745287"/>
              <a:gd name="connsiteY16" fmla="*/ 672913 h 679104"/>
              <a:gd name="connsiteX17" fmla="*/ 684962 w 745287"/>
              <a:gd name="connsiteY17" fmla="*/ 672913 h 679104"/>
              <a:gd name="connsiteX18" fmla="*/ 624637 w 745287"/>
              <a:gd name="connsiteY18" fmla="*/ 631638 h 679104"/>
              <a:gd name="connsiteX19" fmla="*/ 551612 w 745287"/>
              <a:gd name="connsiteY19" fmla="*/ 612588 h 679104"/>
              <a:gd name="connsiteX20" fmla="*/ 491287 w 745287"/>
              <a:gd name="connsiteY20" fmla="*/ 545913 h 679104"/>
              <a:gd name="connsiteX21" fmla="*/ 424612 w 745287"/>
              <a:gd name="connsiteY21" fmla="*/ 415738 h 679104"/>
              <a:gd name="connsiteX22" fmla="*/ 396037 w 745287"/>
              <a:gd name="connsiteY22" fmla="*/ 390338 h 679104"/>
              <a:gd name="connsiteX23" fmla="*/ 348412 w 745287"/>
              <a:gd name="connsiteY23" fmla="*/ 390338 h 679104"/>
              <a:gd name="connsiteX24" fmla="*/ 269037 w 745287"/>
              <a:gd name="connsiteY24" fmla="*/ 377638 h 679104"/>
              <a:gd name="connsiteX25" fmla="*/ 224587 w 745287"/>
              <a:gd name="connsiteY25" fmla="*/ 320488 h 679104"/>
              <a:gd name="connsiteX26" fmla="*/ 208712 w 745287"/>
              <a:gd name="connsiteY26" fmla="*/ 282388 h 679104"/>
              <a:gd name="connsiteX27" fmla="*/ 275387 w 745287"/>
              <a:gd name="connsiteY27" fmla="*/ 263338 h 679104"/>
              <a:gd name="connsiteX28" fmla="*/ 329362 w 745287"/>
              <a:gd name="connsiteY28" fmla="*/ 279213 h 679104"/>
              <a:gd name="connsiteX29" fmla="*/ 380162 w 745287"/>
              <a:gd name="connsiteY29" fmla="*/ 342713 h 679104"/>
              <a:gd name="connsiteX30" fmla="*/ 446837 w 745287"/>
              <a:gd name="connsiteY30" fmla="*/ 352238 h 679104"/>
              <a:gd name="connsiteX31" fmla="*/ 465887 w 745287"/>
              <a:gd name="connsiteY31" fmla="*/ 349063 h 679104"/>
              <a:gd name="connsiteX32" fmla="*/ 548437 w 745287"/>
              <a:gd name="connsiteY32" fmla="*/ 447488 h 679104"/>
              <a:gd name="connsiteX33" fmla="*/ 548437 w 745287"/>
              <a:gd name="connsiteY33" fmla="*/ 396688 h 679104"/>
              <a:gd name="connsiteX34" fmla="*/ 513512 w 745287"/>
              <a:gd name="connsiteY34" fmla="*/ 342713 h 679104"/>
              <a:gd name="connsiteX35" fmla="*/ 532562 w 745287"/>
              <a:gd name="connsiteY35" fmla="*/ 333188 h 679104"/>
              <a:gd name="connsiteX36" fmla="*/ 602412 w 745287"/>
              <a:gd name="connsiteY36" fmla="*/ 330013 h 679104"/>
              <a:gd name="connsiteX37" fmla="*/ 688137 w 745287"/>
              <a:gd name="connsiteY37" fmla="*/ 387163 h 679104"/>
              <a:gd name="connsiteX38" fmla="*/ 745287 w 745287"/>
              <a:gd name="connsiteY38" fmla="*/ 409388 h 679104"/>
              <a:gd name="connsiteX39" fmla="*/ 688137 w 745287"/>
              <a:gd name="connsiteY39" fmla="*/ 342713 h 679104"/>
              <a:gd name="connsiteX40" fmla="*/ 608762 w 745287"/>
              <a:gd name="connsiteY40" fmla="*/ 291913 h 679104"/>
              <a:gd name="connsiteX41" fmla="*/ 484937 w 745287"/>
              <a:gd name="connsiteY41" fmla="*/ 279213 h 679104"/>
              <a:gd name="connsiteX42" fmla="*/ 418262 w 745287"/>
              <a:gd name="connsiteY42" fmla="*/ 291913 h 679104"/>
              <a:gd name="connsiteX43" fmla="*/ 396037 w 745287"/>
              <a:gd name="connsiteY43" fmla="*/ 253813 h 679104"/>
              <a:gd name="connsiteX44" fmla="*/ 354762 w 745287"/>
              <a:gd name="connsiteY44" fmla="*/ 231588 h 679104"/>
              <a:gd name="connsiteX45" fmla="*/ 484937 w 745287"/>
              <a:gd name="connsiteY45" fmla="*/ 209363 h 679104"/>
              <a:gd name="connsiteX46" fmla="*/ 605587 w 745287"/>
              <a:gd name="connsiteY46" fmla="*/ 218888 h 679104"/>
              <a:gd name="connsiteX47" fmla="*/ 697662 w 745287"/>
              <a:gd name="connsiteY47" fmla="*/ 199838 h 679104"/>
              <a:gd name="connsiteX48" fmla="*/ 611937 w 745287"/>
              <a:gd name="connsiteY48" fmla="*/ 168088 h 679104"/>
              <a:gd name="connsiteX49" fmla="*/ 469062 w 745287"/>
              <a:gd name="connsiteY49" fmla="*/ 152213 h 679104"/>
              <a:gd name="connsiteX50" fmla="*/ 323012 w 745287"/>
              <a:gd name="connsiteY50" fmla="*/ 183963 h 679104"/>
              <a:gd name="connsiteX51" fmla="*/ 243637 w 745287"/>
              <a:gd name="connsiteY51" fmla="*/ 196663 h 679104"/>
              <a:gd name="connsiteX52" fmla="*/ 189662 w 745287"/>
              <a:gd name="connsiteY52" fmla="*/ 212538 h 679104"/>
              <a:gd name="connsiteX53" fmla="*/ 151562 w 745287"/>
              <a:gd name="connsiteY53" fmla="*/ 168088 h 679104"/>
              <a:gd name="connsiteX54" fmla="*/ 151562 w 745287"/>
              <a:gd name="connsiteY54" fmla="*/ 120463 h 679104"/>
              <a:gd name="connsiteX55" fmla="*/ 161087 w 745287"/>
              <a:gd name="connsiteY55" fmla="*/ 79188 h 679104"/>
              <a:gd name="connsiteX56" fmla="*/ 122987 w 745287"/>
              <a:gd name="connsiteY56" fmla="*/ 44263 h 679104"/>
              <a:gd name="connsiteX57" fmla="*/ 103937 w 745287"/>
              <a:gd name="connsiteY57" fmla="*/ 6163 h 679104"/>
              <a:gd name="connsiteX58" fmla="*/ 8687 w 745287"/>
              <a:gd name="connsiteY58" fmla="*/ 9338 h 6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45287" h="679104">
                <a:moveTo>
                  <a:pt x="8687" y="9338"/>
                </a:moveTo>
                <a:cubicBezTo>
                  <a:pt x="-7188" y="23626"/>
                  <a:pt x="2337" y="73367"/>
                  <a:pt x="8687" y="91888"/>
                </a:cubicBezTo>
                <a:cubicBezTo>
                  <a:pt x="15037" y="110409"/>
                  <a:pt x="36204" y="110409"/>
                  <a:pt x="46787" y="120463"/>
                </a:cubicBezTo>
                <a:cubicBezTo>
                  <a:pt x="57370" y="130517"/>
                  <a:pt x="67954" y="134221"/>
                  <a:pt x="72187" y="152213"/>
                </a:cubicBezTo>
                <a:cubicBezTo>
                  <a:pt x="76420" y="170205"/>
                  <a:pt x="72187" y="228413"/>
                  <a:pt x="72187" y="228413"/>
                </a:cubicBezTo>
                <a:cubicBezTo>
                  <a:pt x="72187" y="249580"/>
                  <a:pt x="60545" y="261221"/>
                  <a:pt x="72187" y="279213"/>
                </a:cubicBezTo>
                <a:cubicBezTo>
                  <a:pt x="83829" y="297205"/>
                  <a:pt x="118225" y="309376"/>
                  <a:pt x="142037" y="336363"/>
                </a:cubicBezTo>
                <a:cubicBezTo>
                  <a:pt x="165849" y="363350"/>
                  <a:pt x="196541" y="413092"/>
                  <a:pt x="215062" y="441138"/>
                </a:cubicBezTo>
                <a:cubicBezTo>
                  <a:pt x="233583" y="469184"/>
                  <a:pt x="238345" y="466009"/>
                  <a:pt x="253162" y="504638"/>
                </a:cubicBezTo>
                <a:cubicBezTo>
                  <a:pt x="267979" y="543267"/>
                  <a:pt x="292850" y="655980"/>
                  <a:pt x="303962" y="672913"/>
                </a:cubicBezTo>
                <a:cubicBezTo>
                  <a:pt x="315074" y="689846"/>
                  <a:pt x="317720" y="632696"/>
                  <a:pt x="319837" y="606238"/>
                </a:cubicBezTo>
                <a:cubicBezTo>
                  <a:pt x="321954" y="579780"/>
                  <a:pt x="321954" y="540621"/>
                  <a:pt x="316662" y="514163"/>
                </a:cubicBezTo>
                <a:cubicBezTo>
                  <a:pt x="311370" y="487705"/>
                  <a:pt x="279091" y="457013"/>
                  <a:pt x="288087" y="447488"/>
                </a:cubicBezTo>
                <a:cubicBezTo>
                  <a:pt x="297083" y="437963"/>
                  <a:pt x="351058" y="445901"/>
                  <a:pt x="370637" y="457013"/>
                </a:cubicBezTo>
                <a:cubicBezTo>
                  <a:pt x="390216" y="468125"/>
                  <a:pt x="387570" y="487705"/>
                  <a:pt x="405562" y="514163"/>
                </a:cubicBezTo>
                <a:cubicBezTo>
                  <a:pt x="423554" y="540621"/>
                  <a:pt x="446308" y="589305"/>
                  <a:pt x="478587" y="615763"/>
                </a:cubicBezTo>
                <a:cubicBezTo>
                  <a:pt x="510866" y="642221"/>
                  <a:pt x="564841" y="663388"/>
                  <a:pt x="599237" y="672913"/>
                </a:cubicBezTo>
                <a:cubicBezTo>
                  <a:pt x="633633" y="682438"/>
                  <a:pt x="680729" y="679792"/>
                  <a:pt x="684962" y="672913"/>
                </a:cubicBezTo>
                <a:cubicBezTo>
                  <a:pt x="689195" y="666034"/>
                  <a:pt x="646862" y="641692"/>
                  <a:pt x="624637" y="631638"/>
                </a:cubicBezTo>
                <a:cubicBezTo>
                  <a:pt x="602412" y="621584"/>
                  <a:pt x="573837" y="626876"/>
                  <a:pt x="551612" y="612588"/>
                </a:cubicBezTo>
                <a:cubicBezTo>
                  <a:pt x="529387" y="598300"/>
                  <a:pt x="512454" y="578721"/>
                  <a:pt x="491287" y="545913"/>
                </a:cubicBezTo>
                <a:cubicBezTo>
                  <a:pt x="470120" y="513105"/>
                  <a:pt x="440487" y="441667"/>
                  <a:pt x="424612" y="415738"/>
                </a:cubicBezTo>
                <a:cubicBezTo>
                  <a:pt x="408737" y="389809"/>
                  <a:pt x="408737" y="394571"/>
                  <a:pt x="396037" y="390338"/>
                </a:cubicBezTo>
                <a:cubicBezTo>
                  <a:pt x="383337" y="386105"/>
                  <a:pt x="369579" y="392455"/>
                  <a:pt x="348412" y="390338"/>
                </a:cubicBezTo>
                <a:cubicBezTo>
                  <a:pt x="327245" y="388221"/>
                  <a:pt x="289674" y="389280"/>
                  <a:pt x="269037" y="377638"/>
                </a:cubicBezTo>
                <a:cubicBezTo>
                  <a:pt x="248400" y="365996"/>
                  <a:pt x="234641" y="336363"/>
                  <a:pt x="224587" y="320488"/>
                </a:cubicBezTo>
                <a:cubicBezTo>
                  <a:pt x="214533" y="304613"/>
                  <a:pt x="200245" y="291913"/>
                  <a:pt x="208712" y="282388"/>
                </a:cubicBezTo>
                <a:cubicBezTo>
                  <a:pt x="217179" y="272863"/>
                  <a:pt x="255279" y="263867"/>
                  <a:pt x="275387" y="263338"/>
                </a:cubicBezTo>
                <a:cubicBezTo>
                  <a:pt x="295495" y="262809"/>
                  <a:pt x="311900" y="265984"/>
                  <a:pt x="329362" y="279213"/>
                </a:cubicBezTo>
                <a:cubicBezTo>
                  <a:pt x="346825" y="292442"/>
                  <a:pt x="360583" y="330542"/>
                  <a:pt x="380162" y="342713"/>
                </a:cubicBezTo>
                <a:cubicBezTo>
                  <a:pt x="399741" y="354884"/>
                  <a:pt x="432550" y="351180"/>
                  <a:pt x="446837" y="352238"/>
                </a:cubicBezTo>
                <a:cubicBezTo>
                  <a:pt x="461124" y="353296"/>
                  <a:pt x="448954" y="333188"/>
                  <a:pt x="465887" y="349063"/>
                </a:cubicBezTo>
                <a:cubicBezTo>
                  <a:pt x="482820" y="364938"/>
                  <a:pt x="534679" y="439551"/>
                  <a:pt x="548437" y="447488"/>
                </a:cubicBezTo>
                <a:cubicBezTo>
                  <a:pt x="562195" y="455426"/>
                  <a:pt x="554258" y="414150"/>
                  <a:pt x="548437" y="396688"/>
                </a:cubicBezTo>
                <a:cubicBezTo>
                  <a:pt x="542616" y="379226"/>
                  <a:pt x="516158" y="353296"/>
                  <a:pt x="513512" y="342713"/>
                </a:cubicBezTo>
                <a:cubicBezTo>
                  <a:pt x="510866" y="332130"/>
                  <a:pt x="517745" y="335305"/>
                  <a:pt x="532562" y="333188"/>
                </a:cubicBezTo>
                <a:cubicBezTo>
                  <a:pt x="547379" y="331071"/>
                  <a:pt x="576483" y="321017"/>
                  <a:pt x="602412" y="330013"/>
                </a:cubicBezTo>
                <a:cubicBezTo>
                  <a:pt x="628341" y="339009"/>
                  <a:pt x="664325" y="373934"/>
                  <a:pt x="688137" y="387163"/>
                </a:cubicBezTo>
                <a:cubicBezTo>
                  <a:pt x="711949" y="400392"/>
                  <a:pt x="745287" y="416796"/>
                  <a:pt x="745287" y="409388"/>
                </a:cubicBezTo>
                <a:cubicBezTo>
                  <a:pt x="745287" y="401980"/>
                  <a:pt x="710891" y="362292"/>
                  <a:pt x="688137" y="342713"/>
                </a:cubicBezTo>
                <a:cubicBezTo>
                  <a:pt x="665383" y="323134"/>
                  <a:pt x="642629" y="302496"/>
                  <a:pt x="608762" y="291913"/>
                </a:cubicBezTo>
                <a:cubicBezTo>
                  <a:pt x="574895" y="281330"/>
                  <a:pt x="516687" y="279213"/>
                  <a:pt x="484937" y="279213"/>
                </a:cubicBezTo>
                <a:cubicBezTo>
                  <a:pt x="453187" y="279213"/>
                  <a:pt x="433079" y="296146"/>
                  <a:pt x="418262" y="291913"/>
                </a:cubicBezTo>
                <a:cubicBezTo>
                  <a:pt x="403445" y="287680"/>
                  <a:pt x="406620" y="263867"/>
                  <a:pt x="396037" y="253813"/>
                </a:cubicBezTo>
                <a:cubicBezTo>
                  <a:pt x="385454" y="243759"/>
                  <a:pt x="339945" y="238996"/>
                  <a:pt x="354762" y="231588"/>
                </a:cubicBezTo>
                <a:cubicBezTo>
                  <a:pt x="369579" y="224180"/>
                  <a:pt x="443133" y="211480"/>
                  <a:pt x="484937" y="209363"/>
                </a:cubicBezTo>
                <a:cubicBezTo>
                  <a:pt x="526741" y="207246"/>
                  <a:pt x="570133" y="220475"/>
                  <a:pt x="605587" y="218888"/>
                </a:cubicBezTo>
                <a:cubicBezTo>
                  <a:pt x="641041" y="217301"/>
                  <a:pt x="696604" y="208305"/>
                  <a:pt x="697662" y="199838"/>
                </a:cubicBezTo>
                <a:cubicBezTo>
                  <a:pt x="698720" y="191371"/>
                  <a:pt x="650037" y="176025"/>
                  <a:pt x="611937" y="168088"/>
                </a:cubicBezTo>
                <a:cubicBezTo>
                  <a:pt x="573837" y="160151"/>
                  <a:pt x="517216" y="149567"/>
                  <a:pt x="469062" y="152213"/>
                </a:cubicBezTo>
                <a:cubicBezTo>
                  <a:pt x="420908" y="154859"/>
                  <a:pt x="360583" y="176555"/>
                  <a:pt x="323012" y="183963"/>
                </a:cubicBezTo>
                <a:cubicBezTo>
                  <a:pt x="285441" y="191371"/>
                  <a:pt x="265862" y="191901"/>
                  <a:pt x="243637" y="196663"/>
                </a:cubicBezTo>
                <a:cubicBezTo>
                  <a:pt x="221412" y="201426"/>
                  <a:pt x="205008" y="217301"/>
                  <a:pt x="189662" y="212538"/>
                </a:cubicBezTo>
                <a:cubicBezTo>
                  <a:pt x="174316" y="207775"/>
                  <a:pt x="157912" y="183434"/>
                  <a:pt x="151562" y="168088"/>
                </a:cubicBezTo>
                <a:cubicBezTo>
                  <a:pt x="145212" y="152742"/>
                  <a:pt x="149975" y="135280"/>
                  <a:pt x="151562" y="120463"/>
                </a:cubicBezTo>
                <a:cubicBezTo>
                  <a:pt x="153149" y="105646"/>
                  <a:pt x="165850" y="91888"/>
                  <a:pt x="161087" y="79188"/>
                </a:cubicBezTo>
                <a:cubicBezTo>
                  <a:pt x="156324" y="66488"/>
                  <a:pt x="132512" y="56434"/>
                  <a:pt x="122987" y="44263"/>
                </a:cubicBezTo>
                <a:cubicBezTo>
                  <a:pt x="113462" y="32092"/>
                  <a:pt x="123516" y="12513"/>
                  <a:pt x="103937" y="6163"/>
                </a:cubicBezTo>
                <a:cubicBezTo>
                  <a:pt x="84358" y="-187"/>
                  <a:pt x="24562" y="-4950"/>
                  <a:pt x="8687" y="933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8E17D11-8F82-FC49-8CF3-45F0F19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54" y="1284234"/>
            <a:ext cx="1733798" cy="9144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67C6FBA5-EC05-9645-9397-25DEDDDB3684}"/>
              </a:ext>
            </a:extLst>
          </p:cNvPr>
          <p:cNvSpPr/>
          <p:nvPr/>
        </p:nvSpPr>
        <p:spPr>
          <a:xfrm>
            <a:off x="8246968" y="347289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48">
            <a:extLst>
              <a:ext uri="{FF2B5EF4-FFF2-40B4-BE49-F238E27FC236}">
                <a16:creationId xmlns:a16="http://schemas.microsoft.com/office/drawing/2014/main" id="{3FEB013F-C3AB-8A46-A3CC-AD671BC579DB}"/>
              </a:ext>
            </a:extLst>
          </p:cNvPr>
          <p:cNvSpPr/>
          <p:nvPr/>
        </p:nvSpPr>
        <p:spPr>
          <a:xfrm>
            <a:off x="8272203" y="3475421"/>
            <a:ext cx="725266" cy="91439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48">
            <a:extLst>
              <a:ext uri="{FF2B5EF4-FFF2-40B4-BE49-F238E27FC236}">
                <a16:creationId xmlns:a16="http://schemas.microsoft.com/office/drawing/2014/main" id="{8E7149C5-9F70-CA42-B151-595CCC9CB13B}"/>
              </a:ext>
            </a:extLst>
          </p:cNvPr>
          <p:cNvSpPr/>
          <p:nvPr/>
        </p:nvSpPr>
        <p:spPr>
          <a:xfrm>
            <a:off x="8651388" y="347739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48">
            <a:extLst>
              <a:ext uri="{FF2B5EF4-FFF2-40B4-BE49-F238E27FC236}">
                <a16:creationId xmlns:a16="http://schemas.microsoft.com/office/drawing/2014/main" id="{1DB010AD-9BF4-8946-A18C-4FA414F369F1}"/>
              </a:ext>
            </a:extLst>
          </p:cNvPr>
          <p:cNvSpPr/>
          <p:nvPr/>
        </p:nvSpPr>
        <p:spPr>
          <a:xfrm>
            <a:off x="8719681" y="3474509"/>
            <a:ext cx="4435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793741">
                <a:moveTo>
                  <a:pt x="444054" y="1086"/>
                </a:moveTo>
                <a:lnTo>
                  <a:pt x="804029" y="0"/>
                </a:lnTo>
                <a:cubicBezTo>
                  <a:pt x="806196" y="261823"/>
                  <a:pt x="803375" y="531918"/>
                  <a:pt x="805542" y="793741"/>
                </a:cubicBezTo>
                <a:lnTo>
                  <a:pt x="372567" y="793741"/>
                </a:lnTo>
                <a:cubicBezTo>
                  <a:pt x="248378" y="701212"/>
                  <a:pt x="362125" y="573986"/>
                  <a:pt x="0" y="516155"/>
                </a:cubicBezTo>
                <a:cubicBezTo>
                  <a:pt x="367858" y="443357"/>
                  <a:pt x="319865" y="104500"/>
                  <a:pt x="444054" y="108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892EB82-F6FB-4B48-A161-B326F3C6EE7E}"/>
              </a:ext>
            </a:extLst>
          </p:cNvPr>
          <p:cNvSpPr/>
          <p:nvPr/>
        </p:nvSpPr>
        <p:spPr>
          <a:xfrm>
            <a:off x="8263520" y="497647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48">
            <a:extLst>
              <a:ext uri="{FF2B5EF4-FFF2-40B4-BE49-F238E27FC236}">
                <a16:creationId xmlns:a16="http://schemas.microsoft.com/office/drawing/2014/main" id="{D471144D-6DE3-CD4B-977B-887B4DD6A460}"/>
              </a:ext>
            </a:extLst>
          </p:cNvPr>
          <p:cNvSpPr/>
          <p:nvPr/>
        </p:nvSpPr>
        <p:spPr>
          <a:xfrm>
            <a:off x="8288755" y="4979010"/>
            <a:ext cx="725266" cy="91439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48">
            <a:extLst>
              <a:ext uri="{FF2B5EF4-FFF2-40B4-BE49-F238E27FC236}">
                <a16:creationId xmlns:a16="http://schemas.microsoft.com/office/drawing/2014/main" id="{AEC0BA7E-4FEB-7547-9EC8-52039309F3B5}"/>
              </a:ext>
            </a:extLst>
          </p:cNvPr>
          <p:cNvSpPr/>
          <p:nvPr/>
        </p:nvSpPr>
        <p:spPr>
          <a:xfrm>
            <a:off x="8667940" y="498098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48">
            <a:extLst>
              <a:ext uri="{FF2B5EF4-FFF2-40B4-BE49-F238E27FC236}">
                <a16:creationId xmlns:a16="http://schemas.microsoft.com/office/drawing/2014/main" id="{50F51D32-4E4C-E34D-AEAB-208DB6E6E831}"/>
              </a:ext>
            </a:extLst>
          </p:cNvPr>
          <p:cNvSpPr/>
          <p:nvPr/>
        </p:nvSpPr>
        <p:spPr>
          <a:xfrm>
            <a:off x="8714008" y="497809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4A919C6-F67F-CF45-B1F4-A501A30EB076}"/>
              </a:ext>
            </a:extLst>
          </p:cNvPr>
          <p:cNvSpPr/>
          <p:nvPr/>
        </p:nvSpPr>
        <p:spPr>
          <a:xfrm>
            <a:off x="10165589" y="49776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48">
            <a:extLst>
              <a:ext uri="{FF2B5EF4-FFF2-40B4-BE49-F238E27FC236}">
                <a16:creationId xmlns:a16="http://schemas.microsoft.com/office/drawing/2014/main" id="{66821275-3463-DF41-8221-F30D83B8A1E6}"/>
              </a:ext>
            </a:extLst>
          </p:cNvPr>
          <p:cNvSpPr/>
          <p:nvPr/>
        </p:nvSpPr>
        <p:spPr>
          <a:xfrm>
            <a:off x="10190824" y="49801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48">
            <a:extLst>
              <a:ext uri="{FF2B5EF4-FFF2-40B4-BE49-F238E27FC236}">
                <a16:creationId xmlns:a16="http://schemas.microsoft.com/office/drawing/2014/main" id="{FB066042-10D8-D846-A1B1-C2C1DEAB75FE}"/>
              </a:ext>
            </a:extLst>
          </p:cNvPr>
          <p:cNvSpPr/>
          <p:nvPr/>
        </p:nvSpPr>
        <p:spPr>
          <a:xfrm>
            <a:off x="10570009" y="4982131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48">
            <a:extLst>
              <a:ext uri="{FF2B5EF4-FFF2-40B4-BE49-F238E27FC236}">
                <a16:creationId xmlns:a16="http://schemas.microsoft.com/office/drawing/2014/main" id="{6FA3CD6C-230C-F44A-86CC-09A509E1822B}"/>
              </a:ext>
            </a:extLst>
          </p:cNvPr>
          <p:cNvSpPr/>
          <p:nvPr/>
        </p:nvSpPr>
        <p:spPr>
          <a:xfrm>
            <a:off x="10616077" y="4979246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EED3BC2-CE34-0D4B-B7A9-FDE317B5240A}"/>
              </a:ext>
            </a:extLst>
          </p:cNvPr>
          <p:cNvSpPr/>
          <p:nvPr/>
        </p:nvSpPr>
        <p:spPr>
          <a:xfrm>
            <a:off x="9865576" y="232049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48">
            <a:extLst>
              <a:ext uri="{FF2B5EF4-FFF2-40B4-BE49-F238E27FC236}">
                <a16:creationId xmlns:a16="http://schemas.microsoft.com/office/drawing/2014/main" id="{39F99504-9E41-1740-BCCE-2A3063FDC1A9}"/>
              </a:ext>
            </a:extLst>
          </p:cNvPr>
          <p:cNvSpPr/>
          <p:nvPr/>
        </p:nvSpPr>
        <p:spPr>
          <a:xfrm>
            <a:off x="9890811" y="2323027"/>
            <a:ext cx="725266" cy="911869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48">
            <a:extLst>
              <a:ext uri="{FF2B5EF4-FFF2-40B4-BE49-F238E27FC236}">
                <a16:creationId xmlns:a16="http://schemas.microsoft.com/office/drawing/2014/main" id="{95448176-A26B-7A4E-BDA8-C4FB75D53320}"/>
              </a:ext>
            </a:extLst>
          </p:cNvPr>
          <p:cNvSpPr/>
          <p:nvPr/>
        </p:nvSpPr>
        <p:spPr>
          <a:xfrm>
            <a:off x="10295396" y="2323027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48">
            <a:extLst>
              <a:ext uri="{FF2B5EF4-FFF2-40B4-BE49-F238E27FC236}">
                <a16:creationId xmlns:a16="http://schemas.microsoft.com/office/drawing/2014/main" id="{B4988B35-B12F-0D40-BD4B-F3CF5F2F42A2}"/>
              </a:ext>
            </a:extLst>
          </p:cNvPr>
          <p:cNvSpPr/>
          <p:nvPr/>
        </p:nvSpPr>
        <p:spPr>
          <a:xfrm>
            <a:off x="10451789" y="2325000"/>
            <a:ext cx="32857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48">
            <a:extLst>
              <a:ext uri="{FF2B5EF4-FFF2-40B4-BE49-F238E27FC236}">
                <a16:creationId xmlns:a16="http://schemas.microsoft.com/office/drawing/2014/main" id="{FC37D471-1A67-BF41-B930-3AE57BDCC4A4}"/>
              </a:ext>
            </a:extLst>
          </p:cNvPr>
          <p:cNvSpPr/>
          <p:nvPr/>
        </p:nvSpPr>
        <p:spPr>
          <a:xfrm>
            <a:off x="10188966" y="383602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48">
            <a:extLst>
              <a:ext uri="{FF2B5EF4-FFF2-40B4-BE49-F238E27FC236}">
                <a16:creationId xmlns:a16="http://schemas.microsoft.com/office/drawing/2014/main" id="{1ADE2FC1-6CF9-894D-AC0D-1891FDCDD019}"/>
              </a:ext>
            </a:extLst>
          </p:cNvPr>
          <p:cNvSpPr/>
          <p:nvPr/>
        </p:nvSpPr>
        <p:spPr>
          <a:xfrm>
            <a:off x="10568151" y="383799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48">
            <a:extLst>
              <a:ext uri="{FF2B5EF4-FFF2-40B4-BE49-F238E27FC236}">
                <a16:creationId xmlns:a16="http://schemas.microsoft.com/office/drawing/2014/main" id="{17283FE2-7313-4E4F-9DB4-FC975FD21350}"/>
              </a:ext>
            </a:extLst>
          </p:cNvPr>
          <p:cNvSpPr/>
          <p:nvPr/>
        </p:nvSpPr>
        <p:spPr>
          <a:xfrm>
            <a:off x="10614219" y="383510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F4A919C6-F67F-CF45-B1F4-A501A30EB076}"/>
              </a:ext>
            </a:extLst>
          </p:cNvPr>
          <p:cNvSpPr/>
          <p:nvPr/>
        </p:nvSpPr>
        <p:spPr>
          <a:xfrm>
            <a:off x="655829" y="150290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48">
            <a:extLst>
              <a:ext uri="{FF2B5EF4-FFF2-40B4-BE49-F238E27FC236}">
                <a16:creationId xmlns:a16="http://schemas.microsoft.com/office/drawing/2014/main" id="{66821275-3463-DF41-8221-F30D83B8A1E6}"/>
              </a:ext>
            </a:extLst>
          </p:cNvPr>
          <p:cNvSpPr/>
          <p:nvPr/>
        </p:nvSpPr>
        <p:spPr>
          <a:xfrm>
            <a:off x="681064" y="150543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48">
            <a:extLst>
              <a:ext uri="{FF2B5EF4-FFF2-40B4-BE49-F238E27FC236}">
                <a16:creationId xmlns:a16="http://schemas.microsoft.com/office/drawing/2014/main" id="{FB066042-10D8-D846-A1B1-C2C1DEAB75FE}"/>
              </a:ext>
            </a:extLst>
          </p:cNvPr>
          <p:cNvSpPr/>
          <p:nvPr/>
        </p:nvSpPr>
        <p:spPr>
          <a:xfrm>
            <a:off x="1060249" y="1507411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48">
            <a:extLst>
              <a:ext uri="{FF2B5EF4-FFF2-40B4-BE49-F238E27FC236}">
                <a16:creationId xmlns:a16="http://schemas.microsoft.com/office/drawing/2014/main" id="{6FA3CD6C-230C-F44A-86CC-09A509E1822B}"/>
              </a:ext>
            </a:extLst>
          </p:cNvPr>
          <p:cNvSpPr/>
          <p:nvPr/>
        </p:nvSpPr>
        <p:spPr>
          <a:xfrm>
            <a:off x="1106317" y="1504526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8E65AB-064F-524F-8D30-E7F8623B136F}"/>
              </a:ext>
            </a:extLst>
          </p:cNvPr>
          <p:cNvSpPr/>
          <p:nvPr/>
        </p:nvSpPr>
        <p:spPr>
          <a:xfrm>
            <a:off x="722957" y="342738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148">
            <a:extLst>
              <a:ext uri="{FF2B5EF4-FFF2-40B4-BE49-F238E27FC236}">
                <a16:creationId xmlns:a16="http://schemas.microsoft.com/office/drawing/2014/main" id="{45661830-7ACD-6B40-A373-F4067E95C9A1}"/>
              </a:ext>
            </a:extLst>
          </p:cNvPr>
          <p:cNvSpPr/>
          <p:nvPr/>
        </p:nvSpPr>
        <p:spPr>
          <a:xfrm>
            <a:off x="748192" y="342991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48">
            <a:extLst>
              <a:ext uri="{FF2B5EF4-FFF2-40B4-BE49-F238E27FC236}">
                <a16:creationId xmlns:a16="http://schemas.microsoft.com/office/drawing/2014/main" id="{4515B97D-E3A0-1345-A9E5-D329B6DF6B6F}"/>
              </a:ext>
            </a:extLst>
          </p:cNvPr>
          <p:cNvSpPr/>
          <p:nvPr/>
        </p:nvSpPr>
        <p:spPr>
          <a:xfrm>
            <a:off x="1127377" y="343188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0EDF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48">
            <a:extLst>
              <a:ext uri="{FF2B5EF4-FFF2-40B4-BE49-F238E27FC236}">
                <a16:creationId xmlns:a16="http://schemas.microsoft.com/office/drawing/2014/main" id="{100E2A63-7101-6945-A642-23EB6D6D226A}"/>
              </a:ext>
            </a:extLst>
          </p:cNvPr>
          <p:cNvSpPr/>
          <p:nvPr/>
        </p:nvSpPr>
        <p:spPr>
          <a:xfrm>
            <a:off x="1173445" y="342900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9DBDD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D0F646-63A9-4341-A9A9-AD7DCD19A466}"/>
              </a:ext>
            </a:extLst>
          </p:cNvPr>
          <p:cNvSpPr/>
          <p:nvPr/>
        </p:nvSpPr>
        <p:spPr>
          <a:xfrm>
            <a:off x="722957" y="4892006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148">
            <a:extLst>
              <a:ext uri="{FF2B5EF4-FFF2-40B4-BE49-F238E27FC236}">
                <a16:creationId xmlns:a16="http://schemas.microsoft.com/office/drawing/2014/main" id="{84EDDC4F-72EB-3A4B-9A1D-D6E3CDCACBFF}"/>
              </a:ext>
            </a:extLst>
          </p:cNvPr>
          <p:cNvSpPr/>
          <p:nvPr/>
        </p:nvSpPr>
        <p:spPr>
          <a:xfrm>
            <a:off x="748192" y="4894537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48">
            <a:extLst>
              <a:ext uri="{FF2B5EF4-FFF2-40B4-BE49-F238E27FC236}">
                <a16:creationId xmlns:a16="http://schemas.microsoft.com/office/drawing/2014/main" id="{86019391-3CEC-BA4E-A8D8-46F4BDAB7AED}"/>
              </a:ext>
            </a:extLst>
          </p:cNvPr>
          <p:cNvSpPr/>
          <p:nvPr/>
        </p:nvSpPr>
        <p:spPr>
          <a:xfrm>
            <a:off x="1127377" y="4896510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48">
            <a:extLst>
              <a:ext uri="{FF2B5EF4-FFF2-40B4-BE49-F238E27FC236}">
                <a16:creationId xmlns:a16="http://schemas.microsoft.com/office/drawing/2014/main" id="{6B1FDB26-E1AA-8E44-BA7A-EFB8B0A27943}"/>
              </a:ext>
            </a:extLst>
          </p:cNvPr>
          <p:cNvSpPr/>
          <p:nvPr/>
        </p:nvSpPr>
        <p:spPr>
          <a:xfrm>
            <a:off x="1173445" y="4893625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759DA3-62A0-9F44-9D6C-8ADE4DEA3853}"/>
              </a:ext>
            </a:extLst>
          </p:cNvPr>
          <p:cNvSpPr/>
          <p:nvPr/>
        </p:nvSpPr>
        <p:spPr>
          <a:xfrm>
            <a:off x="2727017" y="3552086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148">
            <a:extLst>
              <a:ext uri="{FF2B5EF4-FFF2-40B4-BE49-F238E27FC236}">
                <a16:creationId xmlns:a16="http://schemas.microsoft.com/office/drawing/2014/main" id="{26D90351-2D1C-754E-85C8-3277660DDC3E}"/>
              </a:ext>
            </a:extLst>
          </p:cNvPr>
          <p:cNvSpPr/>
          <p:nvPr/>
        </p:nvSpPr>
        <p:spPr>
          <a:xfrm>
            <a:off x="2752252" y="3554617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E0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48">
            <a:extLst>
              <a:ext uri="{FF2B5EF4-FFF2-40B4-BE49-F238E27FC236}">
                <a16:creationId xmlns:a16="http://schemas.microsoft.com/office/drawing/2014/main" id="{9B3829B1-E818-3942-A698-01E58C4CCBE6}"/>
              </a:ext>
            </a:extLst>
          </p:cNvPr>
          <p:cNvSpPr/>
          <p:nvPr/>
        </p:nvSpPr>
        <p:spPr>
          <a:xfrm>
            <a:off x="3131437" y="3556590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7B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48">
            <a:extLst>
              <a:ext uri="{FF2B5EF4-FFF2-40B4-BE49-F238E27FC236}">
                <a16:creationId xmlns:a16="http://schemas.microsoft.com/office/drawing/2014/main" id="{4E3FB886-D77E-5846-8319-9A00BA4B6C63}"/>
              </a:ext>
            </a:extLst>
          </p:cNvPr>
          <p:cNvSpPr/>
          <p:nvPr/>
        </p:nvSpPr>
        <p:spPr>
          <a:xfrm>
            <a:off x="3177505" y="3553705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FC44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771CD9-ABA6-C24C-82B0-53F8B45C8553}"/>
              </a:ext>
            </a:extLst>
          </p:cNvPr>
          <p:cNvSpPr/>
          <p:nvPr/>
        </p:nvSpPr>
        <p:spPr>
          <a:xfrm>
            <a:off x="5267162" y="86247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148">
            <a:extLst>
              <a:ext uri="{FF2B5EF4-FFF2-40B4-BE49-F238E27FC236}">
                <a16:creationId xmlns:a16="http://schemas.microsoft.com/office/drawing/2014/main" id="{C232E61C-1462-9341-BA56-7643B299EEC2}"/>
              </a:ext>
            </a:extLst>
          </p:cNvPr>
          <p:cNvSpPr/>
          <p:nvPr/>
        </p:nvSpPr>
        <p:spPr>
          <a:xfrm>
            <a:off x="5292397" y="86500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474A2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48">
            <a:extLst>
              <a:ext uri="{FF2B5EF4-FFF2-40B4-BE49-F238E27FC236}">
                <a16:creationId xmlns:a16="http://schemas.microsoft.com/office/drawing/2014/main" id="{7FA3790C-7840-DC4F-8E2F-205285E72F1B}"/>
              </a:ext>
            </a:extLst>
          </p:cNvPr>
          <p:cNvSpPr/>
          <p:nvPr/>
        </p:nvSpPr>
        <p:spPr>
          <a:xfrm>
            <a:off x="5671582" y="86697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7B89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48">
            <a:extLst>
              <a:ext uri="{FF2B5EF4-FFF2-40B4-BE49-F238E27FC236}">
                <a16:creationId xmlns:a16="http://schemas.microsoft.com/office/drawing/2014/main" id="{6803E0CC-9235-FB47-BA6D-FFC8CF46403E}"/>
              </a:ext>
            </a:extLst>
          </p:cNvPr>
          <p:cNvSpPr/>
          <p:nvPr/>
        </p:nvSpPr>
        <p:spPr>
          <a:xfrm>
            <a:off x="5717650" y="86409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636A4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8438E-311E-D340-A7E5-DBB5339ED74E}"/>
              </a:ext>
            </a:extLst>
          </p:cNvPr>
          <p:cNvSpPr txBox="1"/>
          <p:nvPr/>
        </p:nvSpPr>
        <p:spPr>
          <a:xfrm>
            <a:off x="5950535" y="0"/>
            <a:ext cx="350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Blending with website header color</a:t>
            </a:r>
          </a:p>
          <a:p>
            <a:r>
              <a:rPr lang="en-US" dirty="0"/>
              <a:t>Hex# of website header: #7cc7bb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7A55B3-3913-0C4B-ACE3-ACABB9A0AE70}"/>
              </a:ext>
            </a:extLst>
          </p:cNvPr>
          <p:cNvCxnSpPr/>
          <p:nvPr/>
        </p:nvCxnSpPr>
        <p:spPr>
          <a:xfrm>
            <a:off x="4366260" y="0"/>
            <a:ext cx="0" cy="713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08541CD-0F2A-734B-AF84-9C313102C3E2}"/>
              </a:ext>
            </a:extLst>
          </p:cNvPr>
          <p:cNvSpPr/>
          <p:nvPr/>
        </p:nvSpPr>
        <p:spPr>
          <a:xfrm>
            <a:off x="5265304" y="241454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48">
            <a:extLst>
              <a:ext uri="{FF2B5EF4-FFF2-40B4-BE49-F238E27FC236}">
                <a16:creationId xmlns:a16="http://schemas.microsoft.com/office/drawing/2014/main" id="{84AA2460-3F18-4244-9F44-30B82AA9A5AE}"/>
              </a:ext>
            </a:extLst>
          </p:cNvPr>
          <p:cNvSpPr/>
          <p:nvPr/>
        </p:nvSpPr>
        <p:spPr>
          <a:xfrm>
            <a:off x="5290539" y="241707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49384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48">
            <a:extLst>
              <a:ext uri="{FF2B5EF4-FFF2-40B4-BE49-F238E27FC236}">
                <a16:creationId xmlns:a16="http://schemas.microsoft.com/office/drawing/2014/main" id="{53E03F6A-3665-7D49-A322-632F18F93006}"/>
              </a:ext>
            </a:extLst>
          </p:cNvPr>
          <p:cNvSpPr/>
          <p:nvPr/>
        </p:nvSpPr>
        <p:spPr>
          <a:xfrm>
            <a:off x="5669724" y="241904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EBBD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48">
            <a:extLst>
              <a:ext uri="{FF2B5EF4-FFF2-40B4-BE49-F238E27FC236}">
                <a16:creationId xmlns:a16="http://schemas.microsoft.com/office/drawing/2014/main" id="{C6A67C7F-E87F-9A47-8E0E-C8AB23F4DF6F}"/>
              </a:ext>
            </a:extLst>
          </p:cNvPr>
          <p:cNvSpPr/>
          <p:nvPr/>
        </p:nvSpPr>
        <p:spPr>
          <a:xfrm>
            <a:off x="5715792" y="241615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7B8CD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B1ED6F-FDB4-5F42-A41C-0B3632F0577B}"/>
              </a:ext>
            </a:extLst>
          </p:cNvPr>
          <p:cNvSpPr/>
          <p:nvPr/>
        </p:nvSpPr>
        <p:spPr>
          <a:xfrm>
            <a:off x="5302800" y="4012411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48">
            <a:extLst>
              <a:ext uri="{FF2B5EF4-FFF2-40B4-BE49-F238E27FC236}">
                <a16:creationId xmlns:a16="http://schemas.microsoft.com/office/drawing/2014/main" id="{7B4419C5-1E15-7E4B-8052-5C92BB552E0E}"/>
              </a:ext>
            </a:extLst>
          </p:cNvPr>
          <p:cNvSpPr/>
          <p:nvPr/>
        </p:nvSpPr>
        <p:spPr>
          <a:xfrm>
            <a:off x="5328035" y="4014942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D1E2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48">
            <a:extLst>
              <a:ext uri="{FF2B5EF4-FFF2-40B4-BE49-F238E27FC236}">
                <a16:creationId xmlns:a16="http://schemas.microsoft.com/office/drawing/2014/main" id="{90437AD8-5CBA-F546-9937-D9C38FDE43A4}"/>
              </a:ext>
            </a:extLst>
          </p:cNvPr>
          <p:cNvSpPr/>
          <p:nvPr/>
        </p:nvSpPr>
        <p:spPr>
          <a:xfrm>
            <a:off x="5707220" y="4016915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8B42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48">
            <a:extLst>
              <a:ext uri="{FF2B5EF4-FFF2-40B4-BE49-F238E27FC236}">
                <a16:creationId xmlns:a16="http://schemas.microsoft.com/office/drawing/2014/main" id="{09182FC1-C629-1848-8937-B0DEDE559A0A}"/>
              </a:ext>
            </a:extLst>
          </p:cNvPr>
          <p:cNvSpPr/>
          <p:nvPr/>
        </p:nvSpPr>
        <p:spPr>
          <a:xfrm>
            <a:off x="5753288" y="4014030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E3170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18EABE-CCAE-EA41-BF01-97C1B8ED84A8}"/>
              </a:ext>
            </a:extLst>
          </p:cNvPr>
          <p:cNvSpPr/>
          <p:nvPr/>
        </p:nvSpPr>
        <p:spPr>
          <a:xfrm>
            <a:off x="6780053" y="4010792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48">
            <a:extLst>
              <a:ext uri="{FF2B5EF4-FFF2-40B4-BE49-F238E27FC236}">
                <a16:creationId xmlns:a16="http://schemas.microsoft.com/office/drawing/2014/main" id="{27A341DE-1990-5441-93FD-3C05BA5D90CE}"/>
              </a:ext>
            </a:extLst>
          </p:cNvPr>
          <p:cNvSpPr/>
          <p:nvPr/>
        </p:nvSpPr>
        <p:spPr>
          <a:xfrm>
            <a:off x="6805288" y="4013323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EA77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48">
            <a:extLst>
              <a:ext uri="{FF2B5EF4-FFF2-40B4-BE49-F238E27FC236}">
                <a16:creationId xmlns:a16="http://schemas.microsoft.com/office/drawing/2014/main" id="{095AD28D-FE3A-2547-9505-507F36AFB6BC}"/>
              </a:ext>
            </a:extLst>
          </p:cNvPr>
          <p:cNvSpPr/>
          <p:nvPr/>
        </p:nvSpPr>
        <p:spPr>
          <a:xfrm>
            <a:off x="7184473" y="4015296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1677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48">
            <a:extLst>
              <a:ext uri="{FF2B5EF4-FFF2-40B4-BE49-F238E27FC236}">
                <a16:creationId xmlns:a16="http://schemas.microsoft.com/office/drawing/2014/main" id="{F2DDC813-C3BB-0D41-8D6F-2EECBC5B6880}"/>
              </a:ext>
            </a:extLst>
          </p:cNvPr>
          <p:cNvSpPr/>
          <p:nvPr/>
        </p:nvSpPr>
        <p:spPr>
          <a:xfrm>
            <a:off x="7230541" y="4012411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37123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A3688D7-D4B2-7642-B61B-99498DCEDBCF}"/>
              </a:ext>
            </a:extLst>
          </p:cNvPr>
          <p:cNvSpPr/>
          <p:nvPr/>
        </p:nvSpPr>
        <p:spPr>
          <a:xfrm>
            <a:off x="8342042" y="4010758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48">
            <a:extLst>
              <a:ext uri="{FF2B5EF4-FFF2-40B4-BE49-F238E27FC236}">
                <a16:creationId xmlns:a16="http://schemas.microsoft.com/office/drawing/2014/main" id="{1E4CD78F-3C23-7143-A69C-3D7C2B35B455}"/>
              </a:ext>
            </a:extLst>
          </p:cNvPr>
          <p:cNvSpPr/>
          <p:nvPr/>
        </p:nvSpPr>
        <p:spPr>
          <a:xfrm>
            <a:off x="8367277" y="4013289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0A415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48">
            <a:extLst>
              <a:ext uri="{FF2B5EF4-FFF2-40B4-BE49-F238E27FC236}">
                <a16:creationId xmlns:a16="http://schemas.microsoft.com/office/drawing/2014/main" id="{E340A2DE-C7AA-0647-9189-7A2D3A62D727}"/>
              </a:ext>
            </a:extLst>
          </p:cNvPr>
          <p:cNvSpPr/>
          <p:nvPr/>
        </p:nvSpPr>
        <p:spPr>
          <a:xfrm>
            <a:off x="8746462" y="4015262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B7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48">
            <a:extLst>
              <a:ext uri="{FF2B5EF4-FFF2-40B4-BE49-F238E27FC236}">
                <a16:creationId xmlns:a16="http://schemas.microsoft.com/office/drawing/2014/main" id="{DE06831B-DBC8-8340-95E2-6B8ED2EB5D60}"/>
              </a:ext>
            </a:extLst>
          </p:cNvPr>
          <p:cNvSpPr/>
          <p:nvPr/>
        </p:nvSpPr>
        <p:spPr>
          <a:xfrm>
            <a:off x="8792530" y="4012377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60495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4B232A-58C9-3B48-9F1D-F9E021999835}"/>
              </a:ext>
            </a:extLst>
          </p:cNvPr>
          <p:cNvSpPr/>
          <p:nvPr/>
        </p:nvSpPr>
        <p:spPr>
          <a:xfrm>
            <a:off x="2746752" y="474260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48">
            <a:extLst>
              <a:ext uri="{FF2B5EF4-FFF2-40B4-BE49-F238E27FC236}">
                <a16:creationId xmlns:a16="http://schemas.microsoft.com/office/drawing/2014/main" id="{2B787D88-7C7D-BA43-9FCE-CC938C6D9682}"/>
              </a:ext>
            </a:extLst>
          </p:cNvPr>
          <p:cNvSpPr/>
          <p:nvPr/>
        </p:nvSpPr>
        <p:spPr>
          <a:xfrm>
            <a:off x="2771987" y="474514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8">
            <a:extLst>
              <a:ext uri="{FF2B5EF4-FFF2-40B4-BE49-F238E27FC236}">
                <a16:creationId xmlns:a16="http://schemas.microsoft.com/office/drawing/2014/main" id="{2F694B30-8AFB-2C46-A7E8-0EAE9236B278}"/>
              </a:ext>
            </a:extLst>
          </p:cNvPr>
          <p:cNvSpPr/>
          <p:nvPr/>
        </p:nvSpPr>
        <p:spPr>
          <a:xfrm>
            <a:off x="3151172" y="474711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8">
            <a:extLst>
              <a:ext uri="{FF2B5EF4-FFF2-40B4-BE49-F238E27FC236}">
                <a16:creationId xmlns:a16="http://schemas.microsoft.com/office/drawing/2014/main" id="{69213F5B-6778-4A47-B9DB-491DD7C573EA}"/>
              </a:ext>
            </a:extLst>
          </p:cNvPr>
          <p:cNvSpPr/>
          <p:nvPr/>
        </p:nvSpPr>
        <p:spPr>
          <a:xfrm>
            <a:off x="3197240" y="474422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F31589E-8BCC-C944-861E-AAF963B41216}"/>
              </a:ext>
            </a:extLst>
          </p:cNvPr>
          <p:cNvSpPr/>
          <p:nvPr/>
        </p:nvSpPr>
        <p:spPr>
          <a:xfrm>
            <a:off x="2775393" y="580363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8">
            <a:extLst>
              <a:ext uri="{FF2B5EF4-FFF2-40B4-BE49-F238E27FC236}">
                <a16:creationId xmlns:a16="http://schemas.microsoft.com/office/drawing/2014/main" id="{453A146F-7E60-624E-986A-F3FC4B625CBD}"/>
              </a:ext>
            </a:extLst>
          </p:cNvPr>
          <p:cNvSpPr/>
          <p:nvPr/>
        </p:nvSpPr>
        <p:spPr>
          <a:xfrm>
            <a:off x="2800628" y="580617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8">
            <a:extLst>
              <a:ext uri="{FF2B5EF4-FFF2-40B4-BE49-F238E27FC236}">
                <a16:creationId xmlns:a16="http://schemas.microsoft.com/office/drawing/2014/main" id="{6FF4E412-5D1D-8E41-A2C5-15A7F59A3811}"/>
              </a:ext>
            </a:extLst>
          </p:cNvPr>
          <p:cNvSpPr/>
          <p:nvPr/>
        </p:nvSpPr>
        <p:spPr>
          <a:xfrm>
            <a:off x="3179813" y="5808143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8">
            <a:extLst>
              <a:ext uri="{FF2B5EF4-FFF2-40B4-BE49-F238E27FC236}">
                <a16:creationId xmlns:a16="http://schemas.microsoft.com/office/drawing/2014/main" id="{CD0F776B-8DC5-4946-B4AA-EF54B9D92EF3}"/>
              </a:ext>
            </a:extLst>
          </p:cNvPr>
          <p:cNvSpPr/>
          <p:nvPr/>
        </p:nvSpPr>
        <p:spPr>
          <a:xfrm>
            <a:off x="3225881" y="5805258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547B40-CA5B-F548-9FFD-C1E4F6A1F2D5}"/>
              </a:ext>
            </a:extLst>
          </p:cNvPr>
          <p:cNvSpPr/>
          <p:nvPr/>
        </p:nvSpPr>
        <p:spPr>
          <a:xfrm>
            <a:off x="2730789" y="226138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8">
            <a:extLst>
              <a:ext uri="{FF2B5EF4-FFF2-40B4-BE49-F238E27FC236}">
                <a16:creationId xmlns:a16="http://schemas.microsoft.com/office/drawing/2014/main" id="{79F55903-2B1C-5340-AF08-9E49958023B1}"/>
              </a:ext>
            </a:extLst>
          </p:cNvPr>
          <p:cNvSpPr/>
          <p:nvPr/>
        </p:nvSpPr>
        <p:spPr>
          <a:xfrm>
            <a:off x="2756024" y="226391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2F6734-003C-B543-8B3D-F17F8218D23C}"/>
              </a:ext>
            </a:extLst>
          </p:cNvPr>
          <p:cNvSpPr/>
          <p:nvPr/>
        </p:nvSpPr>
        <p:spPr>
          <a:xfrm>
            <a:off x="3135209" y="2265884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7B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8">
            <a:extLst>
              <a:ext uri="{FF2B5EF4-FFF2-40B4-BE49-F238E27FC236}">
                <a16:creationId xmlns:a16="http://schemas.microsoft.com/office/drawing/2014/main" id="{B4FE3279-1CF2-0D49-8FE4-58AFC626A303}"/>
              </a:ext>
            </a:extLst>
          </p:cNvPr>
          <p:cNvSpPr/>
          <p:nvPr/>
        </p:nvSpPr>
        <p:spPr>
          <a:xfrm>
            <a:off x="3181277" y="2262999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23BFEF-CD2A-1949-96F3-0735AA3DF1E2}"/>
              </a:ext>
            </a:extLst>
          </p:cNvPr>
          <p:cNvSpPr/>
          <p:nvPr/>
        </p:nvSpPr>
        <p:spPr>
          <a:xfrm>
            <a:off x="2757677" y="887503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63446F5C-223B-CB4A-B9FF-BEDA41626B9B}"/>
              </a:ext>
            </a:extLst>
          </p:cNvPr>
          <p:cNvSpPr/>
          <p:nvPr/>
        </p:nvSpPr>
        <p:spPr>
          <a:xfrm>
            <a:off x="2782912" y="890034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48">
            <a:extLst>
              <a:ext uri="{FF2B5EF4-FFF2-40B4-BE49-F238E27FC236}">
                <a16:creationId xmlns:a16="http://schemas.microsoft.com/office/drawing/2014/main" id="{66BBE8D2-E651-054C-90F6-22FBD3B08AD4}"/>
              </a:ext>
            </a:extLst>
          </p:cNvPr>
          <p:cNvSpPr/>
          <p:nvPr/>
        </p:nvSpPr>
        <p:spPr>
          <a:xfrm>
            <a:off x="3162097" y="892007"/>
            <a:ext cx="441731" cy="5347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48">
            <a:extLst>
              <a:ext uri="{FF2B5EF4-FFF2-40B4-BE49-F238E27FC236}">
                <a16:creationId xmlns:a16="http://schemas.microsoft.com/office/drawing/2014/main" id="{CB490144-82A1-C14D-86F1-BC4395BC69F1}"/>
              </a:ext>
            </a:extLst>
          </p:cNvPr>
          <p:cNvSpPr/>
          <p:nvPr/>
        </p:nvSpPr>
        <p:spPr>
          <a:xfrm>
            <a:off x="3208165" y="889122"/>
            <a:ext cx="465770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06" h="793741">
                <a:moveTo>
                  <a:pt x="484418" y="1086"/>
                </a:moveTo>
                <a:lnTo>
                  <a:pt x="844393" y="0"/>
                </a:lnTo>
                <a:cubicBezTo>
                  <a:pt x="846560" y="261823"/>
                  <a:pt x="843739" y="531918"/>
                  <a:pt x="845906" y="793741"/>
                </a:cubicBezTo>
                <a:lnTo>
                  <a:pt x="412931" y="793741"/>
                </a:lnTo>
                <a:cubicBezTo>
                  <a:pt x="288742" y="701212"/>
                  <a:pt x="373657" y="579501"/>
                  <a:pt x="0" y="557517"/>
                </a:cubicBezTo>
                <a:cubicBezTo>
                  <a:pt x="523547" y="561927"/>
                  <a:pt x="360229" y="104500"/>
                  <a:pt x="484418" y="1086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94F99-BE0C-7C45-B7EF-D184B1C31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871911" y="266604"/>
            <a:ext cx="5058884" cy="947868"/>
          </a:xfrm>
          <a:prstGeom prst="rect">
            <a:avLst/>
          </a:prstGeom>
        </p:spPr>
      </p:pic>
      <p:pic>
        <p:nvPicPr>
          <p:cNvPr id="116" name="Picture 1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875D13-8339-604C-93EA-7C400E18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5335807"/>
            <a:ext cx="5139480" cy="962969"/>
          </a:xfrm>
          <a:prstGeom prst="rect">
            <a:avLst/>
          </a:prstGeom>
        </p:spPr>
      </p:pic>
      <p:pic>
        <p:nvPicPr>
          <p:cNvPr id="115" name="Picture 1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CFB0-07B5-3D4F-8B06-6B1031DC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4172263"/>
            <a:ext cx="5139480" cy="962969"/>
          </a:xfrm>
          <a:prstGeom prst="rect">
            <a:avLst/>
          </a:prstGeom>
        </p:spPr>
      </p:pic>
      <p:pic>
        <p:nvPicPr>
          <p:cNvPr id="114" name="Picture 1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2FE88-CE27-F147-82B9-8C0FD2FE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62277" y="2954289"/>
            <a:ext cx="5139480" cy="962969"/>
          </a:xfrm>
          <a:prstGeom prst="rect">
            <a:avLst/>
          </a:prstGeom>
        </p:spPr>
      </p:pic>
      <p:pic>
        <p:nvPicPr>
          <p:cNvPr id="113" name="Picture 1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3DABD-7358-D246-A806-4F89A585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7512" y="1607283"/>
            <a:ext cx="5022370" cy="94102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6914B-7472-BD43-86AA-C80D6DC6A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256588"/>
            <a:ext cx="5000714" cy="93696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11B69-048E-9540-BB52-ADCA029B8E9A}"/>
              </a:ext>
            </a:extLst>
          </p:cNvPr>
          <p:cNvSpPr/>
          <p:nvPr/>
        </p:nvSpPr>
        <p:spPr>
          <a:xfrm>
            <a:off x="62277" y="297326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148">
            <a:extLst>
              <a:ext uri="{FF2B5EF4-FFF2-40B4-BE49-F238E27FC236}">
                <a16:creationId xmlns:a16="http://schemas.microsoft.com/office/drawing/2014/main" id="{32B7CC39-F367-E044-B099-69F84D99E4AA}"/>
              </a:ext>
            </a:extLst>
          </p:cNvPr>
          <p:cNvSpPr/>
          <p:nvPr/>
        </p:nvSpPr>
        <p:spPr>
          <a:xfrm>
            <a:off x="87512" y="297579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48">
            <a:extLst>
              <a:ext uri="{FF2B5EF4-FFF2-40B4-BE49-F238E27FC236}">
                <a16:creationId xmlns:a16="http://schemas.microsoft.com/office/drawing/2014/main" id="{02726461-616E-734B-A37D-E6D9CE4C4DD9}"/>
              </a:ext>
            </a:extLst>
          </p:cNvPr>
          <p:cNvSpPr/>
          <p:nvPr/>
        </p:nvSpPr>
        <p:spPr>
          <a:xfrm>
            <a:off x="466697" y="2977764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9EBDD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8">
            <a:extLst>
              <a:ext uri="{FF2B5EF4-FFF2-40B4-BE49-F238E27FC236}">
                <a16:creationId xmlns:a16="http://schemas.microsoft.com/office/drawing/2014/main" id="{00C9A04D-9118-BA4B-978D-DDD74B4DE5EF}"/>
              </a:ext>
            </a:extLst>
          </p:cNvPr>
          <p:cNvSpPr/>
          <p:nvPr/>
        </p:nvSpPr>
        <p:spPr>
          <a:xfrm>
            <a:off x="545231" y="2972036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0ED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74975" y="418414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00210" y="418668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479395" y="4188653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57929" y="4182925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92004" y="161394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117239" y="161647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96424" y="161844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574958" y="161272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EA243A-08CB-C144-95B9-053983B9AF70}"/>
              </a:ext>
            </a:extLst>
          </p:cNvPr>
          <p:cNvSpPr/>
          <p:nvPr/>
        </p:nvSpPr>
        <p:spPr>
          <a:xfrm>
            <a:off x="6843023" y="28131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148">
            <a:extLst>
              <a:ext uri="{FF2B5EF4-FFF2-40B4-BE49-F238E27FC236}">
                <a16:creationId xmlns:a16="http://schemas.microsoft.com/office/drawing/2014/main" id="{A52F0F51-E21E-4249-8122-0D03C924A3E1}"/>
              </a:ext>
            </a:extLst>
          </p:cNvPr>
          <p:cNvSpPr/>
          <p:nvPr/>
        </p:nvSpPr>
        <p:spPr>
          <a:xfrm>
            <a:off x="6868258" y="28384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03B1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48">
            <a:extLst>
              <a:ext uri="{FF2B5EF4-FFF2-40B4-BE49-F238E27FC236}">
                <a16:creationId xmlns:a16="http://schemas.microsoft.com/office/drawing/2014/main" id="{ADC6772B-495F-5449-8E3D-113F81725ECC}"/>
              </a:ext>
            </a:extLst>
          </p:cNvPr>
          <p:cNvSpPr/>
          <p:nvPr/>
        </p:nvSpPr>
        <p:spPr>
          <a:xfrm>
            <a:off x="7247443" y="28582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CB34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48">
            <a:extLst>
              <a:ext uri="{FF2B5EF4-FFF2-40B4-BE49-F238E27FC236}">
                <a16:creationId xmlns:a16="http://schemas.microsoft.com/office/drawing/2014/main" id="{2F451A79-EB0C-8B45-B5F3-C0ADB2CCCC31}"/>
              </a:ext>
            </a:extLst>
          </p:cNvPr>
          <p:cNvSpPr/>
          <p:nvPr/>
        </p:nvSpPr>
        <p:spPr>
          <a:xfrm>
            <a:off x="7325977" y="28009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EE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F4ACFF-643D-D442-9FD9-C0AC8CAA9D1D}"/>
              </a:ext>
            </a:extLst>
          </p:cNvPr>
          <p:cNvSpPr/>
          <p:nvPr/>
        </p:nvSpPr>
        <p:spPr>
          <a:xfrm>
            <a:off x="88968" y="535021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148">
            <a:extLst>
              <a:ext uri="{FF2B5EF4-FFF2-40B4-BE49-F238E27FC236}">
                <a16:creationId xmlns:a16="http://schemas.microsoft.com/office/drawing/2014/main" id="{1278187B-EF73-0D43-8C29-6EDD2D586EF0}"/>
              </a:ext>
            </a:extLst>
          </p:cNvPr>
          <p:cNvSpPr/>
          <p:nvPr/>
        </p:nvSpPr>
        <p:spPr>
          <a:xfrm>
            <a:off x="114203" y="535274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290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38961057-FB8E-FB4A-BD3A-5DFDDAB654E2}"/>
              </a:ext>
            </a:extLst>
          </p:cNvPr>
          <p:cNvSpPr/>
          <p:nvPr/>
        </p:nvSpPr>
        <p:spPr>
          <a:xfrm>
            <a:off x="493388" y="535471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A7BE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48">
            <a:extLst>
              <a:ext uri="{FF2B5EF4-FFF2-40B4-BE49-F238E27FC236}">
                <a16:creationId xmlns:a16="http://schemas.microsoft.com/office/drawing/2014/main" id="{7165B3DD-E2D4-EA4B-9C79-23757D80BAE9}"/>
              </a:ext>
            </a:extLst>
          </p:cNvPr>
          <p:cNvSpPr/>
          <p:nvPr/>
        </p:nvSpPr>
        <p:spPr>
          <a:xfrm>
            <a:off x="571922" y="534899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E3F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CFB0-07B5-3D4F-8B06-6B1031DC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1572499"/>
            <a:ext cx="5139480" cy="96296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6914B-7472-BD43-86AA-C80D6DC6A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0015" r="56320" b="80360"/>
          <a:stretch/>
        </p:blipFill>
        <p:spPr>
          <a:xfrm>
            <a:off x="83933" y="256588"/>
            <a:ext cx="5000714" cy="93696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96631" y="1584385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21866" y="1586916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501051" y="1588889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79585" y="1583161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6CC2D85-67D2-7044-A65D-C1869A29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9" y="4518212"/>
            <a:ext cx="6224107" cy="109369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084AE0-0106-084A-8C76-A6A1929BB27B}"/>
              </a:ext>
            </a:extLst>
          </p:cNvPr>
          <p:cNvSpPr/>
          <p:nvPr/>
        </p:nvSpPr>
        <p:spPr>
          <a:xfrm>
            <a:off x="553703" y="4570413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48">
            <a:extLst>
              <a:ext uri="{FF2B5EF4-FFF2-40B4-BE49-F238E27FC236}">
                <a16:creationId xmlns:a16="http://schemas.microsoft.com/office/drawing/2014/main" id="{164EA8AA-77A5-9547-8992-982D7990DE40}"/>
              </a:ext>
            </a:extLst>
          </p:cNvPr>
          <p:cNvSpPr/>
          <p:nvPr/>
        </p:nvSpPr>
        <p:spPr>
          <a:xfrm>
            <a:off x="578938" y="4572944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8">
            <a:extLst>
              <a:ext uri="{FF2B5EF4-FFF2-40B4-BE49-F238E27FC236}">
                <a16:creationId xmlns:a16="http://schemas.microsoft.com/office/drawing/2014/main" id="{94DBEF46-E514-0B4A-9A6A-70AADEE3CCBA}"/>
              </a:ext>
            </a:extLst>
          </p:cNvPr>
          <p:cNvSpPr/>
          <p:nvPr/>
        </p:nvSpPr>
        <p:spPr>
          <a:xfrm>
            <a:off x="958123" y="4574917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48">
            <a:extLst>
              <a:ext uri="{FF2B5EF4-FFF2-40B4-BE49-F238E27FC236}">
                <a16:creationId xmlns:a16="http://schemas.microsoft.com/office/drawing/2014/main" id="{F1393C84-3715-1A4F-AEC6-B6B4E0FBEA7C}"/>
              </a:ext>
            </a:extLst>
          </p:cNvPr>
          <p:cNvSpPr/>
          <p:nvPr/>
        </p:nvSpPr>
        <p:spPr>
          <a:xfrm>
            <a:off x="1036657" y="4569189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633BA1C1-9D48-304B-A4AC-06AC979E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" y="2911085"/>
            <a:ext cx="5372100" cy="1016000"/>
          </a:xfrm>
          <a:prstGeom prst="rect">
            <a:avLst/>
          </a:prstGeom>
        </p:spPr>
      </p:pic>
      <p:pic>
        <p:nvPicPr>
          <p:cNvPr id="35" name="Picture 34" descr="A close up of a flower&#10;&#10;Description automatically generated">
            <a:extLst>
              <a:ext uri="{FF2B5EF4-FFF2-40B4-BE49-F238E27FC236}">
                <a16:creationId xmlns:a16="http://schemas.microsoft.com/office/drawing/2014/main" id="{DF29AE65-F510-0142-BE44-005C61AB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" y="4162454"/>
            <a:ext cx="5372100" cy="1016000"/>
          </a:xfrm>
          <a:prstGeom prst="rect">
            <a:avLst/>
          </a:prstGeom>
        </p:spPr>
      </p:pic>
      <p:pic>
        <p:nvPicPr>
          <p:cNvPr id="36" name="Picture 35" descr="A close up of a flower&#10;&#10;Description automatically generated">
            <a:extLst>
              <a:ext uri="{FF2B5EF4-FFF2-40B4-BE49-F238E27FC236}">
                <a16:creationId xmlns:a16="http://schemas.microsoft.com/office/drawing/2014/main" id="{D2786095-A0AB-9943-B1DD-0F9AB9B8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929"/>
            <a:ext cx="5372100" cy="1016000"/>
          </a:xfrm>
          <a:prstGeom prst="rect">
            <a:avLst/>
          </a:prstGeom>
        </p:spPr>
      </p:pic>
      <p:pic>
        <p:nvPicPr>
          <p:cNvPr id="33" name="Picture 32" descr="A close up of a flower&#10;&#10;Description automatically generated">
            <a:extLst>
              <a:ext uri="{FF2B5EF4-FFF2-40B4-BE49-F238E27FC236}">
                <a16:creationId xmlns:a16="http://schemas.microsoft.com/office/drawing/2014/main" id="{95866F0E-680F-2A4F-A0EF-D4279570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" y="1570071"/>
            <a:ext cx="5372100" cy="1016000"/>
          </a:xfrm>
          <a:prstGeom prst="rect">
            <a:avLst/>
          </a:prstGeom>
        </p:spPr>
      </p:pic>
      <p:pic>
        <p:nvPicPr>
          <p:cNvPr id="32" name="Picture 31" descr="A close up of a flower&#10;&#10;Description automatically generated">
            <a:extLst>
              <a:ext uri="{FF2B5EF4-FFF2-40B4-BE49-F238E27FC236}">
                <a16:creationId xmlns:a16="http://schemas.microsoft.com/office/drawing/2014/main" id="{AD71A1FC-8225-EA48-8118-8F2E7B4C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9057"/>
            <a:ext cx="5372100" cy="1016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2E1DBFE-64D8-5D4F-8511-704033D01CAD}"/>
              </a:ext>
            </a:extLst>
          </p:cNvPr>
          <p:cNvSpPr/>
          <p:nvPr/>
        </p:nvSpPr>
        <p:spPr>
          <a:xfrm>
            <a:off x="91435" y="26782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0C2D92DF-1BB3-0143-AA28-66FE5AF089D4}"/>
              </a:ext>
            </a:extLst>
          </p:cNvPr>
          <p:cNvSpPr/>
          <p:nvPr/>
        </p:nvSpPr>
        <p:spPr>
          <a:xfrm>
            <a:off x="116670" y="27035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D95F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9A0359EC-E7A0-2D4C-9610-425AAECA7246}"/>
              </a:ext>
            </a:extLst>
          </p:cNvPr>
          <p:cNvSpPr/>
          <p:nvPr/>
        </p:nvSpPr>
        <p:spPr>
          <a:xfrm>
            <a:off x="495855" y="27233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FDC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40D2D0C0-2D76-4649-BB5E-58359FF4318D}"/>
              </a:ext>
            </a:extLst>
          </p:cNvPr>
          <p:cNvSpPr/>
          <p:nvPr/>
        </p:nvSpPr>
        <p:spPr>
          <a:xfrm>
            <a:off x="574389" y="26660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FF8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911B69-048E-9540-BB52-ADCA029B8E9A}"/>
              </a:ext>
            </a:extLst>
          </p:cNvPr>
          <p:cNvSpPr/>
          <p:nvPr/>
        </p:nvSpPr>
        <p:spPr>
          <a:xfrm>
            <a:off x="62277" y="297326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148">
            <a:extLst>
              <a:ext uri="{FF2B5EF4-FFF2-40B4-BE49-F238E27FC236}">
                <a16:creationId xmlns:a16="http://schemas.microsoft.com/office/drawing/2014/main" id="{32B7CC39-F367-E044-B099-69F84D99E4AA}"/>
              </a:ext>
            </a:extLst>
          </p:cNvPr>
          <p:cNvSpPr/>
          <p:nvPr/>
        </p:nvSpPr>
        <p:spPr>
          <a:xfrm>
            <a:off x="87512" y="2975791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885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48">
            <a:extLst>
              <a:ext uri="{FF2B5EF4-FFF2-40B4-BE49-F238E27FC236}">
                <a16:creationId xmlns:a16="http://schemas.microsoft.com/office/drawing/2014/main" id="{02726461-616E-734B-A37D-E6D9CE4C4DD9}"/>
              </a:ext>
            </a:extLst>
          </p:cNvPr>
          <p:cNvSpPr/>
          <p:nvPr/>
        </p:nvSpPr>
        <p:spPr>
          <a:xfrm>
            <a:off x="466697" y="2977764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9EBDD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8">
            <a:extLst>
              <a:ext uri="{FF2B5EF4-FFF2-40B4-BE49-F238E27FC236}">
                <a16:creationId xmlns:a16="http://schemas.microsoft.com/office/drawing/2014/main" id="{00C9A04D-9118-BA4B-978D-DDD74B4DE5EF}"/>
              </a:ext>
            </a:extLst>
          </p:cNvPr>
          <p:cNvSpPr/>
          <p:nvPr/>
        </p:nvSpPr>
        <p:spPr>
          <a:xfrm>
            <a:off x="545231" y="2972036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0ED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83935-72F6-554E-BA22-F666FEEDCD6F}"/>
              </a:ext>
            </a:extLst>
          </p:cNvPr>
          <p:cNvSpPr/>
          <p:nvPr/>
        </p:nvSpPr>
        <p:spPr>
          <a:xfrm>
            <a:off x="74975" y="4184149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148">
            <a:extLst>
              <a:ext uri="{FF2B5EF4-FFF2-40B4-BE49-F238E27FC236}">
                <a16:creationId xmlns:a16="http://schemas.microsoft.com/office/drawing/2014/main" id="{D3CC04F4-FC9D-7C4B-8FAA-9697F0307A3F}"/>
              </a:ext>
            </a:extLst>
          </p:cNvPr>
          <p:cNvSpPr/>
          <p:nvPr/>
        </p:nvSpPr>
        <p:spPr>
          <a:xfrm>
            <a:off x="100210" y="4186680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6363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48">
            <a:extLst>
              <a:ext uri="{FF2B5EF4-FFF2-40B4-BE49-F238E27FC236}">
                <a16:creationId xmlns:a16="http://schemas.microsoft.com/office/drawing/2014/main" id="{9367A799-7A33-1945-AE2D-24C08750BFE3}"/>
              </a:ext>
            </a:extLst>
          </p:cNvPr>
          <p:cNvSpPr/>
          <p:nvPr/>
        </p:nvSpPr>
        <p:spPr>
          <a:xfrm>
            <a:off x="479395" y="4188653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BDBD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48">
            <a:extLst>
              <a:ext uri="{FF2B5EF4-FFF2-40B4-BE49-F238E27FC236}">
                <a16:creationId xmlns:a16="http://schemas.microsoft.com/office/drawing/2014/main" id="{73CE8AE6-3EA6-3644-AD01-97F57A318B6E}"/>
              </a:ext>
            </a:extLst>
          </p:cNvPr>
          <p:cNvSpPr/>
          <p:nvPr/>
        </p:nvSpPr>
        <p:spPr>
          <a:xfrm>
            <a:off x="557929" y="4182925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92004" y="161394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117239" y="161647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96424" y="161844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574958" y="161272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F4ACFF-643D-D442-9FD9-C0AC8CAA9D1D}"/>
              </a:ext>
            </a:extLst>
          </p:cNvPr>
          <p:cNvSpPr/>
          <p:nvPr/>
        </p:nvSpPr>
        <p:spPr>
          <a:xfrm>
            <a:off x="88968" y="5350214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148">
            <a:extLst>
              <a:ext uri="{FF2B5EF4-FFF2-40B4-BE49-F238E27FC236}">
                <a16:creationId xmlns:a16="http://schemas.microsoft.com/office/drawing/2014/main" id="{1278187B-EF73-0D43-8C29-6EDD2D586EF0}"/>
              </a:ext>
            </a:extLst>
          </p:cNvPr>
          <p:cNvSpPr/>
          <p:nvPr/>
        </p:nvSpPr>
        <p:spPr>
          <a:xfrm>
            <a:off x="114203" y="5352745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290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38961057-FB8E-FB4A-BD3A-5DFDDAB654E2}"/>
              </a:ext>
            </a:extLst>
          </p:cNvPr>
          <p:cNvSpPr/>
          <p:nvPr/>
        </p:nvSpPr>
        <p:spPr>
          <a:xfrm>
            <a:off x="493388" y="5354718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A7BE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48">
            <a:extLst>
              <a:ext uri="{FF2B5EF4-FFF2-40B4-BE49-F238E27FC236}">
                <a16:creationId xmlns:a16="http://schemas.microsoft.com/office/drawing/2014/main" id="{7165B3DD-E2D4-EA4B-9C79-23757D80BAE9}"/>
              </a:ext>
            </a:extLst>
          </p:cNvPr>
          <p:cNvSpPr/>
          <p:nvPr/>
        </p:nvSpPr>
        <p:spPr>
          <a:xfrm>
            <a:off x="571922" y="5348990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E3F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41E426B-544D-624B-AF90-F5DBCA262F15}"/>
              </a:ext>
            </a:extLst>
          </p:cNvPr>
          <p:cNvSpPr/>
          <p:nvPr/>
        </p:nvSpPr>
        <p:spPr>
          <a:xfrm>
            <a:off x="4036474" y="1524297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48">
            <a:extLst>
              <a:ext uri="{FF2B5EF4-FFF2-40B4-BE49-F238E27FC236}">
                <a16:creationId xmlns:a16="http://schemas.microsoft.com/office/drawing/2014/main" id="{9E255D6B-754A-A048-95A2-60F7AD25DF51}"/>
              </a:ext>
            </a:extLst>
          </p:cNvPr>
          <p:cNvSpPr/>
          <p:nvPr/>
        </p:nvSpPr>
        <p:spPr>
          <a:xfrm>
            <a:off x="4061709" y="1526828"/>
            <a:ext cx="725266" cy="910721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587829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372567" y="587829"/>
                </a:lnTo>
                <a:cubicBezTo>
                  <a:pt x="248378" y="495300"/>
                  <a:pt x="362125" y="368074"/>
                  <a:pt x="0" y="310243"/>
                </a:cubicBezTo>
                <a:cubicBezTo>
                  <a:pt x="367858" y="237445"/>
                  <a:pt x="248378" y="103414"/>
                  <a:pt x="372567" y="0"/>
                </a:cubicBezTo>
                <a:close/>
              </a:path>
            </a:pathLst>
          </a:custGeom>
          <a:solidFill>
            <a:srgbClr val="2C80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9B77F155-F482-DE4E-84D6-8BE76E3D1EFF}"/>
              </a:ext>
            </a:extLst>
          </p:cNvPr>
          <p:cNvSpPr/>
          <p:nvPr/>
        </p:nvSpPr>
        <p:spPr>
          <a:xfrm>
            <a:off x="4440894" y="1528801"/>
            <a:ext cx="441731" cy="585537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643673"/>
              <a:gd name="connsiteX1" fmla="*/ 805542 w 805542"/>
              <a:gd name="connsiteY1" fmla="*/ 0 h 643673"/>
              <a:gd name="connsiteX2" fmla="*/ 805542 w 805542"/>
              <a:gd name="connsiteY2" fmla="*/ 587829 h 643673"/>
              <a:gd name="connsiteX3" fmla="*/ 476786 w 805542"/>
              <a:gd name="connsiteY3" fmla="*/ 643673 h 643673"/>
              <a:gd name="connsiteX4" fmla="*/ 0 w 805542"/>
              <a:gd name="connsiteY4" fmla="*/ 310243 h 643673"/>
              <a:gd name="connsiteX5" fmla="*/ 372567 w 805542"/>
              <a:gd name="connsiteY5" fmla="*/ 0 h 6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542" h="643673">
                <a:moveTo>
                  <a:pt x="372567" y="0"/>
                </a:moveTo>
                <a:lnTo>
                  <a:pt x="805542" y="0"/>
                </a:lnTo>
                <a:lnTo>
                  <a:pt x="805542" y="587829"/>
                </a:lnTo>
                <a:lnTo>
                  <a:pt x="476786" y="643673"/>
                </a:lnTo>
                <a:cubicBezTo>
                  <a:pt x="352597" y="551144"/>
                  <a:pt x="409940" y="324840"/>
                  <a:pt x="0" y="310243"/>
                </a:cubicBezTo>
                <a:cubicBezTo>
                  <a:pt x="385789" y="295089"/>
                  <a:pt x="248378" y="103414"/>
                  <a:pt x="372567" y="0"/>
                </a:cubicBezTo>
                <a:close/>
              </a:path>
            </a:pathLst>
          </a:custGeom>
          <a:solidFill>
            <a:srgbClr val="7FCE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8">
            <a:extLst>
              <a:ext uri="{FF2B5EF4-FFF2-40B4-BE49-F238E27FC236}">
                <a16:creationId xmlns:a16="http://schemas.microsoft.com/office/drawing/2014/main" id="{5159F4A8-B754-AF45-A4C4-60896A738CBD}"/>
              </a:ext>
            </a:extLst>
          </p:cNvPr>
          <p:cNvSpPr/>
          <p:nvPr/>
        </p:nvSpPr>
        <p:spPr>
          <a:xfrm>
            <a:off x="4519428" y="1523073"/>
            <a:ext cx="431445" cy="913928"/>
          </a:xfrm>
          <a:custGeom>
            <a:avLst/>
            <a:gdLst>
              <a:gd name="connsiteX0" fmla="*/ 0 w 432975"/>
              <a:gd name="connsiteY0" fmla="*/ 0 h 587829"/>
              <a:gd name="connsiteX1" fmla="*/ 432975 w 432975"/>
              <a:gd name="connsiteY1" fmla="*/ 0 h 587829"/>
              <a:gd name="connsiteX2" fmla="*/ 432975 w 432975"/>
              <a:gd name="connsiteY2" fmla="*/ 587829 h 587829"/>
              <a:gd name="connsiteX3" fmla="*/ 0 w 432975"/>
              <a:gd name="connsiteY3" fmla="*/ 587829 h 587829"/>
              <a:gd name="connsiteX4" fmla="*/ 0 w 432975"/>
              <a:gd name="connsiteY4" fmla="*/ 0 h 587829"/>
              <a:gd name="connsiteX0" fmla="*/ 7896 w 440871"/>
              <a:gd name="connsiteY0" fmla="*/ 0 h 587829"/>
              <a:gd name="connsiteX1" fmla="*/ 440871 w 440871"/>
              <a:gd name="connsiteY1" fmla="*/ 0 h 587829"/>
              <a:gd name="connsiteX2" fmla="*/ 440871 w 440871"/>
              <a:gd name="connsiteY2" fmla="*/ 587829 h 587829"/>
              <a:gd name="connsiteX3" fmla="*/ 7896 w 440871"/>
              <a:gd name="connsiteY3" fmla="*/ 587829 h 587829"/>
              <a:gd name="connsiteX4" fmla="*/ 0 w 440871"/>
              <a:gd name="connsiteY4" fmla="*/ 304800 h 587829"/>
              <a:gd name="connsiteX5" fmla="*/ 7896 w 440871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372567 w 805542"/>
              <a:gd name="connsiteY0" fmla="*/ 0 h 587829"/>
              <a:gd name="connsiteX1" fmla="*/ 805542 w 805542"/>
              <a:gd name="connsiteY1" fmla="*/ 0 h 587829"/>
              <a:gd name="connsiteX2" fmla="*/ 805542 w 805542"/>
              <a:gd name="connsiteY2" fmla="*/ 587829 h 587829"/>
              <a:gd name="connsiteX3" fmla="*/ 372567 w 805542"/>
              <a:gd name="connsiteY3" fmla="*/ 587829 h 587829"/>
              <a:gd name="connsiteX4" fmla="*/ 0 w 805542"/>
              <a:gd name="connsiteY4" fmla="*/ 310243 h 587829"/>
              <a:gd name="connsiteX5" fmla="*/ 372567 w 805542"/>
              <a:gd name="connsiteY5" fmla="*/ 0 h 587829"/>
              <a:gd name="connsiteX0" fmla="*/ 437556 w 805542"/>
              <a:gd name="connsiteY0" fmla="*/ 0 h 785468"/>
              <a:gd name="connsiteX1" fmla="*/ 805542 w 805542"/>
              <a:gd name="connsiteY1" fmla="*/ 197639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0 h 785468"/>
              <a:gd name="connsiteX1" fmla="*/ 792544 w 805542"/>
              <a:gd name="connsiteY1" fmla="*/ 0 h 785468"/>
              <a:gd name="connsiteX2" fmla="*/ 805542 w 805542"/>
              <a:gd name="connsiteY2" fmla="*/ 785468 h 785468"/>
              <a:gd name="connsiteX3" fmla="*/ 372567 w 805542"/>
              <a:gd name="connsiteY3" fmla="*/ 785468 h 785468"/>
              <a:gd name="connsiteX4" fmla="*/ 0 w 805542"/>
              <a:gd name="connsiteY4" fmla="*/ 507882 h 785468"/>
              <a:gd name="connsiteX5" fmla="*/ 437556 w 805542"/>
              <a:gd name="connsiteY5" fmla="*/ 0 h 785468"/>
              <a:gd name="connsiteX0" fmla="*/ 437556 w 805542"/>
              <a:gd name="connsiteY0" fmla="*/ 3594 h 789062"/>
              <a:gd name="connsiteX1" fmla="*/ 786045 w 805542"/>
              <a:gd name="connsiteY1" fmla="*/ 0 h 789062"/>
              <a:gd name="connsiteX2" fmla="*/ 805542 w 805542"/>
              <a:gd name="connsiteY2" fmla="*/ 789062 h 789062"/>
              <a:gd name="connsiteX3" fmla="*/ 372567 w 805542"/>
              <a:gd name="connsiteY3" fmla="*/ 789062 h 789062"/>
              <a:gd name="connsiteX4" fmla="*/ 0 w 805542"/>
              <a:gd name="connsiteY4" fmla="*/ 511476 h 789062"/>
              <a:gd name="connsiteX5" fmla="*/ 437556 w 805542"/>
              <a:gd name="connsiteY5" fmla="*/ 3594 h 789062"/>
              <a:gd name="connsiteX0" fmla="*/ 437556 w 805542"/>
              <a:gd name="connsiteY0" fmla="*/ 1 h 785469"/>
              <a:gd name="connsiteX1" fmla="*/ 799042 w 805542"/>
              <a:gd name="connsiteY1" fmla="*/ 0 h 785469"/>
              <a:gd name="connsiteX2" fmla="*/ 805542 w 805542"/>
              <a:gd name="connsiteY2" fmla="*/ 785469 h 785469"/>
              <a:gd name="connsiteX3" fmla="*/ 372567 w 805542"/>
              <a:gd name="connsiteY3" fmla="*/ 785469 h 785469"/>
              <a:gd name="connsiteX4" fmla="*/ 0 w 805542"/>
              <a:gd name="connsiteY4" fmla="*/ 507883 h 785469"/>
              <a:gd name="connsiteX5" fmla="*/ 437556 w 805542"/>
              <a:gd name="connsiteY5" fmla="*/ 1 h 785469"/>
              <a:gd name="connsiteX0" fmla="*/ 444054 w 805542"/>
              <a:gd name="connsiteY0" fmla="*/ 0 h 792655"/>
              <a:gd name="connsiteX1" fmla="*/ 799042 w 805542"/>
              <a:gd name="connsiteY1" fmla="*/ 7186 h 792655"/>
              <a:gd name="connsiteX2" fmla="*/ 805542 w 805542"/>
              <a:gd name="connsiteY2" fmla="*/ 792655 h 792655"/>
              <a:gd name="connsiteX3" fmla="*/ 372567 w 805542"/>
              <a:gd name="connsiteY3" fmla="*/ 792655 h 792655"/>
              <a:gd name="connsiteX4" fmla="*/ 0 w 805542"/>
              <a:gd name="connsiteY4" fmla="*/ 515069 h 792655"/>
              <a:gd name="connsiteX5" fmla="*/ 444054 w 805542"/>
              <a:gd name="connsiteY5" fmla="*/ 0 h 792655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444054 w 805542"/>
              <a:gd name="connsiteY0" fmla="*/ 1086 h 793741"/>
              <a:gd name="connsiteX1" fmla="*/ 804029 w 805542"/>
              <a:gd name="connsiteY1" fmla="*/ 0 h 793741"/>
              <a:gd name="connsiteX2" fmla="*/ 805542 w 805542"/>
              <a:gd name="connsiteY2" fmla="*/ 793741 h 793741"/>
              <a:gd name="connsiteX3" fmla="*/ 372567 w 805542"/>
              <a:gd name="connsiteY3" fmla="*/ 793741 h 793741"/>
              <a:gd name="connsiteX4" fmla="*/ 0 w 805542"/>
              <a:gd name="connsiteY4" fmla="*/ 516155 h 793741"/>
              <a:gd name="connsiteX5" fmla="*/ 444054 w 805542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576678 w 938166"/>
              <a:gd name="connsiteY0" fmla="*/ 1086 h 793741"/>
              <a:gd name="connsiteX1" fmla="*/ 936653 w 938166"/>
              <a:gd name="connsiteY1" fmla="*/ 0 h 793741"/>
              <a:gd name="connsiteX2" fmla="*/ 938166 w 938166"/>
              <a:gd name="connsiteY2" fmla="*/ 793741 h 793741"/>
              <a:gd name="connsiteX3" fmla="*/ 505191 w 938166"/>
              <a:gd name="connsiteY3" fmla="*/ 793741 h 793741"/>
              <a:gd name="connsiteX4" fmla="*/ 0 w 938166"/>
              <a:gd name="connsiteY4" fmla="*/ 518912 h 793741"/>
              <a:gd name="connsiteX5" fmla="*/ 576678 w 938166"/>
              <a:gd name="connsiteY5" fmla="*/ 1086 h 793741"/>
              <a:gd name="connsiteX0" fmla="*/ 478652 w 840140"/>
              <a:gd name="connsiteY0" fmla="*/ 1086 h 793741"/>
              <a:gd name="connsiteX1" fmla="*/ 838627 w 840140"/>
              <a:gd name="connsiteY1" fmla="*/ 0 h 793741"/>
              <a:gd name="connsiteX2" fmla="*/ 840140 w 840140"/>
              <a:gd name="connsiteY2" fmla="*/ 793741 h 793741"/>
              <a:gd name="connsiteX3" fmla="*/ 407165 w 840140"/>
              <a:gd name="connsiteY3" fmla="*/ 793741 h 793741"/>
              <a:gd name="connsiteX4" fmla="*/ 0 w 840140"/>
              <a:gd name="connsiteY4" fmla="*/ 612666 h 793741"/>
              <a:gd name="connsiteX5" fmla="*/ 478652 w 840140"/>
              <a:gd name="connsiteY5" fmla="*/ 1086 h 793741"/>
              <a:gd name="connsiteX0" fmla="*/ 484418 w 845906"/>
              <a:gd name="connsiteY0" fmla="*/ 1086 h 793741"/>
              <a:gd name="connsiteX1" fmla="*/ 844393 w 845906"/>
              <a:gd name="connsiteY1" fmla="*/ 0 h 793741"/>
              <a:gd name="connsiteX2" fmla="*/ 845906 w 845906"/>
              <a:gd name="connsiteY2" fmla="*/ 793741 h 793741"/>
              <a:gd name="connsiteX3" fmla="*/ 412931 w 845906"/>
              <a:gd name="connsiteY3" fmla="*/ 793741 h 793741"/>
              <a:gd name="connsiteX4" fmla="*/ 0 w 845906"/>
              <a:gd name="connsiteY4" fmla="*/ 557517 h 793741"/>
              <a:gd name="connsiteX5" fmla="*/ 484418 w 845906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  <a:gd name="connsiteX0" fmla="*/ 589379 w 950867"/>
              <a:gd name="connsiteY0" fmla="*/ 1086 h 793741"/>
              <a:gd name="connsiteX1" fmla="*/ 949354 w 950867"/>
              <a:gd name="connsiteY1" fmla="*/ 0 h 793741"/>
              <a:gd name="connsiteX2" fmla="*/ 950867 w 950867"/>
              <a:gd name="connsiteY2" fmla="*/ 793741 h 793741"/>
              <a:gd name="connsiteX3" fmla="*/ 517892 w 950867"/>
              <a:gd name="connsiteY3" fmla="*/ 793741 h 793741"/>
              <a:gd name="connsiteX4" fmla="*/ 0 w 950867"/>
              <a:gd name="connsiteY4" fmla="*/ 560274 h 793741"/>
              <a:gd name="connsiteX5" fmla="*/ 589379 w 950867"/>
              <a:gd name="connsiteY5" fmla="*/ 1086 h 7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867" h="793741">
                <a:moveTo>
                  <a:pt x="589379" y="1086"/>
                </a:moveTo>
                <a:lnTo>
                  <a:pt x="949354" y="0"/>
                </a:lnTo>
                <a:cubicBezTo>
                  <a:pt x="951521" y="261823"/>
                  <a:pt x="948700" y="531918"/>
                  <a:pt x="950867" y="793741"/>
                </a:cubicBezTo>
                <a:lnTo>
                  <a:pt x="517892" y="793741"/>
                </a:lnTo>
                <a:cubicBezTo>
                  <a:pt x="393703" y="701212"/>
                  <a:pt x="471622" y="598803"/>
                  <a:pt x="0" y="560274"/>
                </a:cubicBezTo>
                <a:cubicBezTo>
                  <a:pt x="607515" y="570199"/>
                  <a:pt x="465190" y="104500"/>
                  <a:pt x="589379" y="1086"/>
                </a:cubicBezTo>
                <a:close/>
              </a:path>
            </a:pathLst>
          </a:custGeom>
          <a:solidFill>
            <a:srgbClr val="EDF9B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21</cp:revision>
  <dcterms:created xsi:type="dcterms:W3CDTF">2020-08-19T22:50:39Z</dcterms:created>
  <dcterms:modified xsi:type="dcterms:W3CDTF">2020-08-20T17:12:32Z</dcterms:modified>
</cp:coreProperties>
</file>