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5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pos="5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BAC"/>
    <a:srgbClr val="CAE9AD"/>
    <a:srgbClr val="B4F4E9"/>
    <a:srgbClr val="61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 showGuides="1">
      <p:cViewPr>
        <p:scale>
          <a:sx n="117" d="100"/>
          <a:sy n="117" d="100"/>
        </p:scale>
        <p:origin x="904" y="416"/>
      </p:cViewPr>
      <p:guideLst>
        <p:guide orient="horz" pos="4176"/>
        <p:guide pos="5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F11F-5694-54ED-E016-F1C8D72DC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07DB0-8C02-4B55-E58D-4474397B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9CB5-0717-5489-A04F-45763AA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E6E0-78A2-9B95-A970-A2A11694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78A5-7519-6A3B-9572-79EA527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4B-8D6D-CA87-EB21-A872BBF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188D-C386-F939-29EE-C45D9666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785-FA8E-D28B-003B-408AF3D0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D285-37F5-CC42-EAAF-74783576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0024-0EE7-C3CD-205C-57C6DD9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E4E3-ECC7-25E5-E1E4-31740781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FDB3A-F12A-00A9-13C5-E513EB23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FBB1-7ADF-A59F-3BCD-67817329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A0C5-4A4F-AB5A-4C29-F3A99BE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BF0-9F58-6918-6554-C3E6ACA0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4186-FAA9-28F8-0CAD-C7BAAB27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859E-3BF4-4666-A2DA-34475D63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8381-FAEE-5C48-32A7-3670EFF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CF8A-DB07-EBB3-1FF9-A531BE43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D7CF-7618-5942-A278-106A8A7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7B1-6E48-7945-6798-96CFFFA4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7B36-F260-279D-0A7A-B3F398A1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B8A6-53A1-E57A-F3AE-A6B7E45E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B2F3-F12D-3FB9-D761-283C87B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363B-07C4-EA61-D098-3C4C5C0B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7314-4FEA-FAAB-B30F-68D9F5B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B0FB-A1F5-1DB9-9257-E5E77D70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4121-6E88-9FF4-18C4-D9F54BAD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742B-6EC4-3AE9-D40D-F7B9362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C1EC-A67C-9CF4-C5DE-69D8EFD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767F-E7BB-450E-2F22-3CFD2C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A15-B1AF-5E5B-8E55-54D9B924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16E7-470F-A3D0-ED68-75081BBD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34EF-75F9-562D-C4D3-F2966E3C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34D9-AF4C-F7EC-3294-C0CE474A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142-2022-BEDD-649F-32081AB3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FC73D-2397-3D6A-9DA2-A5CC721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AA8AD-C3DA-E461-1E3B-5C0A1FC0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0E2B-D294-1E80-AACC-B22905D4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51C-1909-34F6-FDF1-99F30E8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51CBC-B748-0A25-0BAF-89835A2A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6B2C-50D5-7D68-CE85-5AE13BC6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49743-66FF-830D-7AB2-AE79ADCA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5F59-3AE5-A325-13F5-403B8A26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A09D8-7F95-0895-9F3C-98B999F1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CF28-57CC-0A4E-0ABC-C5320B81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9CC0-949C-6B7D-0A41-65577C09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860B-F107-215D-BC8C-B718ABE3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95BA-B487-A15C-D3DB-DD781B28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6720-D646-47E9-6C9B-EADFC49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6948-2C20-9B0F-759C-438125C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DC96-9BA6-B4E9-2CAE-C0B5B4F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18A7-D280-2E86-20AE-1A49F20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2AD2-AFC9-8452-6F75-1E8F2C01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FB50-472D-5A1F-93F3-9962573D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0754E-D485-3283-1150-70B47F0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E075-9909-1EBB-9F56-BBB73F2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B548-B55C-7DED-61FB-3EBEEA1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F71B-6921-6FC8-477D-F40C5499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2CFB-45B7-4420-70AC-82C1042E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B12E-5E3B-A112-75BF-00CB28C8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BC62-F765-EF46-81A2-1D333B03ED06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181D-E0C1-5FB6-13BF-CA3C3CC7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CF07-C6EA-CD90-82D3-67CA8506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1688523" y="160169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53B12-CF5D-9D02-C85D-0D10DC4D6BEB}"/>
              </a:ext>
            </a:extLst>
          </p:cNvPr>
          <p:cNvSpPr txBox="1"/>
          <p:nvPr/>
        </p:nvSpPr>
        <p:spPr>
          <a:xfrm>
            <a:off x="1564036" y="1216626"/>
            <a:ext cx="102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1270">
                  <a:noFill/>
                </a:ln>
                <a:solidFill>
                  <a:srgbClr val="CAE9AD"/>
                </a:solidFill>
                <a:effectLst>
                  <a:glow rad="12700">
                    <a:schemeClr val="tx1"/>
                  </a:glow>
                  <a:outerShdw sx="1000" sy="1000" algn="ctr" rotWithShape="0">
                    <a:schemeClr val="tx1"/>
                  </a:outerShdw>
                </a:effectLst>
              </a:rPr>
              <a:t>multiplicative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38A25-C699-AD67-0B1E-FCCF26405750}"/>
              </a:ext>
            </a:extLst>
          </p:cNvPr>
          <p:cNvSpPr txBox="1"/>
          <p:nvPr/>
        </p:nvSpPr>
        <p:spPr>
          <a:xfrm>
            <a:off x="2888191" y="3109197"/>
            <a:ext cx="7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194BA"/>
                </a:solidFill>
                <a:effectLst>
                  <a:glow rad="12700">
                    <a:schemeClr val="tx1"/>
                  </a:glow>
                </a:effectLst>
              </a:rPr>
              <a:t>reported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3379C-F0E0-D493-FE4A-013CF5155A6D}"/>
              </a:ext>
            </a:extLst>
          </p:cNvPr>
          <p:cNvSpPr txBox="1"/>
          <p:nvPr/>
        </p:nvSpPr>
        <p:spPr>
          <a:xfrm>
            <a:off x="2929100" y="1355125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B4F4E9"/>
                </a:solidFill>
                <a:effectLst>
                  <a:glow rad="12700">
                    <a:schemeClr val="tx1"/>
                  </a:glow>
                </a:effectLst>
              </a:rPr>
              <a:t>overlap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7107120" y="160169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2020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1BA4-244B-45E6-B8A1-1CF7D505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47" y="3734931"/>
            <a:ext cx="4202128" cy="2651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EB89D-6B6C-9464-D7D1-C84F6C3F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26" y="816269"/>
            <a:ext cx="3584969" cy="2729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D97D5-3859-CC08-8560-1F37B6D14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1" y="816269"/>
            <a:ext cx="3590383" cy="273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BCBC5-DC90-7C81-24DD-81F7F7472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02" y="3786553"/>
            <a:ext cx="427228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442A9-0D84-27B1-06D0-34F07C48AD0D}"/>
              </a:ext>
            </a:extLst>
          </p:cNvPr>
          <p:cNvSpPr txBox="1"/>
          <p:nvPr/>
        </p:nvSpPr>
        <p:spPr>
          <a:xfrm>
            <a:off x="7533019" y="546875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2020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08F82-D76E-9488-9B59-AE01E5BB9D95}"/>
              </a:ext>
            </a:extLst>
          </p:cNvPr>
          <p:cNvSpPr txBox="1"/>
          <p:nvPr/>
        </p:nvSpPr>
        <p:spPr>
          <a:xfrm>
            <a:off x="2351419" y="546875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D9E85-7A15-7DD4-E400-64C60AA2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300"/>
            <a:ext cx="4897652" cy="3090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5E7BF6-3AB2-38CA-68CE-7EA0D77D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9" y="2404456"/>
            <a:ext cx="4979416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9CE62B-BDAC-03E0-0088-CD2FB277DF65}"/>
              </a:ext>
            </a:extLst>
          </p:cNvPr>
          <p:cNvSpPr txBox="1"/>
          <p:nvPr/>
        </p:nvSpPr>
        <p:spPr>
          <a:xfrm>
            <a:off x="4927610" y="3741549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2020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43DE-6A79-90DC-C40A-238B08A8BED1}"/>
              </a:ext>
            </a:extLst>
          </p:cNvPr>
          <p:cNvSpPr txBox="1"/>
          <p:nvPr/>
        </p:nvSpPr>
        <p:spPr>
          <a:xfrm>
            <a:off x="4941092" y="492266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3239-0A47-AB49-3864-9056AC87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64" y="4295157"/>
            <a:ext cx="9193236" cy="2568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8679B2-5E69-D47D-C178-6E34C085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64" y="1090688"/>
            <a:ext cx="9198052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EBF74C-0878-404D-4436-B5659CF92509}"/>
              </a:ext>
            </a:extLst>
          </p:cNvPr>
          <p:cNvSpPr txBox="1"/>
          <p:nvPr/>
        </p:nvSpPr>
        <p:spPr>
          <a:xfrm>
            <a:off x="1967025" y="166650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42AB7-4C58-724C-D377-B2433533E7B0}"/>
              </a:ext>
            </a:extLst>
          </p:cNvPr>
          <p:cNvSpPr txBox="1"/>
          <p:nvPr/>
        </p:nvSpPr>
        <p:spPr>
          <a:xfrm>
            <a:off x="6809119" y="166650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43625-4784-9A85-A89B-819FF24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57" y="976376"/>
            <a:ext cx="2368441" cy="224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FDC44-50D8-0D14-FAF4-E64F1D2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77" y="3632201"/>
            <a:ext cx="2350589" cy="224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27905-8177-5A83-1A17-B31837AF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59" y="976376"/>
            <a:ext cx="2392245" cy="224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6D164-7660-D36A-98DF-B50D5693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159" y="3632201"/>
            <a:ext cx="2386294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1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6C9E3-0048-60ED-DF7C-4810F0C7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51" y="2893201"/>
            <a:ext cx="4953488" cy="33709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3B029-E5A0-31D9-524B-1C73856D3FC1}"/>
              </a:ext>
            </a:extLst>
          </p:cNvPr>
          <p:cNvCxnSpPr>
            <a:cxnSpLocks/>
          </p:cNvCxnSpPr>
          <p:nvPr/>
        </p:nvCxnSpPr>
        <p:spPr>
          <a:xfrm flipH="1">
            <a:off x="7400783" y="4108043"/>
            <a:ext cx="36036" cy="121620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390F6D-3212-8D5D-47AC-E52116F5B11E}"/>
              </a:ext>
            </a:extLst>
          </p:cNvPr>
          <p:cNvCxnSpPr>
            <a:cxnSpLocks/>
          </p:cNvCxnSpPr>
          <p:nvPr/>
        </p:nvCxnSpPr>
        <p:spPr>
          <a:xfrm flipH="1">
            <a:off x="8350468" y="5382798"/>
            <a:ext cx="54805" cy="62312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CF5132-0D00-8407-6401-96EA826A5CC9}"/>
              </a:ext>
            </a:extLst>
          </p:cNvPr>
          <p:cNvCxnSpPr>
            <a:cxnSpLocks/>
          </p:cNvCxnSpPr>
          <p:nvPr/>
        </p:nvCxnSpPr>
        <p:spPr>
          <a:xfrm>
            <a:off x="8441308" y="5382798"/>
            <a:ext cx="43542" cy="62312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6CD0D5-9253-70EB-CAD0-8F626DEF4848}"/>
              </a:ext>
            </a:extLst>
          </p:cNvPr>
          <p:cNvCxnSpPr>
            <a:cxnSpLocks/>
          </p:cNvCxnSpPr>
          <p:nvPr/>
        </p:nvCxnSpPr>
        <p:spPr>
          <a:xfrm flipH="1">
            <a:off x="9525375" y="5499163"/>
            <a:ext cx="82582" cy="62312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85FA70-DDAA-AD4C-FAEF-30C3359264E1}"/>
              </a:ext>
            </a:extLst>
          </p:cNvPr>
          <p:cNvCxnSpPr>
            <a:cxnSpLocks/>
          </p:cNvCxnSpPr>
          <p:nvPr/>
        </p:nvCxnSpPr>
        <p:spPr>
          <a:xfrm>
            <a:off x="9688284" y="5499163"/>
            <a:ext cx="43542" cy="62312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BBF14-9F03-AEC1-D971-64E0B7D4F6F6}"/>
              </a:ext>
            </a:extLst>
          </p:cNvPr>
          <p:cNvCxnSpPr>
            <a:cxnSpLocks/>
          </p:cNvCxnSpPr>
          <p:nvPr/>
        </p:nvCxnSpPr>
        <p:spPr>
          <a:xfrm flipH="1">
            <a:off x="10233390" y="5382798"/>
            <a:ext cx="143348" cy="178677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05F4E9-1FA5-AF72-732F-6DBB394EF1BA}"/>
              </a:ext>
            </a:extLst>
          </p:cNvPr>
          <p:cNvCxnSpPr>
            <a:cxnSpLocks/>
          </p:cNvCxnSpPr>
          <p:nvPr/>
        </p:nvCxnSpPr>
        <p:spPr>
          <a:xfrm>
            <a:off x="10436772" y="5382798"/>
            <a:ext cx="92349" cy="178677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A69F-D0A0-6966-4D42-EAF4159900C4}"/>
              </a:ext>
            </a:extLst>
          </p:cNvPr>
          <p:cNvCxnSpPr>
            <a:cxnSpLocks/>
          </p:cNvCxnSpPr>
          <p:nvPr/>
        </p:nvCxnSpPr>
        <p:spPr>
          <a:xfrm flipH="1">
            <a:off x="10809138" y="5594506"/>
            <a:ext cx="46547" cy="102102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490FAD-7902-1B08-9046-848BB24543D2}"/>
              </a:ext>
            </a:extLst>
          </p:cNvPr>
          <p:cNvCxnSpPr>
            <a:cxnSpLocks/>
          </p:cNvCxnSpPr>
          <p:nvPr/>
        </p:nvCxnSpPr>
        <p:spPr>
          <a:xfrm>
            <a:off x="10873702" y="5594506"/>
            <a:ext cx="0" cy="103602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E83B8D6-7ACD-096C-5A32-9B468DB8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2893201"/>
            <a:ext cx="4686300" cy="337413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425EA3-C760-0DF4-7907-6BA5914B4D07}"/>
              </a:ext>
            </a:extLst>
          </p:cNvPr>
          <p:cNvCxnSpPr>
            <a:cxnSpLocks/>
          </p:cNvCxnSpPr>
          <p:nvPr/>
        </p:nvCxnSpPr>
        <p:spPr>
          <a:xfrm>
            <a:off x="2153219" y="5196443"/>
            <a:ext cx="89581" cy="55957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128509-6B00-6E7C-D95D-EF066E785480}"/>
              </a:ext>
            </a:extLst>
          </p:cNvPr>
          <p:cNvCxnSpPr>
            <a:cxnSpLocks/>
          </p:cNvCxnSpPr>
          <p:nvPr/>
        </p:nvCxnSpPr>
        <p:spPr>
          <a:xfrm>
            <a:off x="2291219" y="5021243"/>
            <a:ext cx="66781" cy="281557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F88F70-3EEC-6BAA-2B0D-37D15FF40F8F}"/>
              </a:ext>
            </a:extLst>
          </p:cNvPr>
          <p:cNvCxnSpPr>
            <a:cxnSpLocks/>
          </p:cNvCxnSpPr>
          <p:nvPr/>
        </p:nvCxnSpPr>
        <p:spPr>
          <a:xfrm flipH="1">
            <a:off x="2425234" y="5086800"/>
            <a:ext cx="40766" cy="262800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1F229B-F3B3-C3B4-3A0B-2031FD26ABC6}"/>
              </a:ext>
            </a:extLst>
          </p:cNvPr>
          <p:cNvCxnSpPr>
            <a:cxnSpLocks/>
          </p:cNvCxnSpPr>
          <p:nvPr/>
        </p:nvCxnSpPr>
        <p:spPr>
          <a:xfrm flipH="1">
            <a:off x="2473235" y="5274000"/>
            <a:ext cx="31199" cy="50400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07ADA1-613F-4DCA-5B84-D5C912AAA22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510159" y="5349600"/>
            <a:ext cx="38999" cy="45720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C62986-E509-1A1C-F600-D295D58CDB3C}"/>
              </a:ext>
            </a:extLst>
          </p:cNvPr>
          <p:cNvCxnSpPr>
            <a:cxnSpLocks/>
          </p:cNvCxnSpPr>
          <p:nvPr/>
        </p:nvCxnSpPr>
        <p:spPr>
          <a:xfrm flipH="1">
            <a:off x="2969315" y="5196443"/>
            <a:ext cx="19782" cy="97971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DB4DA4-02CC-811D-AB6C-F3F3EAF1D356}"/>
              </a:ext>
            </a:extLst>
          </p:cNvPr>
          <p:cNvCxnSpPr>
            <a:cxnSpLocks/>
          </p:cNvCxnSpPr>
          <p:nvPr/>
        </p:nvCxnSpPr>
        <p:spPr>
          <a:xfrm flipH="1">
            <a:off x="3656015" y="5196443"/>
            <a:ext cx="43341" cy="173348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48D89B-687A-2BA0-A242-637751665649}"/>
              </a:ext>
            </a:extLst>
          </p:cNvPr>
          <p:cNvCxnSpPr>
            <a:cxnSpLocks/>
          </p:cNvCxnSpPr>
          <p:nvPr/>
        </p:nvCxnSpPr>
        <p:spPr>
          <a:xfrm flipH="1">
            <a:off x="3729040" y="5561475"/>
            <a:ext cx="26985" cy="84009"/>
          </a:xfrm>
          <a:prstGeom prst="line">
            <a:avLst/>
          </a:prstGeom>
          <a:ln w="9525" cap="rnd">
            <a:solidFill>
              <a:srgbClr val="849B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1C968A-F3EF-D023-08BE-2EF4DBE3DF0F}"/>
              </a:ext>
            </a:extLst>
          </p:cNvPr>
          <p:cNvSpPr txBox="1"/>
          <p:nvPr/>
        </p:nvSpPr>
        <p:spPr>
          <a:xfrm>
            <a:off x="2157196" y="2081409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 dataset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531457-F055-5286-A597-BCAEC242F960}"/>
              </a:ext>
            </a:extLst>
          </p:cNvPr>
          <p:cNvSpPr txBox="1"/>
          <p:nvPr/>
        </p:nvSpPr>
        <p:spPr>
          <a:xfrm>
            <a:off x="8080852" y="2081409"/>
            <a:ext cx="180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2020 dataset</a:t>
            </a:r>
          </a:p>
        </p:txBody>
      </p:sp>
    </p:spTree>
    <p:extLst>
      <p:ext uri="{BB962C8B-B14F-4D97-AF65-F5344CB8AC3E}">
        <p14:creationId xmlns:p14="http://schemas.microsoft.com/office/powerpoint/2010/main" val="389935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23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1</cp:revision>
  <dcterms:created xsi:type="dcterms:W3CDTF">2022-08-25T17:02:48Z</dcterms:created>
  <dcterms:modified xsi:type="dcterms:W3CDTF">2022-08-30T20:31:45Z</dcterms:modified>
</cp:coreProperties>
</file>