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5" r:id="rId2"/>
    <p:sldId id="311" r:id="rId3"/>
    <p:sldId id="319" r:id="rId4"/>
    <p:sldId id="320" r:id="rId5"/>
    <p:sldId id="318" r:id="rId6"/>
    <p:sldId id="312" r:id="rId7"/>
    <p:sldId id="315" r:id="rId8"/>
    <p:sldId id="313" r:id="rId9"/>
    <p:sldId id="316" r:id="rId10"/>
    <p:sldId id="314" r:id="rId11"/>
    <p:sldId id="306" r:id="rId12"/>
    <p:sldId id="308" r:id="rId13"/>
    <p:sldId id="317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544" y="20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WGS summary: </a:t>
            </a:r>
            <a:r>
              <a:rPr lang="en-US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to get there</a:t>
            </a:r>
          </a:p>
        </p:txBody>
      </p:sp>
      <p:pic>
        <p:nvPicPr>
          <p:cNvPr id="20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5B9427C2-5960-1827-9450-AD4D7079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2"/>
          <a:stretch/>
        </p:blipFill>
        <p:spPr bwMode="auto">
          <a:xfrm>
            <a:off x="2612910" y="1122511"/>
            <a:ext cx="6633410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728614" y="1960931"/>
            <a:ext cx="855934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1338491" y="4382851"/>
            <a:ext cx="9435532" cy="835355"/>
            <a:chOff x="1236013" y="4315474"/>
            <a:chExt cx="9435532" cy="835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D5FC5A8-BB4C-4A43-73C6-F51C45101820}"/>
              </a:ext>
            </a:extLst>
          </p:cNvPr>
          <p:cNvSpPr txBox="1"/>
          <p:nvPr/>
        </p:nvSpPr>
        <p:spPr>
          <a:xfrm>
            <a:off x="2178300" y="4027183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B5490-FC41-569E-C02D-3A02F2EB00B1}"/>
              </a:ext>
            </a:extLst>
          </p:cNvPr>
          <p:cNvSpPr txBox="1"/>
          <p:nvPr/>
        </p:nvSpPr>
        <p:spPr>
          <a:xfrm>
            <a:off x="4339611" y="4027183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ADFB1-4B2B-C5E6-BDCB-9664F6289538}"/>
              </a:ext>
            </a:extLst>
          </p:cNvPr>
          <p:cNvSpPr txBox="1"/>
          <p:nvPr/>
        </p:nvSpPr>
        <p:spPr>
          <a:xfrm>
            <a:off x="9143692" y="3995149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GATK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B7968-41A3-BB0B-DF3D-415701607EF2}"/>
              </a:ext>
            </a:extLst>
          </p:cNvPr>
          <p:cNvSpPr txBox="1"/>
          <p:nvPr/>
        </p:nvSpPr>
        <p:spPr>
          <a:xfrm>
            <a:off x="6167512" y="4025041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Picard</a:t>
            </a:r>
          </a:p>
        </p:txBody>
      </p:sp>
    </p:spTree>
    <p:extLst>
      <p:ext uri="{BB962C8B-B14F-4D97-AF65-F5344CB8AC3E}">
        <p14:creationId xmlns:p14="http://schemas.microsoft.com/office/powerpoint/2010/main" val="38913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720840"/>
            <a:ext cx="10954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don’t really need to know python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FASTA files of enhancer sequences, each one for a different species, rule runs program to detect TFBS enrichment in each species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rule 1 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F23D7A-2144-19BC-7F33-1E85A65C44F4}"/>
              </a:ext>
            </a:extLst>
          </p:cNvPr>
          <p:cNvSpPr txBox="1"/>
          <p:nvPr/>
        </p:nvSpPr>
        <p:spPr>
          <a:xfrm>
            <a:off x="8726826" y="1188720"/>
            <a:ext cx="339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analysis using sequence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624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rules can be written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samples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expand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58678</TotalTime>
  <Words>1135</Words>
  <Application>Microsoft Macintosh PowerPoint</Application>
  <PresentationFormat>Widescreen</PresentationFormat>
  <Paragraphs>169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164</cp:revision>
  <dcterms:created xsi:type="dcterms:W3CDTF">2023-10-23T14:53:07Z</dcterms:created>
  <dcterms:modified xsi:type="dcterms:W3CDTF">2024-01-12T15:36:17Z</dcterms:modified>
</cp:coreProperties>
</file>