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9" r:id="rId2"/>
    <p:sldId id="280" r:id="rId3"/>
    <p:sldId id="257" r:id="rId4"/>
    <p:sldId id="281" r:id="rId5"/>
    <p:sldId id="282" r:id="rId6"/>
    <p:sldId id="283" r:id="rId7"/>
    <p:sldId id="276" r:id="rId8"/>
    <p:sldId id="291" r:id="rId9"/>
    <p:sldId id="284" r:id="rId10"/>
    <p:sldId id="286" r:id="rId11"/>
    <p:sldId id="285" r:id="rId12"/>
    <p:sldId id="289" r:id="rId13"/>
    <p:sldId id="288" r:id="rId14"/>
    <p:sldId id="287" r:id="rId15"/>
    <p:sldId id="290" r:id="rId16"/>
  </p:sldIdLst>
  <p:sldSz cx="12192000" cy="6858000"/>
  <p:notesSz cx="6858000" cy="9144000"/>
  <p:defaultTextStyle>
    <a:defPPr>
      <a:defRPr lang="en-US"/>
    </a:defPPr>
    <a:lvl1pPr marL="0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1pPr>
    <a:lvl2pPr marL="277142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2pPr>
    <a:lvl3pPr marL="554284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3pPr>
    <a:lvl4pPr marL="831425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4pPr>
    <a:lvl5pPr marL="1108567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5pPr>
    <a:lvl6pPr marL="1385709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6pPr>
    <a:lvl7pPr marL="1662851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7pPr>
    <a:lvl8pPr marL="1939993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8pPr>
    <a:lvl9pPr marL="2217134" algn="l" defTabSz="554284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ECA54-18F9-4A07-AFCA-7FA052142B5F}" v="4" dt="2024-06-07T23:48:4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>
        <p:scale>
          <a:sx n="50" d="100"/>
          <a:sy n="50" d="100"/>
        </p:scale>
        <p:origin x="629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C" userId="39a78cc0e91bdce5" providerId="LiveId" clId="{5A98279E-22C0-42EB-81A6-CF0AD84EC36D}"/>
    <pc:docChg chg="undo custSel addSld delSld modSld sldOrd">
      <pc:chgData name="B C" userId="39a78cc0e91bdce5" providerId="LiveId" clId="{5A98279E-22C0-42EB-81A6-CF0AD84EC36D}" dt="2023-02-19T22:18:03.616" v="5218" actId="1582"/>
      <pc:docMkLst>
        <pc:docMk/>
      </pc:docMkLst>
      <pc:sldChg chg="addSp delSp modSp mod modNotesTx">
        <pc:chgData name="B C" userId="39a78cc0e91bdce5" providerId="LiveId" clId="{5A98279E-22C0-42EB-81A6-CF0AD84EC36D}" dt="2023-02-05T19:01:31.142" v="2219" actId="1076"/>
        <pc:sldMkLst>
          <pc:docMk/>
          <pc:sldMk cId="2080512420" sldId="257"/>
        </pc:sldMkLst>
        <pc:spChg chg="mod">
          <ac:chgData name="B C" userId="39a78cc0e91bdce5" providerId="LiveId" clId="{5A98279E-22C0-42EB-81A6-CF0AD84EC36D}" dt="2022-11-26T20:14:43.085" v="50" actId="20577"/>
          <ac:spMkLst>
            <pc:docMk/>
            <pc:sldMk cId="2080512420" sldId="257"/>
            <ac:spMk id="2" creationId="{CF786A82-A0BF-1325-594E-3E6D77BE3580}"/>
          </ac:spMkLst>
        </pc:spChg>
        <pc:spChg chg="del">
          <ac:chgData name="B C" userId="39a78cc0e91bdce5" providerId="LiveId" clId="{5A98279E-22C0-42EB-81A6-CF0AD84EC36D}" dt="2022-11-26T20:15:03.859" v="53" actId="478"/>
          <ac:spMkLst>
            <pc:docMk/>
            <pc:sldMk cId="2080512420" sldId="257"/>
            <ac:spMk id="3" creationId="{1F323AFF-B082-F1B6-3B93-106A097E3750}"/>
          </ac:spMkLst>
        </pc:spChg>
        <pc:spChg chg="add mod">
          <ac:chgData name="B C" userId="39a78cc0e91bdce5" providerId="LiveId" clId="{5A98279E-22C0-42EB-81A6-CF0AD84EC36D}" dt="2023-01-29T21:52:33.035" v="355" actId="1076"/>
          <ac:spMkLst>
            <pc:docMk/>
            <pc:sldMk cId="2080512420" sldId="257"/>
            <ac:spMk id="3" creationId="{DBD16FF6-855F-B503-0EC5-DF7F1B32C51A}"/>
          </ac:spMkLst>
        </pc:spChg>
        <pc:spChg chg="add mod">
          <ac:chgData name="B C" userId="39a78cc0e91bdce5" providerId="LiveId" clId="{5A98279E-22C0-42EB-81A6-CF0AD84EC36D}" dt="2023-02-05T19:00:36.988" v="2129" actId="14100"/>
          <ac:spMkLst>
            <pc:docMk/>
            <pc:sldMk cId="2080512420" sldId="257"/>
            <ac:spMk id="4" creationId="{26D6C9DC-97CF-1675-9355-9D2AE7ED84E9}"/>
          </ac:spMkLst>
        </pc:spChg>
        <pc:spChg chg="del">
          <ac:chgData name="B C" userId="39a78cc0e91bdce5" providerId="LiveId" clId="{5A98279E-22C0-42EB-81A6-CF0AD84EC36D}" dt="2022-11-26T20:14:47.136" v="52" actId="478"/>
          <ac:spMkLst>
            <pc:docMk/>
            <pc:sldMk cId="2080512420" sldId="257"/>
            <ac:spMk id="4" creationId="{DA1C3DA5-4680-B059-D54A-2F515C367C31}"/>
          </ac:spMkLst>
        </pc:spChg>
        <pc:spChg chg="add del">
          <ac:chgData name="B C" userId="39a78cc0e91bdce5" providerId="LiveId" clId="{5A98279E-22C0-42EB-81A6-CF0AD84EC36D}" dt="2023-01-29T22:25:09.865" v="406"/>
          <ac:spMkLst>
            <pc:docMk/>
            <pc:sldMk cId="2080512420" sldId="257"/>
            <ac:spMk id="5" creationId="{4E6073D4-27FF-43C0-EDF9-DB8AE557EF61}"/>
          </ac:spMkLst>
        </pc:spChg>
        <pc:spChg chg="add mod">
          <ac:chgData name="B C" userId="39a78cc0e91bdce5" providerId="LiveId" clId="{5A98279E-22C0-42EB-81A6-CF0AD84EC36D}" dt="2023-02-05T19:01:31.142" v="2219" actId="1076"/>
          <ac:spMkLst>
            <pc:docMk/>
            <pc:sldMk cId="2080512420" sldId="257"/>
            <ac:spMk id="5" creationId="{8AB6D07C-2D05-6E3F-5EFD-C3A664C70A65}"/>
          </ac:spMkLst>
        </pc:spChg>
        <pc:spChg chg="add del">
          <ac:chgData name="B C" userId="39a78cc0e91bdce5" providerId="LiveId" clId="{5A98279E-22C0-42EB-81A6-CF0AD84EC36D}" dt="2023-01-29T22:25:18.028" v="408" actId="478"/>
          <ac:spMkLst>
            <pc:docMk/>
            <pc:sldMk cId="2080512420" sldId="257"/>
            <ac:spMk id="6" creationId="{8FA464FB-2E44-80DA-49DA-A8C371890E45}"/>
          </ac:spMkLst>
        </pc:spChg>
        <pc:spChg chg="add del">
          <ac:chgData name="B C" userId="39a78cc0e91bdce5" providerId="LiveId" clId="{5A98279E-22C0-42EB-81A6-CF0AD84EC36D}" dt="2023-01-29T23:48:51.979" v="475"/>
          <ac:spMkLst>
            <pc:docMk/>
            <pc:sldMk cId="2080512420" sldId="257"/>
            <ac:spMk id="11" creationId="{6460804E-B153-1C9D-4DA5-103CCB875785}"/>
          </ac:spMkLst>
        </pc:spChg>
        <pc:picChg chg="add del mod">
          <ac:chgData name="B C" userId="39a78cc0e91bdce5" providerId="LiveId" clId="{5A98279E-22C0-42EB-81A6-CF0AD84EC36D}" dt="2023-01-29T22:54:45.798" v="443" actId="478"/>
          <ac:picMkLst>
            <pc:docMk/>
            <pc:sldMk cId="2080512420" sldId="257"/>
            <ac:picMk id="8" creationId="{482E909F-9530-6C79-F680-AFC84BDAFC88}"/>
          </ac:picMkLst>
        </pc:picChg>
        <pc:picChg chg="add mod">
          <ac:chgData name="B C" userId="39a78cc0e91bdce5" providerId="LiveId" clId="{5A98279E-22C0-42EB-81A6-CF0AD84EC36D}" dt="2023-01-29T23:55:54.576" v="622" actId="1076"/>
          <ac:picMkLst>
            <pc:docMk/>
            <pc:sldMk cId="2080512420" sldId="257"/>
            <ac:picMk id="10" creationId="{77E2A99A-6812-ADE2-17CF-D5FFE9D6046D}"/>
          </ac:picMkLst>
        </pc:picChg>
        <pc:picChg chg="add mod">
          <ac:chgData name="B C" userId="39a78cc0e91bdce5" providerId="LiveId" clId="{5A98279E-22C0-42EB-81A6-CF0AD84EC36D}" dt="2023-02-05T19:00:33.740" v="2128" actId="1076"/>
          <ac:picMkLst>
            <pc:docMk/>
            <pc:sldMk cId="2080512420" sldId="257"/>
            <ac:picMk id="13" creationId="{2EF71456-D1A9-8F91-2613-3E35E17E3E7C}"/>
          </ac:picMkLst>
        </pc:picChg>
        <pc:picChg chg="add mod">
          <ac:chgData name="B C" userId="39a78cc0e91bdce5" providerId="LiveId" clId="{5A98279E-22C0-42EB-81A6-CF0AD84EC36D}" dt="2023-01-29T23:56:01.099" v="631" actId="1036"/>
          <ac:picMkLst>
            <pc:docMk/>
            <pc:sldMk cId="2080512420" sldId="257"/>
            <ac:picMk id="15" creationId="{48128982-D920-10A1-6037-338C2B06E1BA}"/>
          </ac:picMkLst>
        </pc:picChg>
        <pc:picChg chg="del">
          <ac:chgData name="B C" userId="39a78cc0e91bdce5" providerId="LiveId" clId="{5A98279E-22C0-42EB-81A6-CF0AD84EC36D}" dt="2022-11-26T20:14:45.406" v="51" actId="478"/>
          <ac:picMkLst>
            <pc:docMk/>
            <pc:sldMk cId="2080512420" sldId="257"/>
            <ac:picMk id="1026" creationId="{7FA2338C-28AE-83CF-F8BA-6F3F7FCC355A}"/>
          </ac:picMkLst>
        </pc:picChg>
      </pc:sldChg>
      <pc:sldChg chg="modSp del mod">
        <pc:chgData name="B C" userId="39a78cc0e91bdce5" providerId="LiveId" clId="{5A98279E-22C0-42EB-81A6-CF0AD84EC36D}" dt="2023-02-05T19:00:10.551" v="2124" actId="47"/>
        <pc:sldMkLst>
          <pc:docMk/>
          <pc:sldMk cId="2442444735" sldId="258"/>
        </pc:sldMkLst>
        <pc:spChg chg="mod">
          <ac:chgData name="B C" userId="39a78cc0e91bdce5" providerId="LiveId" clId="{5A98279E-22C0-42EB-81A6-CF0AD84EC36D}" dt="2022-11-26T20:16:48.906" v="110" actId="20577"/>
          <ac:spMkLst>
            <pc:docMk/>
            <pc:sldMk cId="2442444735" sldId="258"/>
            <ac:spMk id="2" creationId="{3B74F251-5055-3183-F998-DE5F5B831F3D}"/>
          </ac:spMkLst>
        </pc:spChg>
        <pc:spChg chg="mod">
          <ac:chgData name="B C" userId="39a78cc0e91bdce5" providerId="LiveId" clId="{5A98279E-22C0-42EB-81A6-CF0AD84EC36D}" dt="2022-11-26T20:14:22.244" v="12" actId="20577"/>
          <ac:spMkLst>
            <pc:docMk/>
            <pc:sldMk cId="2442444735" sldId="258"/>
            <ac:spMk id="3" creationId="{78FBA4AD-C854-6FDA-5DF4-CF1B8479B0DB}"/>
          </ac:spMkLst>
        </pc:spChg>
      </pc:sldChg>
      <pc:sldChg chg="del">
        <pc:chgData name="B C" userId="39a78cc0e91bdce5" providerId="LiveId" clId="{5A98279E-22C0-42EB-81A6-CF0AD84EC36D}" dt="2022-11-26T20:17:00.998" v="112" actId="47"/>
        <pc:sldMkLst>
          <pc:docMk/>
          <pc:sldMk cId="1222810174" sldId="259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1302562298" sldId="260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480396899" sldId="261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1576308090" sldId="262"/>
        </pc:sldMkLst>
      </pc:sldChg>
      <pc:sldChg chg="del">
        <pc:chgData name="B C" userId="39a78cc0e91bdce5" providerId="LiveId" clId="{5A98279E-22C0-42EB-81A6-CF0AD84EC36D}" dt="2022-11-26T20:16:35.516" v="107" actId="47"/>
        <pc:sldMkLst>
          <pc:docMk/>
          <pc:sldMk cId="59832681" sldId="263"/>
        </pc:sldMkLst>
      </pc:sldChg>
      <pc:sldChg chg="del">
        <pc:chgData name="B C" userId="39a78cc0e91bdce5" providerId="LiveId" clId="{5A98279E-22C0-42EB-81A6-CF0AD84EC36D}" dt="2022-11-26T20:16:35.516" v="107" actId="47"/>
        <pc:sldMkLst>
          <pc:docMk/>
          <pc:sldMk cId="1099300288" sldId="264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3240246696" sldId="266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815966081" sldId="267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3475043862" sldId="268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2010380122" sldId="269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3939317778" sldId="270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3155834420" sldId="271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808006065" sldId="272"/>
        </pc:sldMkLst>
      </pc:sldChg>
      <pc:sldChg chg="del">
        <pc:chgData name="B C" userId="39a78cc0e91bdce5" providerId="LiveId" clId="{5A98279E-22C0-42EB-81A6-CF0AD84EC36D}" dt="2023-02-05T19:27:35.812" v="2749" actId="47"/>
        <pc:sldMkLst>
          <pc:docMk/>
          <pc:sldMk cId="2516622068" sldId="273"/>
        </pc:sldMkLst>
      </pc:sldChg>
      <pc:sldChg chg="modSp add del mod">
        <pc:chgData name="B C" userId="39a78cc0e91bdce5" providerId="LiveId" clId="{5A98279E-22C0-42EB-81A6-CF0AD84EC36D}" dt="2023-02-05T19:00:15.935" v="2126" actId="47"/>
        <pc:sldMkLst>
          <pc:docMk/>
          <pc:sldMk cId="2587533907" sldId="274"/>
        </pc:sldMkLst>
        <pc:spChg chg="mod">
          <ac:chgData name="B C" userId="39a78cc0e91bdce5" providerId="LiveId" clId="{5A98279E-22C0-42EB-81A6-CF0AD84EC36D}" dt="2022-11-26T20:17:39.936" v="117" actId="12"/>
          <ac:spMkLst>
            <pc:docMk/>
            <pc:sldMk cId="2587533907" sldId="274"/>
            <ac:spMk id="2" creationId="{3B74F251-5055-3183-F998-DE5F5B831F3D}"/>
          </ac:spMkLst>
        </pc:spChg>
      </pc:sldChg>
      <pc:sldChg chg="modSp add del mod ord">
        <pc:chgData name="B C" userId="39a78cc0e91bdce5" providerId="LiveId" clId="{5A98279E-22C0-42EB-81A6-CF0AD84EC36D}" dt="2023-02-05T19:25:15.571" v="2635" actId="47"/>
        <pc:sldMkLst>
          <pc:docMk/>
          <pc:sldMk cId="2921970763" sldId="275"/>
        </pc:sldMkLst>
        <pc:spChg chg="mod">
          <ac:chgData name="B C" userId="39a78cc0e91bdce5" providerId="LiveId" clId="{5A98279E-22C0-42EB-81A6-CF0AD84EC36D}" dt="2022-11-26T20:18:29.569" v="122" actId="207"/>
          <ac:spMkLst>
            <pc:docMk/>
            <pc:sldMk cId="2921970763" sldId="275"/>
            <ac:spMk id="2" creationId="{3B74F251-5055-3183-F998-DE5F5B831F3D}"/>
          </ac:spMkLst>
        </pc:spChg>
      </pc:sldChg>
      <pc:sldChg chg="addSp delSp modSp add mod ord modNotesTx">
        <pc:chgData name="B C" userId="39a78cc0e91bdce5" providerId="LiveId" clId="{5A98279E-22C0-42EB-81A6-CF0AD84EC36D}" dt="2023-02-05T19:26:24.001" v="2730" actId="164"/>
        <pc:sldMkLst>
          <pc:docMk/>
          <pc:sldMk cId="1976422838" sldId="276"/>
        </pc:sldMkLst>
        <pc:spChg chg="mod">
          <ac:chgData name="B C" userId="39a78cc0e91bdce5" providerId="LiveId" clId="{5A98279E-22C0-42EB-81A6-CF0AD84EC36D}" dt="2023-02-05T18:58:53.140" v="2079" actId="20577"/>
          <ac:spMkLst>
            <pc:docMk/>
            <pc:sldMk cId="1976422838" sldId="276"/>
            <ac:spMk id="2" creationId="{CF786A82-A0BF-1325-594E-3E6D77BE3580}"/>
          </ac:spMkLst>
        </pc:spChg>
        <pc:spChg chg="add del">
          <ac:chgData name="B C" userId="39a78cc0e91bdce5" providerId="LiveId" clId="{5A98279E-22C0-42EB-81A6-CF0AD84EC36D}" dt="2023-02-05T18:35:56.987" v="741"/>
          <ac:spMkLst>
            <pc:docMk/>
            <pc:sldMk cId="1976422838" sldId="276"/>
            <ac:spMk id="3" creationId="{B1F1E9EB-987A-910A-E042-C320551F1E97}"/>
          </ac:spMkLst>
        </pc:spChg>
        <pc:spChg chg="add del">
          <ac:chgData name="B C" userId="39a78cc0e91bdce5" providerId="LiveId" clId="{5A98279E-22C0-42EB-81A6-CF0AD84EC36D}" dt="2023-02-05T18:40:18.043" v="755"/>
          <ac:spMkLst>
            <pc:docMk/>
            <pc:sldMk cId="1976422838" sldId="276"/>
            <ac:spMk id="9" creationId="{93C493A9-11E4-5A32-6ECF-1649D27D8869}"/>
          </ac:spMkLst>
        </pc:spChg>
        <pc:spChg chg="add mod">
          <ac:chgData name="B C" userId="39a78cc0e91bdce5" providerId="LiveId" clId="{5A98279E-22C0-42EB-81A6-CF0AD84EC36D}" dt="2023-02-05T18:56:47.699" v="2002" actId="20577"/>
          <ac:spMkLst>
            <pc:docMk/>
            <pc:sldMk cId="1976422838" sldId="276"/>
            <ac:spMk id="14" creationId="{CC955866-E8CD-E432-15A8-169A6087A6B4}"/>
          </ac:spMkLst>
        </pc:spChg>
        <pc:spChg chg="add del mod">
          <ac:chgData name="B C" userId="39a78cc0e91bdce5" providerId="LiveId" clId="{5A98279E-22C0-42EB-81A6-CF0AD84EC36D}" dt="2023-02-05T18:42:31.673" v="836"/>
          <ac:spMkLst>
            <pc:docMk/>
            <pc:sldMk cId="1976422838" sldId="276"/>
            <ac:spMk id="15" creationId="{B25758B5-1C75-AB23-DFE5-A1C8781676CD}"/>
          </ac:spMkLst>
        </pc:spChg>
        <pc:spChg chg="add mod">
          <ac:chgData name="B C" userId="39a78cc0e91bdce5" providerId="LiveId" clId="{5A98279E-22C0-42EB-81A6-CF0AD84EC36D}" dt="2023-02-05T19:25:43.058" v="2676" actId="164"/>
          <ac:spMkLst>
            <pc:docMk/>
            <pc:sldMk cId="1976422838" sldId="276"/>
            <ac:spMk id="16" creationId="{9C9EF80C-B16D-7516-78AF-05C010CE4393}"/>
          </ac:spMkLst>
        </pc:spChg>
        <pc:spChg chg="add mod">
          <ac:chgData name="B C" userId="39a78cc0e91bdce5" providerId="LiveId" clId="{5A98279E-22C0-42EB-81A6-CF0AD84EC36D}" dt="2023-02-05T19:25:57.470" v="2711" actId="1038"/>
          <ac:spMkLst>
            <pc:docMk/>
            <pc:sldMk cId="1976422838" sldId="276"/>
            <ac:spMk id="17" creationId="{151FB6D6-08CB-5211-D888-CF0ADBDF8D53}"/>
          </ac:spMkLst>
        </pc:spChg>
        <pc:spChg chg="add mod">
          <ac:chgData name="B C" userId="39a78cc0e91bdce5" providerId="LiveId" clId="{5A98279E-22C0-42EB-81A6-CF0AD84EC36D}" dt="2023-02-05T19:26:24.001" v="2730" actId="164"/>
          <ac:spMkLst>
            <pc:docMk/>
            <pc:sldMk cId="1976422838" sldId="276"/>
            <ac:spMk id="18" creationId="{B0625A1B-BFFE-EF0D-FA17-49E47AA6CC0F}"/>
          </ac:spMkLst>
        </pc:spChg>
        <pc:spChg chg="add mod">
          <ac:chgData name="B C" userId="39a78cc0e91bdce5" providerId="LiveId" clId="{5A98279E-22C0-42EB-81A6-CF0AD84EC36D}" dt="2023-02-05T19:26:02.520" v="2713" actId="164"/>
          <ac:spMkLst>
            <pc:docMk/>
            <pc:sldMk cId="1976422838" sldId="276"/>
            <ac:spMk id="21" creationId="{1A864D51-E874-3C05-15F2-96B58212FBEB}"/>
          </ac:spMkLst>
        </pc:spChg>
        <pc:grpChg chg="add mod">
          <ac:chgData name="B C" userId="39a78cc0e91bdce5" providerId="LiveId" clId="{5A98279E-22C0-42EB-81A6-CF0AD84EC36D}" dt="2023-02-05T19:25:43.058" v="2676" actId="164"/>
          <ac:grpSpMkLst>
            <pc:docMk/>
            <pc:sldMk cId="1976422838" sldId="276"/>
            <ac:grpSpMk id="19" creationId="{F9E148A2-51D8-D41F-E75B-AC44DB830E1D}"/>
          </ac:grpSpMkLst>
        </pc:grpChg>
        <pc:grpChg chg="add mod">
          <ac:chgData name="B C" userId="39a78cc0e91bdce5" providerId="LiveId" clId="{5A98279E-22C0-42EB-81A6-CF0AD84EC36D}" dt="2023-02-05T19:26:02.520" v="2713" actId="164"/>
          <ac:grpSpMkLst>
            <pc:docMk/>
            <pc:sldMk cId="1976422838" sldId="276"/>
            <ac:grpSpMk id="22" creationId="{87077570-F647-3141-DE1A-BFB22C49CDA5}"/>
          </ac:grpSpMkLst>
        </pc:grpChg>
        <pc:grpChg chg="add mod">
          <ac:chgData name="B C" userId="39a78cc0e91bdce5" providerId="LiveId" clId="{5A98279E-22C0-42EB-81A6-CF0AD84EC36D}" dt="2023-02-05T19:26:24.001" v="2730" actId="164"/>
          <ac:grpSpMkLst>
            <pc:docMk/>
            <pc:sldMk cId="1976422838" sldId="276"/>
            <ac:grpSpMk id="23" creationId="{AEC25614-4566-807F-C339-E75E574682AB}"/>
          </ac:grpSpMkLst>
        </pc:grpChg>
        <pc:picChg chg="add del mod">
          <ac:chgData name="B C" userId="39a78cc0e91bdce5" providerId="LiveId" clId="{5A98279E-22C0-42EB-81A6-CF0AD84EC36D}" dt="2023-02-05T18:36:15.897" v="743" actId="478"/>
          <ac:picMkLst>
            <pc:docMk/>
            <pc:sldMk cId="1976422838" sldId="276"/>
            <ac:picMk id="4" creationId="{862A9268-537A-B5A6-931D-5FA952DC267B}"/>
          </ac:picMkLst>
        </pc:picChg>
        <pc:picChg chg="add del mod">
          <ac:chgData name="B C" userId="39a78cc0e91bdce5" providerId="LiveId" clId="{5A98279E-22C0-42EB-81A6-CF0AD84EC36D}" dt="2023-02-05T18:39:51.146" v="750" actId="478"/>
          <ac:picMkLst>
            <pc:docMk/>
            <pc:sldMk cId="1976422838" sldId="276"/>
            <ac:picMk id="6" creationId="{00446D8E-8824-810A-4F32-46B75A42405E}"/>
          </ac:picMkLst>
        </pc:picChg>
        <pc:picChg chg="add mod">
          <ac:chgData name="B C" userId="39a78cc0e91bdce5" providerId="LiveId" clId="{5A98279E-22C0-42EB-81A6-CF0AD84EC36D}" dt="2023-02-05T19:25:43.058" v="2676" actId="164"/>
          <ac:picMkLst>
            <pc:docMk/>
            <pc:sldMk cId="1976422838" sldId="276"/>
            <ac:picMk id="8" creationId="{F195FC37-F698-5B89-A882-B76A71F19399}"/>
          </ac:picMkLst>
        </pc:picChg>
        <pc:picChg chg="add mod">
          <ac:chgData name="B C" userId="39a78cc0e91bdce5" providerId="LiveId" clId="{5A98279E-22C0-42EB-81A6-CF0AD84EC36D}" dt="2023-02-05T18:40:40.110" v="761" actId="14100"/>
          <ac:picMkLst>
            <pc:docMk/>
            <pc:sldMk cId="1976422838" sldId="276"/>
            <ac:picMk id="11" creationId="{E3185A85-9C33-C6CF-9BEC-846929CBCFA1}"/>
          </ac:picMkLst>
        </pc:picChg>
        <pc:picChg chg="add mod">
          <ac:chgData name="B C" userId="39a78cc0e91bdce5" providerId="LiveId" clId="{5A98279E-22C0-42EB-81A6-CF0AD84EC36D}" dt="2023-02-05T19:26:24.001" v="2730" actId="164"/>
          <ac:picMkLst>
            <pc:docMk/>
            <pc:sldMk cId="1976422838" sldId="276"/>
            <ac:picMk id="13" creationId="{ADA1CAB4-5E7B-1DE3-9C07-962B3273C2C1}"/>
          </ac:picMkLst>
        </pc:picChg>
        <pc:picChg chg="add mod">
          <ac:chgData name="B C" userId="39a78cc0e91bdce5" providerId="LiveId" clId="{5A98279E-22C0-42EB-81A6-CF0AD84EC36D}" dt="2023-02-05T19:26:02.520" v="2713" actId="164"/>
          <ac:picMkLst>
            <pc:docMk/>
            <pc:sldMk cId="1976422838" sldId="276"/>
            <ac:picMk id="20" creationId="{9FD4A2C7-C08E-1D5A-D1B1-D3389982F6A7}"/>
          </ac:picMkLst>
        </pc:picChg>
      </pc:sldChg>
      <pc:sldChg chg="modSp add del mod ord">
        <pc:chgData name="B C" userId="39a78cc0e91bdce5" providerId="LiveId" clId="{5A98279E-22C0-42EB-81A6-CF0AD84EC36D}" dt="2023-02-05T19:26:38.113" v="2734" actId="47"/>
        <pc:sldMkLst>
          <pc:docMk/>
          <pc:sldMk cId="788243770" sldId="277"/>
        </pc:sldMkLst>
        <pc:spChg chg="mod">
          <ac:chgData name="B C" userId="39a78cc0e91bdce5" providerId="LiveId" clId="{5A98279E-22C0-42EB-81A6-CF0AD84EC36D}" dt="2023-02-05T18:58:20.035" v="2052" actId="207"/>
          <ac:spMkLst>
            <pc:docMk/>
            <pc:sldMk cId="788243770" sldId="277"/>
            <ac:spMk id="2" creationId="{3B74F251-5055-3183-F998-DE5F5B831F3D}"/>
          </ac:spMkLst>
        </pc:spChg>
      </pc:sldChg>
      <pc:sldChg chg="addSp delSp modSp add del mod ord modNotesTx">
        <pc:chgData name="B C" userId="39a78cc0e91bdce5" providerId="LiveId" clId="{5A98279E-22C0-42EB-81A6-CF0AD84EC36D}" dt="2023-02-18T20:54:41.754" v="3271" actId="47"/>
        <pc:sldMkLst>
          <pc:docMk/>
          <pc:sldMk cId="2790931447" sldId="278"/>
        </pc:sldMkLst>
        <pc:spChg chg="mod">
          <ac:chgData name="B C" userId="39a78cc0e91bdce5" providerId="LiveId" clId="{5A98279E-22C0-42EB-81A6-CF0AD84EC36D}" dt="2023-02-05T18:59:01.579" v="2089" actId="20577"/>
          <ac:spMkLst>
            <pc:docMk/>
            <pc:sldMk cId="2790931447" sldId="278"/>
            <ac:spMk id="2" creationId="{CF786A82-A0BF-1325-594E-3E6D77BE3580}"/>
          </ac:spMkLst>
        </pc:spChg>
        <pc:spChg chg="add mod">
          <ac:chgData name="B C" userId="39a78cc0e91bdce5" providerId="LiveId" clId="{5A98279E-22C0-42EB-81A6-CF0AD84EC36D}" dt="2023-02-11T21:26:34.847" v="2790" actId="1036"/>
          <ac:spMkLst>
            <pc:docMk/>
            <pc:sldMk cId="2790931447" sldId="278"/>
            <ac:spMk id="5" creationId="{F46C0DB1-CE31-B233-436D-62178CDC3F8C}"/>
          </ac:spMkLst>
        </pc:spChg>
        <pc:spChg chg="add del mod">
          <ac:chgData name="B C" userId="39a78cc0e91bdce5" providerId="LiveId" clId="{5A98279E-22C0-42EB-81A6-CF0AD84EC36D}" dt="2023-02-11T21:29:32.173" v="2795"/>
          <ac:spMkLst>
            <pc:docMk/>
            <pc:sldMk cId="2790931447" sldId="278"/>
            <ac:spMk id="8" creationId="{3ABAD05B-36EE-BF6F-F7FB-BCBC1F9815A9}"/>
          </ac:spMkLst>
        </pc:spChg>
        <pc:spChg chg="add mod">
          <ac:chgData name="B C" userId="39a78cc0e91bdce5" providerId="LiveId" clId="{5A98279E-22C0-42EB-81A6-CF0AD84EC36D}" dt="2023-02-11T22:12:12.381" v="3125" actId="14100"/>
          <ac:spMkLst>
            <pc:docMk/>
            <pc:sldMk cId="2790931447" sldId="278"/>
            <ac:spMk id="9" creationId="{686302C7-978C-1896-BC9C-6BFB18E12745}"/>
          </ac:spMkLst>
        </pc:spChg>
        <pc:spChg chg="add mod">
          <ac:chgData name="B C" userId="39a78cc0e91bdce5" providerId="LiveId" clId="{5A98279E-22C0-42EB-81A6-CF0AD84EC36D}" dt="2023-02-11T22:14:04.445" v="3171" actId="6549"/>
          <ac:spMkLst>
            <pc:docMk/>
            <pc:sldMk cId="2790931447" sldId="278"/>
            <ac:spMk id="10" creationId="{622D3B85-9BF0-6F54-4EE8-ECBD718DECA5}"/>
          </ac:spMkLst>
        </pc:spChg>
        <pc:spChg chg="del mod">
          <ac:chgData name="B C" userId="39a78cc0e91bdce5" providerId="LiveId" clId="{5A98279E-22C0-42EB-81A6-CF0AD84EC36D}" dt="2023-02-05T19:27:00.547" v="2738" actId="478"/>
          <ac:spMkLst>
            <pc:docMk/>
            <pc:sldMk cId="2790931447" sldId="278"/>
            <ac:spMk id="14" creationId="{CC955866-E8CD-E432-15A8-169A6087A6B4}"/>
          </ac:spMkLst>
        </pc:spChg>
        <pc:spChg chg="mod">
          <ac:chgData name="B C" userId="39a78cc0e91bdce5" providerId="LiveId" clId="{5A98279E-22C0-42EB-81A6-CF0AD84EC36D}" dt="2023-02-11T21:26:56.855" v="2792" actId="14100"/>
          <ac:spMkLst>
            <pc:docMk/>
            <pc:sldMk cId="2790931447" sldId="278"/>
            <ac:spMk id="16" creationId="{9C9EF80C-B16D-7516-78AF-05C010CE4393}"/>
          </ac:spMkLst>
        </pc:spChg>
        <pc:spChg chg="del">
          <ac:chgData name="B C" userId="39a78cc0e91bdce5" providerId="LiveId" clId="{5A98279E-22C0-42EB-81A6-CF0AD84EC36D}" dt="2023-02-05T19:27:08.317" v="2743" actId="478"/>
          <ac:spMkLst>
            <pc:docMk/>
            <pc:sldMk cId="2790931447" sldId="278"/>
            <ac:spMk id="17" creationId="{151FB6D6-08CB-5211-D888-CF0ADBDF8D53}"/>
          </ac:spMkLst>
        </pc:spChg>
        <pc:spChg chg="del">
          <ac:chgData name="B C" userId="39a78cc0e91bdce5" providerId="LiveId" clId="{5A98279E-22C0-42EB-81A6-CF0AD84EC36D}" dt="2023-02-05T19:27:06.916" v="2742" actId="478"/>
          <ac:spMkLst>
            <pc:docMk/>
            <pc:sldMk cId="2790931447" sldId="278"/>
            <ac:spMk id="18" creationId="{B0625A1B-BFFE-EF0D-FA17-49E47AA6CC0F}"/>
          </ac:spMkLst>
        </pc:spChg>
        <pc:grpChg chg="add mod">
          <ac:chgData name="B C" userId="39a78cc0e91bdce5" providerId="LiveId" clId="{5A98279E-22C0-42EB-81A6-CF0AD84EC36D}" dt="2023-02-11T21:26:51.336" v="2791" actId="1076"/>
          <ac:grpSpMkLst>
            <pc:docMk/>
            <pc:sldMk cId="2790931447" sldId="278"/>
            <ac:grpSpMk id="6" creationId="{301635D9-6FF2-2165-B2F1-FBD37E64CB50}"/>
          </ac:grpSpMkLst>
        </pc:grpChg>
        <pc:picChg chg="add mod">
          <ac:chgData name="B C" userId="39a78cc0e91bdce5" providerId="LiveId" clId="{5A98279E-22C0-42EB-81A6-CF0AD84EC36D}" dt="2023-02-18T19:56:24.262" v="3175" actId="1076"/>
          <ac:picMkLst>
            <pc:docMk/>
            <pc:sldMk cId="2790931447" sldId="278"/>
            <ac:picMk id="4" creationId="{4A6B8C1E-7118-91F9-9AB7-E6FBFE17EB55}"/>
          </ac:picMkLst>
        </pc:picChg>
        <pc:picChg chg="add del mod">
          <ac:chgData name="B C" userId="39a78cc0e91bdce5" providerId="LiveId" clId="{5A98279E-22C0-42EB-81A6-CF0AD84EC36D}" dt="2023-02-11T21:26:04.217" v="2761" actId="478"/>
          <ac:picMkLst>
            <pc:docMk/>
            <pc:sldMk cId="2790931447" sldId="278"/>
            <ac:picMk id="4" creationId="{4D369117-340E-B7E1-E4F5-F34E54DEC42D}"/>
          </ac:picMkLst>
        </pc:picChg>
        <pc:picChg chg="add mod ord">
          <ac:chgData name="B C" userId="39a78cc0e91bdce5" providerId="LiveId" clId="{5A98279E-22C0-42EB-81A6-CF0AD84EC36D}" dt="2023-02-11T21:26:12.643" v="2764" actId="167"/>
          <ac:picMkLst>
            <pc:docMk/>
            <pc:sldMk cId="2790931447" sldId="278"/>
            <ac:picMk id="7" creationId="{85318F79-5FA3-D85A-22BF-0445ED6053E2}"/>
          </ac:picMkLst>
        </pc:picChg>
        <pc:picChg chg="del">
          <ac:chgData name="B C" userId="39a78cc0e91bdce5" providerId="LiveId" clId="{5A98279E-22C0-42EB-81A6-CF0AD84EC36D}" dt="2023-02-05T19:27:02.346" v="2739" actId="478"/>
          <ac:picMkLst>
            <pc:docMk/>
            <pc:sldMk cId="2790931447" sldId="278"/>
            <ac:picMk id="8" creationId="{F195FC37-F698-5B89-A882-B76A71F19399}"/>
          </ac:picMkLst>
        </pc:picChg>
        <pc:picChg chg="del">
          <ac:chgData name="B C" userId="39a78cc0e91bdce5" providerId="LiveId" clId="{5A98279E-22C0-42EB-81A6-CF0AD84EC36D}" dt="2023-02-05T19:27:02.780" v="2740" actId="478"/>
          <ac:picMkLst>
            <pc:docMk/>
            <pc:sldMk cId="2790931447" sldId="278"/>
            <ac:picMk id="11" creationId="{E3185A85-9C33-C6CF-9BEC-846929CBCFA1}"/>
          </ac:picMkLst>
        </pc:picChg>
        <pc:picChg chg="del">
          <ac:chgData name="B C" userId="39a78cc0e91bdce5" providerId="LiveId" clId="{5A98279E-22C0-42EB-81A6-CF0AD84EC36D}" dt="2023-02-05T19:27:03.886" v="2741" actId="478"/>
          <ac:picMkLst>
            <pc:docMk/>
            <pc:sldMk cId="2790931447" sldId="278"/>
            <ac:picMk id="13" creationId="{ADA1CAB4-5E7B-1DE3-9C07-962B3273C2C1}"/>
          </ac:picMkLst>
        </pc:picChg>
      </pc:sldChg>
      <pc:sldChg chg="modSp add mod ord">
        <pc:chgData name="B C" userId="39a78cc0e91bdce5" providerId="LiveId" clId="{5A98279E-22C0-42EB-81A6-CF0AD84EC36D}" dt="2023-02-05T19:00:01.014" v="2123" actId="20577"/>
        <pc:sldMkLst>
          <pc:docMk/>
          <pc:sldMk cId="1982802130" sldId="279"/>
        </pc:sldMkLst>
        <pc:spChg chg="mod">
          <ac:chgData name="B C" userId="39a78cc0e91bdce5" providerId="LiveId" clId="{5A98279E-22C0-42EB-81A6-CF0AD84EC36D}" dt="2023-02-05T19:00:01.014" v="2123" actId="20577"/>
          <ac:spMkLst>
            <pc:docMk/>
            <pc:sldMk cId="1982802130" sldId="279"/>
            <ac:spMk id="2" creationId="{3B74F251-5055-3183-F998-DE5F5B831F3D}"/>
          </ac:spMkLst>
        </pc:spChg>
      </pc:sldChg>
      <pc:sldChg chg="modSp add mod">
        <pc:chgData name="B C" userId="39a78cc0e91bdce5" providerId="LiveId" clId="{5A98279E-22C0-42EB-81A6-CF0AD84EC36D}" dt="2023-02-05T19:00:22.764" v="2127" actId="207"/>
        <pc:sldMkLst>
          <pc:docMk/>
          <pc:sldMk cId="684217861" sldId="280"/>
        </pc:sldMkLst>
        <pc:spChg chg="mod">
          <ac:chgData name="B C" userId="39a78cc0e91bdce5" providerId="LiveId" clId="{5A98279E-22C0-42EB-81A6-CF0AD84EC36D}" dt="2023-02-05T19:00:22.764" v="2127" actId="207"/>
          <ac:spMkLst>
            <pc:docMk/>
            <pc:sldMk cId="684217861" sldId="280"/>
            <ac:spMk id="2" creationId="{3B74F251-5055-3183-F998-DE5F5B831F3D}"/>
          </ac:spMkLst>
        </pc:spChg>
      </pc:sldChg>
      <pc:sldChg chg="modSp add mod ord">
        <pc:chgData name="B C" userId="39a78cc0e91bdce5" providerId="LiveId" clId="{5A98279E-22C0-42EB-81A6-CF0AD84EC36D}" dt="2023-02-05T19:01:59.772" v="2224" actId="207"/>
        <pc:sldMkLst>
          <pc:docMk/>
          <pc:sldMk cId="2760074346" sldId="281"/>
        </pc:sldMkLst>
        <pc:spChg chg="mod">
          <ac:chgData name="B C" userId="39a78cc0e91bdce5" providerId="LiveId" clId="{5A98279E-22C0-42EB-81A6-CF0AD84EC36D}" dt="2023-02-05T19:01:59.772" v="2224" actId="207"/>
          <ac:spMkLst>
            <pc:docMk/>
            <pc:sldMk cId="2760074346" sldId="281"/>
            <ac:spMk id="2" creationId="{3B74F251-5055-3183-F998-DE5F5B831F3D}"/>
          </ac:spMkLst>
        </pc:spChg>
      </pc:sldChg>
      <pc:sldChg chg="addSp delSp modSp add mod ord">
        <pc:chgData name="B C" userId="39a78cc0e91bdce5" providerId="LiveId" clId="{5A98279E-22C0-42EB-81A6-CF0AD84EC36D}" dt="2023-02-05T19:24:34.347" v="2629" actId="20577"/>
        <pc:sldMkLst>
          <pc:docMk/>
          <pc:sldMk cId="4268893048" sldId="282"/>
        </pc:sldMkLst>
        <pc:spChg chg="mod">
          <ac:chgData name="B C" userId="39a78cc0e91bdce5" providerId="LiveId" clId="{5A98279E-22C0-42EB-81A6-CF0AD84EC36D}" dt="2023-02-05T19:21:57.259" v="2516" actId="1076"/>
          <ac:spMkLst>
            <pc:docMk/>
            <pc:sldMk cId="4268893048" sldId="282"/>
            <ac:spMk id="2" creationId="{CF786A82-A0BF-1325-594E-3E6D77BE3580}"/>
          </ac:spMkLst>
        </pc:spChg>
        <pc:spChg chg="del">
          <ac:chgData name="B C" userId="39a78cc0e91bdce5" providerId="LiveId" clId="{5A98279E-22C0-42EB-81A6-CF0AD84EC36D}" dt="2023-02-05T19:02:18.799" v="2251" actId="478"/>
          <ac:spMkLst>
            <pc:docMk/>
            <pc:sldMk cId="4268893048" sldId="282"/>
            <ac:spMk id="3" creationId="{DBD16FF6-855F-B503-0EC5-DF7F1B32C51A}"/>
          </ac:spMkLst>
        </pc:spChg>
        <pc:spChg chg="del">
          <ac:chgData name="B C" userId="39a78cc0e91bdce5" providerId="LiveId" clId="{5A98279E-22C0-42EB-81A6-CF0AD84EC36D}" dt="2023-02-05T19:02:17.083" v="2250" actId="478"/>
          <ac:spMkLst>
            <pc:docMk/>
            <pc:sldMk cId="4268893048" sldId="282"/>
            <ac:spMk id="4" creationId="{26D6C9DC-97CF-1675-9355-9D2AE7ED84E9}"/>
          </ac:spMkLst>
        </pc:spChg>
        <pc:spChg chg="del">
          <ac:chgData name="B C" userId="39a78cc0e91bdce5" providerId="LiveId" clId="{5A98279E-22C0-42EB-81A6-CF0AD84EC36D}" dt="2023-02-05T19:02:20.113" v="2252" actId="478"/>
          <ac:spMkLst>
            <pc:docMk/>
            <pc:sldMk cId="4268893048" sldId="282"/>
            <ac:spMk id="5" creationId="{8AB6D07C-2D05-6E3F-5EFD-C3A664C70A65}"/>
          </ac:spMkLst>
        </pc:spChg>
        <pc:spChg chg="add mod">
          <ac:chgData name="B C" userId="39a78cc0e91bdce5" providerId="LiveId" clId="{5A98279E-22C0-42EB-81A6-CF0AD84EC36D}" dt="2023-02-05T19:24:34.347" v="2629" actId="20577"/>
          <ac:spMkLst>
            <pc:docMk/>
            <pc:sldMk cId="4268893048" sldId="282"/>
            <ac:spMk id="8" creationId="{0886B8EA-3034-F13C-A99B-5CD423BA1F7F}"/>
          </ac:spMkLst>
        </pc:spChg>
        <pc:spChg chg="add mod">
          <ac:chgData name="B C" userId="39a78cc0e91bdce5" providerId="LiveId" clId="{5A98279E-22C0-42EB-81A6-CF0AD84EC36D}" dt="2023-02-05T19:22:15.859" v="2530" actId="1076"/>
          <ac:spMkLst>
            <pc:docMk/>
            <pc:sldMk cId="4268893048" sldId="282"/>
            <ac:spMk id="12" creationId="{B64F6568-0EDE-7536-DD3B-E46BCD19131E}"/>
          </ac:spMkLst>
        </pc:spChg>
        <pc:spChg chg="add mod">
          <ac:chgData name="B C" userId="39a78cc0e91bdce5" providerId="LiveId" clId="{5A98279E-22C0-42EB-81A6-CF0AD84EC36D}" dt="2023-02-05T19:22:21.030" v="2534" actId="20577"/>
          <ac:spMkLst>
            <pc:docMk/>
            <pc:sldMk cId="4268893048" sldId="282"/>
            <ac:spMk id="14" creationId="{4C6C3554-2EC6-6FF1-4A5C-8F0041932DAD}"/>
          </ac:spMkLst>
        </pc:spChg>
        <pc:spChg chg="add mod">
          <ac:chgData name="B C" userId="39a78cc0e91bdce5" providerId="LiveId" clId="{5A98279E-22C0-42EB-81A6-CF0AD84EC36D}" dt="2023-02-05T19:22:26.071" v="2536" actId="164"/>
          <ac:spMkLst>
            <pc:docMk/>
            <pc:sldMk cId="4268893048" sldId="282"/>
            <ac:spMk id="17" creationId="{0614A0E3-4623-13D8-D231-D7F8D8D5C6A6}"/>
          </ac:spMkLst>
        </pc:spChg>
        <pc:grpChg chg="add mod">
          <ac:chgData name="B C" userId="39a78cc0e91bdce5" providerId="LiveId" clId="{5A98279E-22C0-42EB-81A6-CF0AD84EC36D}" dt="2023-02-05T19:22:30.471" v="2537" actId="1076"/>
          <ac:grpSpMkLst>
            <pc:docMk/>
            <pc:sldMk cId="4268893048" sldId="282"/>
            <ac:grpSpMk id="18" creationId="{A5EBD2EA-AB79-6B6E-99A0-8DA918139079}"/>
          </ac:grpSpMkLst>
        </pc:grpChg>
        <pc:picChg chg="add mod">
          <ac:chgData name="B C" userId="39a78cc0e91bdce5" providerId="LiveId" clId="{5A98279E-22C0-42EB-81A6-CF0AD84EC36D}" dt="2023-02-05T19:21:33.680" v="2495" actId="1076"/>
          <ac:picMkLst>
            <pc:docMk/>
            <pc:sldMk cId="4268893048" sldId="282"/>
            <ac:picMk id="7" creationId="{67A77864-A73A-4193-F319-656FA2F737FD}"/>
          </ac:picMkLst>
        </pc:picChg>
        <pc:picChg chg="del">
          <ac:chgData name="B C" userId="39a78cc0e91bdce5" providerId="LiveId" clId="{5A98279E-22C0-42EB-81A6-CF0AD84EC36D}" dt="2023-02-05T19:02:14.607" v="2247" actId="478"/>
          <ac:picMkLst>
            <pc:docMk/>
            <pc:sldMk cId="4268893048" sldId="282"/>
            <ac:picMk id="10" creationId="{77E2A99A-6812-ADE2-17CF-D5FFE9D6046D}"/>
          </ac:picMkLst>
        </pc:picChg>
        <pc:picChg chg="add del mod">
          <ac:chgData name="B C" userId="39a78cc0e91bdce5" providerId="LiveId" clId="{5A98279E-22C0-42EB-81A6-CF0AD84EC36D}" dt="2023-02-05T19:22:32.011" v="2538" actId="478"/>
          <ac:picMkLst>
            <pc:docMk/>
            <pc:sldMk cId="4268893048" sldId="282"/>
            <ac:picMk id="11" creationId="{B83450FF-4BBF-0D93-0F64-E42B6F533917}"/>
          </ac:picMkLst>
        </pc:picChg>
        <pc:picChg chg="del">
          <ac:chgData name="B C" userId="39a78cc0e91bdce5" providerId="LiveId" clId="{5A98279E-22C0-42EB-81A6-CF0AD84EC36D}" dt="2023-02-05T19:02:15.472" v="2249" actId="478"/>
          <ac:picMkLst>
            <pc:docMk/>
            <pc:sldMk cId="4268893048" sldId="282"/>
            <ac:picMk id="13" creationId="{2EF71456-D1A9-8F91-2613-3E35E17E3E7C}"/>
          </ac:picMkLst>
        </pc:picChg>
        <pc:picChg chg="del">
          <ac:chgData name="B C" userId="39a78cc0e91bdce5" providerId="LiveId" clId="{5A98279E-22C0-42EB-81A6-CF0AD84EC36D}" dt="2023-02-05T19:02:15.100" v="2248" actId="478"/>
          <ac:picMkLst>
            <pc:docMk/>
            <pc:sldMk cId="4268893048" sldId="282"/>
            <ac:picMk id="15" creationId="{48128982-D920-10A1-6037-338C2B06E1BA}"/>
          </ac:picMkLst>
        </pc:picChg>
        <pc:picChg chg="add mod">
          <ac:chgData name="B C" userId="39a78cc0e91bdce5" providerId="LiveId" clId="{5A98279E-22C0-42EB-81A6-CF0AD84EC36D}" dt="2023-02-05T19:22:26.071" v="2536" actId="164"/>
          <ac:picMkLst>
            <pc:docMk/>
            <pc:sldMk cId="4268893048" sldId="282"/>
            <ac:picMk id="16" creationId="{BEB0366C-2CA1-FA92-1BA3-4831EB279705}"/>
          </ac:picMkLst>
        </pc:picChg>
      </pc:sldChg>
      <pc:sldChg chg="modSp add mod ord">
        <pc:chgData name="B C" userId="39a78cc0e91bdce5" providerId="LiveId" clId="{5A98279E-22C0-42EB-81A6-CF0AD84EC36D}" dt="2023-02-05T19:25:11.775" v="2634" actId="207"/>
        <pc:sldMkLst>
          <pc:docMk/>
          <pc:sldMk cId="2133666868" sldId="283"/>
        </pc:sldMkLst>
        <pc:spChg chg="mod">
          <ac:chgData name="B C" userId="39a78cc0e91bdce5" providerId="LiveId" clId="{5A98279E-22C0-42EB-81A6-CF0AD84EC36D}" dt="2023-02-05T19:25:11.775" v="2634" actId="207"/>
          <ac:spMkLst>
            <pc:docMk/>
            <pc:sldMk cId="2133666868" sldId="283"/>
            <ac:spMk id="2" creationId="{3B74F251-5055-3183-F998-DE5F5B831F3D}"/>
          </ac:spMkLst>
        </pc:spChg>
      </pc:sldChg>
      <pc:sldChg chg="modSp add mod ord">
        <pc:chgData name="B C" userId="39a78cc0e91bdce5" providerId="LiveId" clId="{5A98279E-22C0-42EB-81A6-CF0AD84EC36D}" dt="2023-02-05T19:26:54.594" v="2736" actId="207"/>
        <pc:sldMkLst>
          <pc:docMk/>
          <pc:sldMk cId="920470739" sldId="284"/>
        </pc:sldMkLst>
        <pc:spChg chg="mod">
          <ac:chgData name="B C" userId="39a78cc0e91bdce5" providerId="LiveId" clId="{5A98279E-22C0-42EB-81A6-CF0AD84EC36D}" dt="2023-02-05T19:26:54.594" v="2736" actId="207"/>
          <ac:spMkLst>
            <pc:docMk/>
            <pc:sldMk cId="920470739" sldId="284"/>
            <ac:spMk id="2" creationId="{3B74F251-5055-3183-F998-DE5F5B831F3D}"/>
          </ac:spMkLst>
        </pc:spChg>
      </pc:sldChg>
      <pc:sldChg chg="modSp add mod ord">
        <pc:chgData name="B C" userId="39a78cc0e91bdce5" providerId="LiveId" clId="{5A98279E-22C0-42EB-81A6-CF0AD84EC36D}" dt="2023-02-18T19:56:51.713" v="3183" actId="108"/>
        <pc:sldMkLst>
          <pc:docMk/>
          <pc:sldMk cId="348991696" sldId="285"/>
        </pc:sldMkLst>
        <pc:spChg chg="mod">
          <ac:chgData name="B C" userId="39a78cc0e91bdce5" providerId="LiveId" clId="{5A98279E-22C0-42EB-81A6-CF0AD84EC36D}" dt="2023-02-18T19:56:51.713" v="3183" actId="108"/>
          <ac:spMkLst>
            <pc:docMk/>
            <pc:sldMk cId="348991696" sldId="285"/>
            <ac:spMk id="2" creationId="{3B74F251-5055-3183-F998-DE5F5B831F3D}"/>
          </ac:spMkLst>
        </pc:spChg>
      </pc:sldChg>
      <pc:sldChg chg="addSp modSp add mod ord">
        <pc:chgData name="B C" userId="39a78cc0e91bdce5" providerId="LiveId" clId="{5A98279E-22C0-42EB-81A6-CF0AD84EC36D}" dt="2023-02-18T20:54:40.253" v="3270"/>
        <pc:sldMkLst>
          <pc:docMk/>
          <pc:sldMk cId="1646220004" sldId="286"/>
        </pc:sldMkLst>
        <pc:spChg chg="add mod">
          <ac:chgData name="B C" userId="39a78cc0e91bdce5" providerId="LiveId" clId="{5A98279E-22C0-42EB-81A6-CF0AD84EC36D}" dt="2023-02-18T20:53:16.774" v="3189" actId="164"/>
          <ac:spMkLst>
            <pc:docMk/>
            <pc:sldMk cId="1646220004" sldId="286"/>
            <ac:spMk id="3" creationId="{A2185A0F-8463-118D-8BC6-295295B24662}"/>
          </ac:spMkLst>
        </pc:spChg>
        <pc:spChg chg="add mod">
          <ac:chgData name="B C" userId="39a78cc0e91bdce5" providerId="LiveId" clId="{5A98279E-22C0-42EB-81A6-CF0AD84EC36D}" dt="2023-02-18T20:54:34.438" v="3268" actId="1076"/>
          <ac:spMkLst>
            <pc:docMk/>
            <pc:sldMk cId="1646220004" sldId="286"/>
            <ac:spMk id="11" creationId="{A449CDF3-642D-99C0-CD39-5B5C36F0F063}"/>
          </ac:spMkLst>
        </pc:spChg>
        <pc:grpChg chg="add mod">
          <ac:chgData name="B C" userId="39a78cc0e91bdce5" providerId="LiveId" clId="{5A98279E-22C0-42EB-81A6-CF0AD84EC36D}" dt="2023-02-18T20:53:16.774" v="3189" actId="164"/>
          <ac:grpSpMkLst>
            <pc:docMk/>
            <pc:sldMk cId="1646220004" sldId="286"/>
            <ac:grpSpMk id="8" creationId="{CDD8462A-8DAD-D789-EC9D-35AD1E98241F}"/>
          </ac:grpSpMkLst>
        </pc:grpChg>
        <pc:picChg chg="mod">
          <ac:chgData name="B C" userId="39a78cc0e91bdce5" providerId="LiveId" clId="{5A98279E-22C0-42EB-81A6-CF0AD84EC36D}" dt="2023-02-18T20:53:16.774" v="3189" actId="164"/>
          <ac:picMkLst>
            <pc:docMk/>
            <pc:sldMk cId="1646220004" sldId="286"/>
            <ac:picMk id="4" creationId="{4A6B8C1E-7118-91F9-9AB7-E6FBFE17EB55}"/>
          </ac:picMkLst>
        </pc:picChg>
        <pc:picChg chg="mod">
          <ac:chgData name="B C" userId="39a78cc0e91bdce5" providerId="LiveId" clId="{5A98279E-22C0-42EB-81A6-CF0AD84EC36D}" dt="2023-02-18T20:53:04.645" v="3184" actId="1076"/>
          <ac:picMkLst>
            <pc:docMk/>
            <pc:sldMk cId="1646220004" sldId="286"/>
            <ac:picMk id="7" creationId="{85318F79-5FA3-D85A-22BF-0445ED6053E2}"/>
          </ac:picMkLst>
        </pc:picChg>
      </pc:sldChg>
      <pc:sldChg chg="addSp delSp modSp add mod ord modNotesTx">
        <pc:chgData name="B C" userId="39a78cc0e91bdce5" providerId="LiveId" clId="{5A98279E-22C0-42EB-81A6-CF0AD84EC36D}" dt="2023-02-19T20:18:24.197" v="4723" actId="20577"/>
        <pc:sldMkLst>
          <pc:docMk/>
          <pc:sldMk cId="632055102" sldId="287"/>
        </pc:sldMkLst>
        <pc:spChg chg="mod">
          <ac:chgData name="B C" userId="39a78cc0e91bdce5" providerId="LiveId" clId="{5A98279E-22C0-42EB-81A6-CF0AD84EC36D}" dt="2023-02-18T22:53:58.652" v="3759" actId="20577"/>
          <ac:spMkLst>
            <pc:docMk/>
            <pc:sldMk cId="632055102" sldId="287"/>
            <ac:spMk id="2" creationId="{CF786A82-A0BF-1325-594E-3E6D77BE3580}"/>
          </ac:spMkLst>
        </pc:spChg>
        <pc:spChg chg="add del mod">
          <ac:chgData name="B C" userId="39a78cc0e91bdce5" providerId="LiveId" clId="{5A98279E-22C0-42EB-81A6-CF0AD84EC36D}" dt="2023-02-18T22:53:49.372" v="3731" actId="478"/>
          <ac:spMkLst>
            <pc:docMk/>
            <pc:sldMk cId="632055102" sldId="287"/>
            <ac:spMk id="5" creationId="{E02F31BF-077D-688A-FA40-BFC631C5A5EF}"/>
          </ac:spMkLst>
        </pc:spChg>
        <pc:spChg chg="add mod">
          <ac:chgData name="B C" userId="39a78cc0e91bdce5" providerId="LiveId" clId="{5A98279E-22C0-42EB-81A6-CF0AD84EC36D}" dt="2023-02-18T22:36:45.192" v="3592" actId="164"/>
          <ac:spMkLst>
            <pc:docMk/>
            <pc:sldMk cId="632055102" sldId="287"/>
            <ac:spMk id="6" creationId="{BC05369A-1A49-F80A-E638-69151CCC269B}"/>
          </ac:spMkLst>
        </pc:spChg>
        <pc:spChg chg="add mod">
          <ac:chgData name="B C" userId="39a78cc0e91bdce5" providerId="LiveId" clId="{5A98279E-22C0-42EB-81A6-CF0AD84EC36D}" dt="2023-02-19T19:07:10.758" v="4345" actId="6549"/>
          <ac:spMkLst>
            <pc:docMk/>
            <pc:sldMk cId="632055102" sldId="287"/>
            <ac:spMk id="8" creationId="{74546E90-7E70-7DD3-1BAD-BBFE55259269}"/>
          </ac:spMkLst>
        </pc:spChg>
        <pc:spChg chg="del">
          <ac:chgData name="B C" userId="39a78cc0e91bdce5" providerId="LiveId" clId="{5A98279E-22C0-42EB-81A6-CF0AD84EC36D}" dt="2023-02-18T20:54:51.242" v="3275" actId="478"/>
          <ac:spMkLst>
            <pc:docMk/>
            <pc:sldMk cId="632055102" sldId="287"/>
            <ac:spMk id="9" creationId="{686302C7-978C-1896-BC9C-6BFB18E12745}"/>
          </ac:spMkLst>
        </pc:spChg>
        <pc:spChg chg="del mod">
          <ac:chgData name="B C" userId="39a78cc0e91bdce5" providerId="LiveId" clId="{5A98279E-22C0-42EB-81A6-CF0AD84EC36D}" dt="2023-02-18T20:54:53.233" v="3278" actId="478"/>
          <ac:spMkLst>
            <pc:docMk/>
            <pc:sldMk cId="632055102" sldId="287"/>
            <ac:spMk id="10" creationId="{622D3B85-9BF0-6F54-4EE8-ECBD718DECA5}"/>
          </ac:spMkLst>
        </pc:spChg>
        <pc:spChg chg="del">
          <ac:chgData name="B C" userId="39a78cc0e91bdce5" providerId="LiveId" clId="{5A98279E-22C0-42EB-81A6-CF0AD84EC36D}" dt="2023-02-18T20:54:55.929" v="3281" actId="478"/>
          <ac:spMkLst>
            <pc:docMk/>
            <pc:sldMk cId="632055102" sldId="287"/>
            <ac:spMk id="11" creationId="{A449CDF3-642D-99C0-CD39-5B5C36F0F063}"/>
          </ac:spMkLst>
        </pc:spChg>
        <pc:grpChg chg="del">
          <ac:chgData name="B C" userId="39a78cc0e91bdce5" providerId="LiveId" clId="{5A98279E-22C0-42EB-81A6-CF0AD84EC36D}" dt="2023-02-18T20:54:53.834" v="3279" actId="478"/>
          <ac:grpSpMkLst>
            <pc:docMk/>
            <pc:sldMk cId="632055102" sldId="287"/>
            <ac:grpSpMk id="6" creationId="{301635D9-6FF2-2165-B2F1-FBD37E64CB50}"/>
          </ac:grpSpMkLst>
        </pc:grpChg>
        <pc:grpChg chg="add del mod">
          <ac:chgData name="B C" userId="39a78cc0e91bdce5" providerId="LiveId" clId="{5A98279E-22C0-42EB-81A6-CF0AD84EC36D}" dt="2023-02-18T22:53:51.162" v="3732" actId="478"/>
          <ac:grpSpMkLst>
            <pc:docMk/>
            <pc:sldMk cId="632055102" sldId="287"/>
            <ac:grpSpMk id="7" creationId="{0622A245-FC2B-4E9D-30B2-3E70903115AF}"/>
          </ac:grpSpMkLst>
        </pc:grpChg>
        <pc:grpChg chg="del">
          <ac:chgData name="B C" userId="39a78cc0e91bdce5" providerId="LiveId" clId="{5A98279E-22C0-42EB-81A6-CF0AD84EC36D}" dt="2023-02-18T20:54:54.492" v="3280" actId="478"/>
          <ac:grpSpMkLst>
            <pc:docMk/>
            <pc:sldMk cId="632055102" sldId="287"/>
            <ac:grpSpMk id="8" creationId="{CDD8462A-8DAD-D789-EC9D-35AD1E98241F}"/>
          </ac:grpSpMkLst>
        </pc:grpChg>
        <pc:picChg chg="add mod">
          <ac:chgData name="B C" userId="39a78cc0e91bdce5" providerId="LiveId" clId="{5A98279E-22C0-42EB-81A6-CF0AD84EC36D}" dt="2023-02-18T22:36:45.192" v="3592" actId="164"/>
          <ac:picMkLst>
            <pc:docMk/>
            <pc:sldMk cId="632055102" sldId="287"/>
            <ac:picMk id="4" creationId="{334D502B-6E4F-0F31-7729-8FCDECBD2EC0}"/>
          </ac:picMkLst>
        </pc:picChg>
        <pc:picChg chg="del">
          <ac:chgData name="B C" userId="39a78cc0e91bdce5" providerId="LiveId" clId="{5A98279E-22C0-42EB-81A6-CF0AD84EC36D}" dt="2023-02-18T20:54:51.935" v="3276" actId="478"/>
          <ac:picMkLst>
            <pc:docMk/>
            <pc:sldMk cId="632055102" sldId="287"/>
            <ac:picMk id="7" creationId="{85318F79-5FA3-D85A-22BF-0445ED6053E2}"/>
          </ac:picMkLst>
        </pc:picChg>
      </pc:sldChg>
      <pc:sldChg chg="modSp add mod ord">
        <pc:chgData name="B C" userId="39a78cc0e91bdce5" providerId="LiveId" clId="{5A98279E-22C0-42EB-81A6-CF0AD84EC36D}" dt="2023-02-18T22:53:41.256" v="3727" actId="108"/>
        <pc:sldMkLst>
          <pc:docMk/>
          <pc:sldMk cId="1114640584" sldId="288"/>
        </pc:sldMkLst>
        <pc:spChg chg="mod">
          <ac:chgData name="B C" userId="39a78cc0e91bdce5" providerId="LiveId" clId="{5A98279E-22C0-42EB-81A6-CF0AD84EC36D}" dt="2023-02-18T22:53:41.256" v="3727" actId="108"/>
          <ac:spMkLst>
            <pc:docMk/>
            <pc:sldMk cId="1114640584" sldId="288"/>
            <ac:spMk id="2" creationId="{3B74F251-5055-3183-F998-DE5F5B831F3D}"/>
          </ac:spMkLst>
        </pc:spChg>
      </pc:sldChg>
      <pc:sldChg chg="add modNotesTx">
        <pc:chgData name="B C" userId="39a78cc0e91bdce5" providerId="LiveId" clId="{5A98279E-22C0-42EB-81A6-CF0AD84EC36D}" dt="2023-02-19T20:16:23.992" v="4497" actId="20577"/>
        <pc:sldMkLst>
          <pc:docMk/>
          <pc:sldMk cId="2748257352" sldId="289"/>
        </pc:sldMkLst>
      </pc:sldChg>
      <pc:sldChg chg="addSp modSp new mod">
        <pc:chgData name="B C" userId="39a78cc0e91bdce5" providerId="LiveId" clId="{5A98279E-22C0-42EB-81A6-CF0AD84EC36D}" dt="2023-02-19T20:22:01.539" v="4727" actId="1076"/>
        <pc:sldMkLst>
          <pc:docMk/>
          <pc:sldMk cId="1508651342" sldId="290"/>
        </pc:sldMkLst>
        <pc:picChg chg="add mod">
          <ac:chgData name="B C" userId="39a78cc0e91bdce5" providerId="LiveId" clId="{5A98279E-22C0-42EB-81A6-CF0AD84EC36D}" dt="2023-02-19T20:22:01.539" v="4727" actId="1076"/>
          <ac:picMkLst>
            <pc:docMk/>
            <pc:sldMk cId="1508651342" sldId="290"/>
            <ac:picMk id="4" creationId="{7C4178FB-D321-7A75-57DC-2D187FAF8DEA}"/>
          </ac:picMkLst>
        </pc:picChg>
      </pc:sldChg>
      <pc:sldChg chg="addSp delSp modSp add mod modNotesTx">
        <pc:chgData name="B C" userId="39a78cc0e91bdce5" providerId="LiveId" clId="{5A98279E-22C0-42EB-81A6-CF0AD84EC36D}" dt="2023-02-19T22:18:03.616" v="5218" actId="1582"/>
        <pc:sldMkLst>
          <pc:docMk/>
          <pc:sldMk cId="1017965593" sldId="291"/>
        </pc:sldMkLst>
        <pc:spChg chg="mod">
          <ac:chgData name="B C" userId="39a78cc0e91bdce5" providerId="LiveId" clId="{5A98279E-22C0-42EB-81A6-CF0AD84EC36D}" dt="2023-02-19T21:50:12.216" v="4751" actId="20577"/>
          <ac:spMkLst>
            <pc:docMk/>
            <pc:sldMk cId="1017965593" sldId="291"/>
            <ac:spMk id="2" creationId="{CF786A82-A0BF-1325-594E-3E6D77BE3580}"/>
          </ac:spMkLst>
        </pc:spChg>
        <pc:spChg chg="add mod">
          <ac:chgData name="B C" userId="39a78cc0e91bdce5" providerId="LiveId" clId="{5A98279E-22C0-42EB-81A6-CF0AD84EC36D}" dt="2023-02-19T22:07:38.594" v="4835" actId="14100"/>
          <ac:spMkLst>
            <pc:docMk/>
            <pc:sldMk cId="1017965593" sldId="291"/>
            <ac:spMk id="7" creationId="{4C7888A5-4B95-E027-7357-0FA87AC1ECEB}"/>
          </ac:spMkLst>
        </pc:spChg>
        <pc:spChg chg="add mod">
          <ac:chgData name="B C" userId="39a78cc0e91bdce5" providerId="LiveId" clId="{5A98279E-22C0-42EB-81A6-CF0AD84EC36D}" dt="2023-02-19T22:07:42.105" v="4836" actId="14100"/>
          <ac:spMkLst>
            <pc:docMk/>
            <pc:sldMk cId="1017965593" sldId="291"/>
            <ac:spMk id="9" creationId="{552F9B86-9A91-2456-D9A9-7E1369331936}"/>
          </ac:spMkLst>
        </pc:spChg>
        <pc:spChg chg="add mod">
          <ac:chgData name="B C" userId="39a78cc0e91bdce5" providerId="LiveId" clId="{5A98279E-22C0-42EB-81A6-CF0AD84EC36D}" dt="2023-02-19T22:08:26.400" v="4993" actId="164"/>
          <ac:spMkLst>
            <pc:docMk/>
            <pc:sldMk cId="1017965593" sldId="291"/>
            <ac:spMk id="12" creationId="{3AB7EA8E-1101-D14E-F3B8-2FAE45FA85EF}"/>
          </ac:spMkLst>
        </pc:spChg>
        <pc:spChg chg="del">
          <ac:chgData name="B C" userId="39a78cc0e91bdce5" providerId="LiveId" clId="{5A98279E-22C0-42EB-81A6-CF0AD84EC36D}" dt="2023-02-19T21:49:59.187" v="4729" actId="478"/>
          <ac:spMkLst>
            <pc:docMk/>
            <pc:sldMk cId="1017965593" sldId="291"/>
            <ac:spMk id="14" creationId="{CC955866-E8CD-E432-15A8-169A6087A6B4}"/>
          </ac:spMkLst>
        </pc:spChg>
        <pc:spChg chg="add mod">
          <ac:chgData name="B C" userId="39a78cc0e91bdce5" providerId="LiveId" clId="{5A98279E-22C0-42EB-81A6-CF0AD84EC36D}" dt="2023-02-19T22:08:26.400" v="4993" actId="164"/>
          <ac:spMkLst>
            <pc:docMk/>
            <pc:sldMk cId="1017965593" sldId="291"/>
            <ac:spMk id="15" creationId="{4645B830-F529-5709-0851-87D9C96165B2}"/>
          </ac:spMkLst>
        </pc:spChg>
        <pc:spChg chg="del">
          <ac:chgData name="B C" userId="39a78cc0e91bdce5" providerId="LiveId" clId="{5A98279E-22C0-42EB-81A6-CF0AD84EC36D}" dt="2023-02-19T21:50:04.751" v="4734" actId="478"/>
          <ac:spMkLst>
            <pc:docMk/>
            <pc:sldMk cId="1017965593" sldId="291"/>
            <ac:spMk id="17" creationId="{151FB6D6-08CB-5211-D888-CF0ADBDF8D53}"/>
          </ac:spMkLst>
        </pc:spChg>
        <pc:spChg chg="add mod">
          <ac:chgData name="B C" userId="39a78cc0e91bdce5" providerId="LiveId" clId="{5A98279E-22C0-42EB-81A6-CF0AD84EC36D}" dt="2023-02-19T22:18:03.616" v="5218" actId="1582"/>
          <ac:spMkLst>
            <pc:docMk/>
            <pc:sldMk cId="1017965593" sldId="291"/>
            <ac:spMk id="25" creationId="{905400EA-D7C6-2108-B7C2-B5FFA8C344D1}"/>
          </ac:spMkLst>
        </pc:spChg>
        <pc:grpChg chg="add mod">
          <ac:chgData name="B C" userId="39a78cc0e91bdce5" providerId="LiveId" clId="{5A98279E-22C0-42EB-81A6-CF0AD84EC36D}" dt="2023-02-19T22:07:07.995" v="4834" actId="164"/>
          <ac:grpSpMkLst>
            <pc:docMk/>
            <pc:sldMk cId="1017965593" sldId="291"/>
            <ac:grpSpMk id="10" creationId="{67EF3C64-EAA9-25C2-F9C6-1CAF8E8365CB}"/>
          </ac:grpSpMkLst>
        </pc:grpChg>
        <pc:grpChg chg="del">
          <ac:chgData name="B C" userId="39a78cc0e91bdce5" providerId="LiveId" clId="{5A98279E-22C0-42EB-81A6-CF0AD84EC36D}" dt="2023-02-19T21:49:59.503" v="4730" actId="478"/>
          <ac:grpSpMkLst>
            <pc:docMk/>
            <pc:sldMk cId="1017965593" sldId="291"/>
            <ac:grpSpMk id="19" creationId="{F9E148A2-51D8-D41F-E75B-AC44DB830E1D}"/>
          </ac:grpSpMkLst>
        </pc:grpChg>
        <pc:grpChg chg="del">
          <ac:chgData name="B C" userId="39a78cc0e91bdce5" providerId="LiveId" clId="{5A98279E-22C0-42EB-81A6-CF0AD84EC36D}" dt="2023-02-19T21:50:00.268" v="4731" actId="478"/>
          <ac:grpSpMkLst>
            <pc:docMk/>
            <pc:sldMk cId="1017965593" sldId="291"/>
            <ac:grpSpMk id="22" creationId="{87077570-F647-3141-DE1A-BFB22C49CDA5}"/>
          </ac:grpSpMkLst>
        </pc:grpChg>
        <pc:grpChg chg="del">
          <ac:chgData name="B C" userId="39a78cc0e91bdce5" providerId="LiveId" clId="{5A98279E-22C0-42EB-81A6-CF0AD84EC36D}" dt="2023-02-19T21:50:02.162" v="4732" actId="478"/>
          <ac:grpSpMkLst>
            <pc:docMk/>
            <pc:sldMk cId="1017965593" sldId="291"/>
            <ac:grpSpMk id="23" creationId="{AEC25614-4566-807F-C339-E75E574682AB}"/>
          </ac:grpSpMkLst>
        </pc:grpChg>
        <pc:grpChg chg="add mod">
          <ac:chgData name="B C" userId="39a78cc0e91bdce5" providerId="LiveId" clId="{5A98279E-22C0-42EB-81A6-CF0AD84EC36D}" dt="2023-02-19T22:08:26.400" v="4993" actId="164"/>
          <ac:grpSpMkLst>
            <pc:docMk/>
            <pc:sldMk cId="1017965593" sldId="291"/>
            <ac:grpSpMk id="24" creationId="{D0B24DEA-E8AF-52A2-1D3E-1FC2A301E579}"/>
          </ac:grpSpMkLst>
        </pc:grpChg>
        <pc:picChg chg="add mod">
          <ac:chgData name="B C" userId="39a78cc0e91bdce5" providerId="LiveId" clId="{5A98279E-22C0-42EB-81A6-CF0AD84EC36D}" dt="2023-02-19T22:07:07.995" v="4834" actId="164"/>
          <ac:picMkLst>
            <pc:docMk/>
            <pc:sldMk cId="1017965593" sldId="291"/>
            <ac:picMk id="4" creationId="{0E5011F8-3137-BA90-671F-F496E6E6A124}"/>
          </ac:picMkLst>
        </pc:picChg>
        <pc:picChg chg="add mod">
          <ac:chgData name="B C" userId="39a78cc0e91bdce5" providerId="LiveId" clId="{5A98279E-22C0-42EB-81A6-CF0AD84EC36D}" dt="2023-02-19T22:08:26.400" v="4993" actId="164"/>
          <ac:picMkLst>
            <pc:docMk/>
            <pc:sldMk cId="1017965593" sldId="291"/>
            <ac:picMk id="6" creationId="{3DC56C17-1527-EE7E-8DFA-B878F9671209}"/>
          </ac:picMkLst>
        </pc:picChg>
        <pc:picChg chg="del">
          <ac:chgData name="B C" userId="39a78cc0e91bdce5" providerId="LiveId" clId="{5A98279E-22C0-42EB-81A6-CF0AD84EC36D}" dt="2023-02-19T21:50:02.660" v="4733" actId="478"/>
          <ac:picMkLst>
            <pc:docMk/>
            <pc:sldMk cId="1017965593" sldId="291"/>
            <ac:picMk id="11" creationId="{E3185A85-9C33-C6CF-9BEC-846929CBCFA1}"/>
          </ac:picMkLst>
        </pc:picChg>
      </pc:sldChg>
    </pc:docChg>
  </pc:docChgLst>
  <pc:docChgLst>
    <pc:chgData name="B C" userId="39a78cc0e91bdce5" providerId="LiveId" clId="{44EBD0EB-BC25-4F15-ABA3-B733B66AFF54}"/>
    <pc:docChg chg="undo custSel modSld">
      <pc:chgData name="B C" userId="39a78cc0e91bdce5" providerId="LiveId" clId="{44EBD0EB-BC25-4F15-ABA3-B733B66AFF54}" dt="2024-04-05T00:23:16.787" v="8" actId="571"/>
      <pc:docMkLst>
        <pc:docMk/>
      </pc:docMkLst>
      <pc:sldChg chg="addSp modSp mod">
        <pc:chgData name="B C" userId="39a78cc0e91bdce5" providerId="LiveId" clId="{44EBD0EB-BC25-4F15-ABA3-B733B66AFF54}" dt="2024-04-05T00:23:16.787" v="8" actId="571"/>
        <pc:sldMkLst>
          <pc:docMk/>
          <pc:sldMk cId="2748257352" sldId="289"/>
        </pc:sldMkLst>
        <pc:grpChg chg="mod">
          <ac:chgData name="B C" userId="39a78cc0e91bdce5" providerId="LiveId" clId="{44EBD0EB-BC25-4F15-ABA3-B733B66AFF54}" dt="2024-04-05T00:23:08.171" v="6" actId="1076"/>
          <ac:grpSpMkLst>
            <pc:docMk/>
            <pc:sldMk cId="2748257352" sldId="289"/>
            <ac:grpSpMk id="7" creationId="{0622A245-FC2B-4E9D-30B2-3E70903115AF}"/>
          </ac:grpSpMkLst>
        </pc:grpChg>
        <pc:cxnChg chg="add">
          <ac:chgData name="B C" userId="39a78cc0e91bdce5" providerId="LiveId" clId="{44EBD0EB-BC25-4F15-ABA3-B733B66AFF54}" dt="2024-04-05T00:22:56" v="0" actId="11529"/>
          <ac:cxnSpMkLst>
            <pc:docMk/>
            <pc:sldMk cId="2748257352" sldId="289"/>
            <ac:cxnSpMk id="8" creationId="{A852EC3D-ABE0-F4C8-8C5C-887149D10685}"/>
          </ac:cxnSpMkLst>
        </pc:cxnChg>
        <pc:cxnChg chg="add mod">
          <ac:chgData name="B C" userId="39a78cc0e91bdce5" providerId="LiveId" clId="{44EBD0EB-BC25-4F15-ABA3-B733B66AFF54}" dt="2024-04-05T00:23:11.500" v="7" actId="14100"/>
          <ac:cxnSpMkLst>
            <pc:docMk/>
            <pc:sldMk cId="2748257352" sldId="289"/>
            <ac:cxnSpMk id="9" creationId="{67AEF54F-FFD6-B9A8-6633-D50EB49E44BE}"/>
          </ac:cxnSpMkLst>
        </pc:cxnChg>
        <pc:cxnChg chg="add mod">
          <ac:chgData name="B C" userId="39a78cc0e91bdce5" providerId="LiveId" clId="{44EBD0EB-BC25-4F15-ABA3-B733B66AFF54}" dt="2024-04-05T00:23:16.787" v="8" actId="571"/>
          <ac:cxnSpMkLst>
            <pc:docMk/>
            <pc:sldMk cId="2748257352" sldId="289"/>
            <ac:cxnSpMk id="12" creationId="{953FAA44-DBD3-6FF2-7167-154FDA0424A3}"/>
          </ac:cxnSpMkLst>
        </pc:cxnChg>
      </pc:sldChg>
    </pc:docChg>
  </pc:docChgLst>
  <pc:docChgLst>
    <pc:chgData name="Calderon, Brian" userId="ada3a8c4-dfa5-426d-afc8-91d1a0e21be7" providerId="ADAL" clId="{BC76C92F-FABF-4921-8234-19EC766D414E}"/>
    <pc:docChg chg="undo custSel addSld delSld modSld sldOrd">
      <pc:chgData name="Calderon, Brian" userId="ada3a8c4-dfa5-426d-afc8-91d1a0e21be7" providerId="ADAL" clId="{BC76C92F-FABF-4921-8234-19EC766D414E}" dt="2022-09-30T19:25:34.284" v="4884" actId="20577"/>
      <pc:docMkLst>
        <pc:docMk/>
      </pc:docMkLst>
      <pc:sldChg chg="modSp new del">
        <pc:chgData name="Calderon, Brian" userId="ada3a8c4-dfa5-426d-afc8-91d1a0e21be7" providerId="ADAL" clId="{BC76C92F-FABF-4921-8234-19EC766D414E}" dt="2022-09-23T01:40:25.516" v="3" actId="47"/>
        <pc:sldMkLst>
          <pc:docMk/>
          <pc:sldMk cId="1159324962" sldId="256"/>
        </pc:sldMkLst>
        <pc:spChg chg="mod">
          <ac:chgData name="Calderon, Brian" userId="ada3a8c4-dfa5-426d-afc8-91d1a0e21be7" providerId="ADAL" clId="{BC76C92F-FABF-4921-8234-19EC766D414E}" dt="2022-09-23T01:40:15.382" v="1"/>
          <ac:spMkLst>
            <pc:docMk/>
            <pc:sldMk cId="1159324962" sldId="256"/>
            <ac:spMk id="2" creationId="{EEEB3A32-2D9B-0327-850F-4F8A23C1EA3C}"/>
          </ac:spMkLst>
        </pc:spChg>
        <pc:spChg chg="mod">
          <ac:chgData name="Calderon, Brian" userId="ada3a8c4-dfa5-426d-afc8-91d1a0e21be7" providerId="ADAL" clId="{BC76C92F-FABF-4921-8234-19EC766D414E}" dt="2022-09-23T01:40:15.382" v="1"/>
          <ac:spMkLst>
            <pc:docMk/>
            <pc:sldMk cId="1159324962" sldId="256"/>
            <ac:spMk id="3" creationId="{AC66649D-CE14-DCBF-E8B4-8F997B78D586}"/>
          </ac:spMkLst>
        </pc:spChg>
      </pc:sldChg>
      <pc:sldChg chg="addSp modSp new mod ord">
        <pc:chgData name="Calderon, Brian" userId="ada3a8c4-dfa5-426d-afc8-91d1a0e21be7" providerId="ADAL" clId="{BC76C92F-FABF-4921-8234-19EC766D414E}" dt="2022-09-24T18:20:55.616" v="2019" actId="20577"/>
        <pc:sldMkLst>
          <pc:docMk/>
          <pc:sldMk cId="2080512420" sldId="257"/>
        </pc:sldMkLst>
        <pc:spChg chg="mod">
          <ac:chgData name="Calderon, Brian" userId="ada3a8c4-dfa5-426d-afc8-91d1a0e21be7" providerId="ADAL" clId="{BC76C92F-FABF-4921-8234-19EC766D414E}" dt="2022-09-24T17:38:39.171" v="339" actId="404"/>
          <ac:spMkLst>
            <pc:docMk/>
            <pc:sldMk cId="2080512420" sldId="257"/>
            <ac:spMk id="2" creationId="{CF786A82-A0BF-1325-594E-3E6D77BE3580}"/>
          </ac:spMkLst>
        </pc:spChg>
        <pc:spChg chg="add mod">
          <ac:chgData name="Calderon, Brian" userId="ada3a8c4-dfa5-426d-afc8-91d1a0e21be7" providerId="ADAL" clId="{BC76C92F-FABF-4921-8234-19EC766D414E}" dt="2022-09-24T18:20:55.616" v="2019" actId="20577"/>
          <ac:spMkLst>
            <pc:docMk/>
            <pc:sldMk cId="2080512420" sldId="257"/>
            <ac:spMk id="3" creationId="{1F323AFF-B082-F1B6-3B93-106A097E3750}"/>
          </ac:spMkLst>
        </pc:spChg>
        <pc:spChg chg="add mod">
          <ac:chgData name="Calderon, Brian" userId="ada3a8c4-dfa5-426d-afc8-91d1a0e21be7" providerId="ADAL" clId="{BC76C92F-FABF-4921-8234-19EC766D414E}" dt="2022-09-24T17:52:18.455" v="884"/>
          <ac:spMkLst>
            <pc:docMk/>
            <pc:sldMk cId="2080512420" sldId="257"/>
            <ac:spMk id="4" creationId="{DA1C3DA5-4680-B059-D54A-2F515C367C31}"/>
          </ac:spMkLst>
        </pc:spChg>
        <pc:picChg chg="add mod">
          <ac:chgData name="Calderon, Brian" userId="ada3a8c4-dfa5-426d-afc8-91d1a0e21be7" providerId="ADAL" clId="{BC76C92F-FABF-4921-8234-19EC766D414E}" dt="2022-09-24T17:40:40.792" v="454" actId="14100"/>
          <ac:picMkLst>
            <pc:docMk/>
            <pc:sldMk cId="2080512420" sldId="257"/>
            <ac:picMk id="1026" creationId="{7FA2338C-28AE-83CF-F8BA-6F3F7FCC355A}"/>
          </ac:picMkLst>
        </pc:picChg>
      </pc:sldChg>
      <pc:sldChg chg="modSp new mod ord">
        <pc:chgData name="Calderon, Brian" userId="ada3a8c4-dfa5-426d-afc8-91d1a0e21be7" providerId="ADAL" clId="{BC76C92F-FABF-4921-8234-19EC766D414E}" dt="2022-09-24T17:32:11.386" v="219" actId="20577"/>
        <pc:sldMkLst>
          <pc:docMk/>
          <pc:sldMk cId="2442444735" sldId="258"/>
        </pc:sldMkLst>
        <pc:spChg chg="mod">
          <ac:chgData name="Calderon, Brian" userId="ada3a8c4-dfa5-426d-afc8-91d1a0e21be7" providerId="ADAL" clId="{BC76C92F-FABF-4921-8234-19EC766D414E}" dt="2022-09-24T17:32:11.386" v="219" actId="20577"/>
          <ac:spMkLst>
            <pc:docMk/>
            <pc:sldMk cId="2442444735" sldId="258"/>
            <ac:spMk id="2" creationId="{3B74F251-5055-3183-F998-DE5F5B831F3D}"/>
          </ac:spMkLst>
        </pc:spChg>
        <pc:spChg chg="mod">
          <ac:chgData name="Calderon, Brian" userId="ada3a8c4-dfa5-426d-afc8-91d1a0e21be7" providerId="ADAL" clId="{BC76C92F-FABF-4921-8234-19EC766D414E}" dt="2022-09-24T17:30:13.852" v="78" actId="242"/>
          <ac:spMkLst>
            <pc:docMk/>
            <pc:sldMk cId="2442444735" sldId="258"/>
            <ac:spMk id="3" creationId="{78FBA4AD-C854-6FDA-5DF4-CF1B8479B0DB}"/>
          </ac:spMkLst>
        </pc:spChg>
      </pc:sldChg>
      <pc:sldChg chg="modSp add mod">
        <pc:chgData name="Calderon, Brian" userId="ada3a8c4-dfa5-426d-afc8-91d1a0e21be7" providerId="ADAL" clId="{BC76C92F-FABF-4921-8234-19EC766D414E}" dt="2022-09-24T17:34:16.424" v="243" actId="207"/>
        <pc:sldMkLst>
          <pc:docMk/>
          <pc:sldMk cId="1222810174" sldId="259"/>
        </pc:sldMkLst>
        <pc:spChg chg="mod">
          <ac:chgData name="Calderon, Brian" userId="ada3a8c4-dfa5-426d-afc8-91d1a0e21be7" providerId="ADAL" clId="{BC76C92F-FABF-4921-8234-19EC766D414E}" dt="2022-09-24T17:34:16.424" v="243" actId="207"/>
          <ac:spMkLst>
            <pc:docMk/>
            <pc:sldMk cId="1222810174" sldId="259"/>
            <ac:spMk id="2" creationId="{3B74F251-5055-3183-F998-DE5F5B831F3D}"/>
          </ac:spMkLst>
        </pc:spChg>
      </pc:sldChg>
      <pc:sldChg chg="modSp new del mod">
        <pc:chgData name="Calderon, Brian" userId="ada3a8c4-dfa5-426d-afc8-91d1a0e21be7" providerId="ADAL" clId="{BC76C92F-FABF-4921-8234-19EC766D414E}" dt="2022-09-24T17:32:33.063" v="230" actId="47"/>
        <pc:sldMkLst>
          <pc:docMk/>
          <pc:sldMk cId="2484448631" sldId="259"/>
        </pc:sldMkLst>
        <pc:spChg chg="mod">
          <ac:chgData name="Calderon, Brian" userId="ada3a8c4-dfa5-426d-afc8-91d1a0e21be7" providerId="ADAL" clId="{BC76C92F-FABF-4921-8234-19EC766D414E}" dt="2022-09-24T17:32:30.081" v="229" actId="20577"/>
          <ac:spMkLst>
            <pc:docMk/>
            <pc:sldMk cId="2484448631" sldId="259"/>
            <ac:spMk id="2" creationId="{B732A8BB-3F7F-D425-8F51-FA7D24C825D6}"/>
          </ac:spMkLst>
        </pc:spChg>
      </pc:sldChg>
      <pc:sldChg chg="modSp add mod">
        <pc:chgData name="Calderon, Brian" userId="ada3a8c4-dfa5-426d-afc8-91d1a0e21be7" providerId="ADAL" clId="{BC76C92F-FABF-4921-8234-19EC766D414E}" dt="2022-09-24T17:34:27.667" v="245" actId="207"/>
        <pc:sldMkLst>
          <pc:docMk/>
          <pc:sldMk cId="1302562298" sldId="260"/>
        </pc:sldMkLst>
        <pc:spChg chg="mod">
          <ac:chgData name="Calderon, Brian" userId="ada3a8c4-dfa5-426d-afc8-91d1a0e21be7" providerId="ADAL" clId="{BC76C92F-FABF-4921-8234-19EC766D414E}" dt="2022-09-24T17:34:27.667" v="245" actId="207"/>
          <ac:spMkLst>
            <pc:docMk/>
            <pc:sldMk cId="1302562298" sldId="260"/>
            <ac:spMk id="2" creationId="{3B74F251-5055-3183-F998-DE5F5B831F3D}"/>
          </ac:spMkLst>
        </pc:spChg>
      </pc:sldChg>
      <pc:sldChg chg="modSp add mod">
        <pc:chgData name="Calderon, Brian" userId="ada3a8c4-dfa5-426d-afc8-91d1a0e21be7" providerId="ADAL" clId="{BC76C92F-FABF-4921-8234-19EC766D414E}" dt="2022-09-24T17:34:39.708" v="248" actId="207"/>
        <pc:sldMkLst>
          <pc:docMk/>
          <pc:sldMk cId="480396899" sldId="261"/>
        </pc:sldMkLst>
        <pc:spChg chg="mod">
          <ac:chgData name="Calderon, Brian" userId="ada3a8c4-dfa5-426d-afc8-91d1a0e21be7" providerId="ADAL" clId="{BC76C92F-FABF-4921-8234-19EC766D414E}" dt="2022-09-24T17:34:39.708" v="248" actId="207"/>
          <ac:spMkLst>
            <pc:docMk/>
            <pc:sldMk cId="480396899" sldId="261"/>
            <ac:spMk id="2" creationId="{3B74F251-5055-3183-F998-DE5F5B831F3D}"/>
          </ac:spMkLst>
        </pc:spChg>
      </pc:sldChg>
      <pc:sldChg chg="modSp add mod">
        <pc:chgData name="Calderon, Brian" userId="ada3a8c4-dfa5-426d-afc8-91d1a0e21be7" providerId="ADAL" clId="{BC76C92F-FABF-4921-8234-19EC766D414E}" dt="2022-09-24T19:15:36.891" v="3705" actId="207"/>
        <pc:sldMkLst>
          <pc:docMk/>
          <pc:sldMk cId="1576308090" sldId="262"/>
        </pc:sldMkLst>
        <pc:spChg chg="mod">
          <ac:chgData name="Calderon, Brian" userId="ada3a8c4-dfa5-426d-afc8-91d1a0e21be7" providerId="ADAL" clId="{BC76C92F-FABF-4921-8234-19EC766D414E}" dt="2022-09-24T19:15:36.891" v="3705" actId="207"/>
          <ac:spMkLst>
            <pc:docMk/>
            <pc:sldMk cId="1576308090" sldId="262"/>
            <ac:spMk id="2" creationId="{3B74F251-5055-3183-F998-DE5F5B831F3D}"/>
          </ac:spMkLst>
        </pc:spChg>
      </pc:sldChg>
      <pc:sldChg chg="addSp delSp modSp add mod">
        <pc:chgData name="Calderon, Brian" userId="ada3a8c4-dfa5-426d-afc8-91d1a0e21be7" providerId="ADAL" clId="{BC76C92F-FABF-4921-8234-19EC766D414E}" dt="2022-09-24T18:04:10.458" v="1192" actId="1582"/>
        <pc:sldMkLst>
          <pc:docMk/>
          <pc:sldMk cId="59832681" sldId="263"/>
        </pc:sldMkLst>
        <pc:spChg chg="mod">
          <ac:chgData name="Calderon, Brian" userId="ada3a8c4-dfa5-426d-afc8-91d1a0e21be7" providerId="ADAL" clId="{BC76C92F-FABF-4921-8234-19EC766D414E}" dt="2022-09-24T17:52:43.792" v="920" actId="20577"/>
          <ac:spMkLst>
            <pc:docMk/>
            <pc:sldMk cId="59832681" sldId="263"/>
            <ac:spMk id="2" creationId="{CF786A82-A0BF-1325-594E-3E6D77BE3580}"/>
          </ac:spMkLst>
        </pc:spChg>
        <pc:spChg chg="del mod">
          <ac:chgData name="Calderon, Brian" userId="ada3a8c4-dfa5-426d-afc8-91d1a0e21be7" providerId="ADAL" clId="{BC76C92F-FABF-4921-8234-19EC766D414E}" dt="2022-09-24T17:44:47.388" v="703"/>
          <ac:spMkLst>
            <pc:docMk/>
            <pc:sldMk cId="59832681" sldId="263"/>
            <ac:spMk id="3" creationId="{1F323AFF-B082-F1B6-3B93-106A097E3750}"/>
          </ac:spMkLst>
        </pc:spChg>
        <pc:spChg chg="add mod">
          <ac:chgData name="Calderon, Brian" userId="ada3a8c4-dfa5-426d-afc8-91d1a0e21be7" providerId="ADAL" clId="{BC76C92F-FABF-4921-8234-19EC766D414E}" dt="2022-09-24T18:02:26.404" v="1104" actId="208"/>
          <ac:spMkLst>
            <pc:docMk/>
            <pc:sldMk cId="59832681" sldId="263"/>
            <ac:spMk id="7" creationId="{9C73C2A8-1996-4870-039D-2D381A0F2835}"/>
          </ac:spMkLst>
        </pc:spChg>
        <pc:spChg chg="add mod">
          <ac:chgData name="Calderon, Brian" userId="ada3a8c4-dfa5-426d-afc8-91d1a0e21be7" providerId="ADAL" clId="{BC76C92F-FABF-4921-8234-19EC766D414E}" dt="2022-09-24T17:57:54.867" v="1058" actId="1076"/>
          <ac:spMkLst>
            <pc:docMk/>
            <pc:sldMk cId="59832681" sldId="263"/>
            <ac:spMk id="8" creationId="{D3E69488-A693-8DF4-EBA2-0EE11C0EA8C3}"/>
          </ac:spMkLst>
        </pc:spChg>
        <pc:spChg chg="add mod">
          <ac:chgData name="Calderon, Brian" userId="ada3a8c4-dfa5-426d-afc8-91d1a0e21be7" providerId="ADAL" clId="{BC76C92F-FABF-4921-8234-19EC766D414E}" dt="2022-09-24T18:02:21.690" v="1103" actId="1076"/>
          <ac:spMkLst>
            <pc:docMk/>
            <pc:sldMk cId="59832681" sldId="263"/>
            <ac:spMk id="9" creationId="{F864E756-1490-1936-BE32-E4401A427C03}"/>
          </ac:spMkLst>
        </pc:spChg>
        <pc:spChg chg="add mod">
          <ac:chgData name="Calderon, Brian" userId="ada3a8c4-dfa5-426d-afc8-91d1a0e21be7" providerId="ADAL" clId="{BC76C92F-FABF-4921-8234-19EC766D414E}" dt="2022-09-24T17:57:54.867" v="1058" actId="1076"/>
          <ac:spMkLst>
            <pc:docMk/>
            <pc:sldMk cId="59832681" sldId="263"/>
            <ac:spMk id="10" creationId="{93564B65-1B82-2211-95B3-C6B2708EA49C}"/>
          </ac:spMkLst>
        </pc:spChg>
        <pc:spChg chg="add mod">
          <ac:chgData name="Calderon, Brian" userId="ada3a8c4-dfa5-426d-afc8-91d1a0e21be7" providerId="ADAL" clId="{BC76C92F-FABF-4921-8234-19EC766D414E}" dt="2022-09-24T18:02:56.369" v="1113" actId="14100"/>
          <ac:spMkLst>
            <pc:docMk/>
            <pc:sldMk cId="59832681" sldId="263"/>
            <ac:spMk id="25" creationId="{AAFB02C8-1C4F-2CCD-6A79-AD0DBCC41403}"/>
          </ac:spMkLst>
        </pc:spChg>
        <pc:spChg chg="add mod">
          <ac:chgData name="Calderon, Brian" userId="ada3a8c4-dfa5-426d-afc8-91d1a0e21be7" providerId="ADAL" clId="{BC76C92F-FABF-4921-8234-19EC766D414E}" dt="2022-09-24T18:03:06.433" v="1124" actId="1076"/>
          <ac:spMkLst>
            <pc:docMk/>
            <pc:sldMk cId="59832681" sldId="263"/>
            <ac:spMk id="26" creationId="{7C80E151-3BD6-F749-AD21-1006483DC3F7}"/>
          </ac:spMkLst>
        </pc:spChg>
        <pc:spChg chg="add mod">
          <ac:chgData name="Calderon, Brian" userId="ada3a8c4-dfa5-426d-afc8-91d1a0e21be7" providerId="ADAL" clId="{BC76C92F-FABF-4921-8234-19EC766D414E}" dt="2022-09-24T18:03:45.626" v="1148" actId="1076"/>
          <ac:spMkLst>
            <pc:docMk/>
            <pc:sldMk cId="59832681" sldId="263"/>
            <ac:spMk id="27" creationId="{D88DCD4D-50F4-B8D7-40EE-67757C2815DA}"/>
          </ac:spMkLst>
        </pc:spChg>
        <pc:spChg chg="add mod">
          <ac:chgData name="Calderon, Brian" userId="ada3a8c4-dfa5-426d-afc8-91d1a0e21be7" providerId="ADAL" clId="{BC76C92F-FABF-4921-8234-19EC766D414E}" dt="2022-09-24T18:04:10.458" v="1192" actId="1582"/>
          <ac:spMkLst>
            <pc:docMk/>
            <pc:sldMk cId="59832681" sldId="263"/>
            <ac:spMk id="28" creationId="{D63E748D-CD84-8EE7-2557-2A4A78DD680D}"/>
          </ac:spMkLst>
        </pc:spChg>
        <pc:grpChg chg="add mod">
          <ac:chgData name="Calderon, Brian" userId="ada3a8c4-dfa5-426d-afc8-91d1a0e21be7" providerId="ADAL" clId="{BC76C92F-FABF-4921-8234-19EC766D414E}" dt="2022-09-24T18:01:56.704" v="1102" actId="164"/>
          <ac:grpSpMkLst>
            <pc:docMk/>
            <pc:sldMk cId="59832681" sldId="263"/>
            <ac:grpSpMk id="24" creationId="{3EA7E41F-9FD2-D405-C601-E100EE3DC429}"/>
          </ac:grpSpMkLst>
        </pc:grpChg>
        <pc:picChg chg="del">
          <ac:chgData name="Calderon, Brian" userId="ada3a8c4-dfa5-426d-afc8-91d1a0e21be7" providerId="ADAL" clId="{BC76C92F-FABF-4921-8234-19EC766D414E}" dt="2022-09-24T17:44:44.680" v="700" actId="478"/>
          <ac:picMkLst>
            <pc:docMk/>
            <pc:sldMk cId="59832681" sldId="263"/>
            <ac:picMk id="1026" creationId="{7FA2338C-28AE-83CF-F8BA-6F3F7FCC355A}"/>
          </ac:picMkLst>
        </pc:picChg>
        <pc:picChg chg="add mod">
          <ac:chgData name="Calderon, Brian" userId="ada3a8c4-dfa5-426d-afc8-91d1a0e21be7" providerId="ADAL" clId="{BC76C92F-FABF-4921-8234-19EC766D414E}" dt="2022-09-24T17:55:16.991" v="936" actId="1076"/>
          <ac:picMkLst>
            <pc:docMk/>
            <pc:sldMk cId="59832681" sldId="263"/>
            <ac:picMk id="3074" creationId="{DFF13A36-49DA-2F69-8E27-7DF9805BCDAB}"/>
          </ac:picMkLst>
        </pc:picChg>
        <pc:picChg chg="add mod">
          <ac:chgData name="Calderon, Brian" userId="ada3a8c4-dfa5-426d-afc8-91d1a0e21be7" providerId="ADAL" clId="{BC76C92F-FABF-4921-8234-19EC766D414E}" dt="2022-09-24T17:58:57.946" v="1060" actId="1076"/>
          <ac:picMkLst>
            <pc:docMk/>
            <pc:sldMk cId="59832681" sldId="263"/>
            <ac:picMk id="3076" creationId="{CA7314D9-503D-09FB-EACE-379D425A440F}"/>
          </ac:picMkLst>
        </pc:picChg>
        <pc:picChg chg="add del">
          <ac:chgData name="Calderon, Brian" userId="ada3a8c4-dfa5-426d-afc8-91d1a0e21be7" providerId="ADAL" clId="{BC76C92F-FABF-4921-8234-19EC766D414E}" dt="2022-09-24T17:55:50.412" v="938"/>
          <ac:picMkLst>
            <pc:docMk/>
            <pc:sldMk cId="59832681" sldId="263"/>
            <ac:picMk id="3078" creationId="{A192CC2D-AF36-20BD-AAEE-9774E472C74D}"/>
          </ac:picMkLst>
        </pc:picChg>
        <pc:picChg chg="add del">
          <ac:chgData name="Calderon, Brian" userId="ada3a8c4-dfa5-426d-afc8-91d1a0e21be7" providerId="ADAL" clId="{BC76C92F-FABF-4921-8234-19EC766D414E}" dt="2022-09-24T17:56:03.631" v="940"/>
          <ac:picMkLst>
            <pc:docMk/>
            <pc:sldMk cId="59832681" sldId="263"/>
            <ac:picMk id="3080" creationId="{99D2E857-A368-5876-2DF5-3E740785DC61}"/>
          </ac:picMkLst>
        </pc:picChg>
        <pc:picChg chg="add mod">
          <ac:chgData name="Calderon, Brian" userId="ada3a8c4-dfa5-426d-afc8-91d1a0e21be7" providerId="ADAL" clId="{BC76C92F-FABF-4921-8234-19EC766D414E}" dt="2022-09-24T17:59:11.351" v="1065" actId="1076"/>
          <ac:picMkLst>
            <pc:docMk/>
            <pc:sldMk cId="59832681" sldId="263"/>
            <ac:picMk id="3082" creationId="{B33F403D-10E7-8B2A-C416-DA7F05331483}"/>
          </ac:picMkLst>
        </pc:picChg>
        <pc:picChg chg="add mod">
          <ac:chgData name="Calderon, Brian" userId="ada3a8c4-dfa5-426d-afc8-91d1a0e21be7" providerId="ADAL" clId="{BC76C92F-FABF-4921-8234-19EC766D414E}" dt="2022-09-24T17:59:29.063" v="1074" actId="1076"/>
          <ac:picMkLst>
            <pc:docMk/>
            <pc:sldMk cId="59832681" sldId="263"/>
            <ac:picMk id="3084" creationId="{7B37FA26-A250-4B43-B646-A3CAED2A0DDB}"/>
          </ac:picMkLst>
        </pc:picChg>
        <pc:picChg chg="add mod">
          <ac:chgData name="Calderon, Brian" userId="ada3a8c4-dfa5-426d-afc8-91d1a0e21be7" providerId="ADAL" clId="{BC76C92F-FABF-4921-8234-19EC766D414E}" dt="2022-09-24T18:01:04.580" v="1078" actId="1076"/>
          <ac:picMkLst>
            <pc:docMk/>
            <pc:sldMk cId="59832681" sldId="263"/>
            <ac:picMk id="3086" creationId="{BC680DF2-5CCC-D10D-9B11-F177DECCC091}"/>
          </ac:picMkLst>
        </pc:picChg>
        <pc:cxnChg chg="add mod">
          <ac:chgData name="Calderon, Brian" userId="ada3a8c4-dfa5-426d-afc8-91d1a0e21be7" providerId="ADAL" clId="{BC76C92F-FABF-4921-8234-19EC766D414E}" dt="2022-09-24T18:02:28.282" v="1105" actId="208"/>
          <ac:cxnSpMkLst>
            <pc:docMk/>
            <pc:sldMk cId="59832681" sldId="263"/>
            <ac:cxnSpMk id="5" creationId="{28871152-7275-340B-2CB2-C2CA1ECCDA5D}"/>
          </ac:cxnSpMkLst>
        </pc:cxnChg>
        <pc:cxnChg chg="add mod">
          <ac:chgData name="Calderon, Brian" userId="ada3a8c4-dfa5-426d-afc8-91d1a0e21be7" providerId="ADAL" clId="{BC76C92F-FABF-4921-8234-19EC766D414E}" dt="2022-09-24T17:59:13.730" v="1066" actId="14100"/>
          <ac:cxnSpMkLst>
            <pc:docMk/>
            <pc:sldMk cId="59832681" sldId="263"/>
            <ac:cxnSpMk id="6" creationId="{79E01C45-8AAB-9FF1-A53F-16A7AA025FE3}"/>
          </ac:cxnSpMkLst>
        </pc:cxnChg>
        <pc:cxnChg chg="add mod">
          <ac:chgData name="Calderon, Brian" userId="ada3a8c4-dfa5-426d-afc8-91d1a0e21be7" providerId="ADAL" clId="{BC76C92F-FABF-4921-8234-19EC766D414E}" dt="2022-09-24T18:01:07.342" v="1079" actId="1076"/>
          <ac:cxnSpMkLst>
            <pc:docMk/>
            <pc:sldMk cId="59832681" sldId="263"/>
            <ac:cxnSpMk id="14" creationId="{9767793D-4FAC-CDEA-C2CC-3E328B31766E}"/>
          </ac:cxnSpMkLst>
        </pc:cxnChg>
        <pc:cxnChg chg="add del mod">
          <ac:chgData name="Calderon, Brian" userId="ada3a8c4-dfa5-426d-afc8-91d1a0e21be7" providerId="ADAL" clId="{BC76C92F-FABF-4921-8234-19EC766D414E}" dt="2022-09-24T18:01:23.199" v="1083" actId="478"/>
          <ac:cxnSpMkLst>
            <pc:docMk/>
            <pc:sldMk cId="59832681" sldId="263"/>
            <ac:cxnSpMk id="17" creationId="{69A6E568-2974-77AF-AF1E-60AE144DDA1E}"/>
          </ac:cxnSpMkLst>
        </pc:cxnChg>
        <pc:cxnChg chg="add mod">
          <ac:chgData name="Calderon, Brian" userId="ada3a8c4-dfa5-426d-afc8-91d1a0e21be7" providerId="ADAL" clId="{BC76C92F-FABF-4921-8234-19EC766D414E}" dt="2022-09-24T18:01:56.704" v="1102" actId="164"/>
          <ac:cxnSpMkLst>
            <pc:docMk/>
            <pc:sldMk cId="59832681" sldId="263"/>
            <ac:cxnSpMk id="21" creationId="{B72245FA-328F-039B-3B8B-288C3826030D}"/>
          </ac:cxnSpMkLst>
        </pc:cxnChg>
        <pc:cxnChg chg="add mod">
          <ac:chgData name="Calderon, Brian" userId="ada3a8c4-dfa5-426d-afc8-91d1a0e21be7" providerId="ADAL" clId="{BC76C92F-FABF-4921-8234-19EC766D414E}" dt="2022-09-24T18:01:56.704" v="1102" actId="164"/>
          <ac:cxnSpMkLst>
            <pc:docMk/>
            <pc:sldMk cId="59832681" sldId="263"/>
            <ac:cxnSpMk id="23" creationId="{746FB92B-E7BE-97E6-BF8E-25B0CECF31B3}"/>
          </ac:cxnSpMkLst>
        </pc:cxnChg>
      </pc:sldChg>
      <pc:sldChg chg="addSp modSp add mod">
        <pc:chgData name="Calderon, Brian" userId="ada3a8c4-dfa5-426d-afc8-91d1a0e21be7" providerId="ADAL" clId="{BC76C92F-FABF-4921-8234-19EC766D414E}" dt="2022-09-24T18:31:53.628" v="2362" actId="20577"/>
        <pc:sldMkLst>
          <pc:docMk/>
          <pc:sldMk cId="1099300288" sldId="264"/>
        </pc:sldMkLst>
        <pc:spChg chg="mod">
          <ac:chgData name="Calderon, Brian" userId="ada3a8c4-dfa5-426d-afc8-91d1a0e21be7" providerId="ADAL" clId="{BC76C92F-FABF-4921-8234-19EC766D414E}" dt="2022-09-24T18:04:39.073" v="1267" actId="20577"/>
          <ac:spMkLst>
            <pc:docMk/>
            <pc:sldMk cId="1099300288" sldId="264"/>
            <ac:spMk id="2" creationId="{CF786A82-A0BF-1325-594E-3E6D77BE3580}"/>
          </ac:spMkLst>
        </pc:spChg>
        <pc:spChg chg="add mod">
          <ac:chgData name="Calderon, Brian" userId="ada3a8c4-dfa5-426d-afc8-91d1a0e21be7" providerId="ADAL" clId="{BC76C92F-FABF-4921-8234-19EC766D414E}" dt="2022-09-24T18:11:53.870" v="1320" actId="1076"/>
          <ac:spMkLst>
            <pc:docMk/>
            <pc:sldMk cId="1099300288" sldId="264"/>
            <ac:spMk id="13" creationId="{D6137D81-A19A-13D8-B5A7-211A64D32578}"/>
          </ac:spMkLst>
        </pc:spChg>
        <pc:spChg chg="add mod">
          <ac:chgData name="Calderon, Brian" userId="ada3a8c4-dfa5-426d-afc8-91d1a0e21be7" providerId="ADAL" clId="{BC76C92F-FABF-4921-8234-19EC766D414E}" dt="2022-09-24T18:12:47.782" v="1335" actId="14100"/>
          <ac:spMkLst>
            <pc:docMk/>
            <pc:sldMk cId="1099300288" sldId="264"/>
            <ac:spMk id="15" creationId="{A17A8593-9800-D543-02CC-C8CE2895D6D2}"/>
          </ac:spMkLst>
        </pc:spChg>
        <pc:spChg chg="add mod">
          <ac:chgData name="Calderon, Brian" userId="ada3a8c4-dfa5-426d-afc8-91d1a0e21be7" providerId="ADAL" clId="{BC76C92F-FABF-4921-8234-19EC766D414E}" dt="2022-09-24T18:14:31.271" v="1458" actId="20577"/>
          <ac:spMkLst>
            <pc:docMk/>
            <pc:sldMk cId="1099300288" sldId="264"/>
            <ac:spMk id="17" creationId="{F1F34433-C5DE-22CB-8E4F-04638D139803}"/>
          </ac:spMkLst>
        </pc:spChg>
        <pc:spChg chg="add mod">
          <ac:chgData name="Calderon, Brian" userId="ada3a8c4-dfa5-426d-afc8-91d1a0e21be7" providerId="ADAL" clId="{BC76C92F-FABF-4921-8234-19EC766D414E}" dt="2022-09-24T18:15:59.747" v="1570" actId="208"/>
          <ac:spMkLst>
            <pc:docMk/>
            <pc:sldMk cId="1099300288" sldId="264"/>
            <ac:spMk id="19" creationId="{036289E6-32FE-15F1-E1EC-A792B3D62D59}"/>
          </ac:spMkLst>
        </pc:spChg>
        <pc:spChg chg="add mod">
          <ac:chgData name="Calderon, Brian" userId="ada3a8c4-dfa5-426d-afc8-91d1a0e21be7" providerId="ADAL" clId="{BC76C92F-FABF-4921-8234-19EC766D414E}" dt="2022-09-24T18:15:49.381" v="1568" actId="207"/>
          <ac:spMkLst>
            <pc:docMk/>
            <pc:sldMk cId="1099300288" sldId="264"/>
            <ac:spMk id="21" creationId="{E1C62F13-E571-5CFA-2CD4-17585671401A}"/>
          </ac:spMkLst>
        </pc:spChg>
        <pc:spChg chg="add mod">
          <ac:chgData name="Calderon, Brian" userId="ada3a8c4-dfa5-426d-afc8-91d1a0e21be7" providerId="ADAL" clId="{BC76C92F-FABF-4921-8234-19EC766D414E}" dt="2022-09-24T18:16:03.339" v="1572" actId="208"/>
          <ac:spMkLst>
            <pc:docMk/>
            <pc:sldMk cId="1099300288" sldId="264"/>
            <ac:spMk id="23" creationId="{BDCF5AB4-D8A8-425C-7B88-C058F2FC79C3}"/>
          </ac:spMkLst>
        </pc:spChg>
        <pc:spChg chg="add mod">
          <ac:chgData name="Calderon, Brian" userId="ada3a8c4-dfa5-426d-afc8-91d1a0e21be7" providerId="ADAL" clId="{BC76C92F-FABF-4921-8234-19EC766D414E}" dt="2022-09-24T18:14:18.256" v="1415" actId="571"/>
          <ac:spMkLst>
            <pc:docMk/>
            <pc:sldMk cId="1099300288" sldId="264"/>
            <ac:spMk id="25" creationId="{18EBEFA8-D80D-9A35-1697-D1BE293FFB12}"/>
          </ac:spMkLst>
        </pc:spChg>
        <pc:spChg chg="add mod">
          <ac:chgData name="Calderon, Brian" userId="ada3a8c4-dfa5-426d-afc8-91d1a0e21be7" providerId="ADAL" clId="{BC76C92F-FABF-4921-8234-19EC766D414E}" dt="2022-09-24T18:15:49.381" v="1568" actId="207"/>
          <ac:spMkLst>
            <pc:docMk/>
            <pc:sldMk cId="1099300288" sldId="264"/>
            <ac:spMk id="27" creationId="{E5AD9553-13D6-AFA8-5443-41C955C90F85}"/>
          </ac:spMkLst>
        </pc:spChg>
        <pc:spChg chg="add mod">
          <ac:chgData name="Calderon, Brian" userId="ada3a8c4-dfa5-426d-afc8-91d1a0e21be7" providerId="ADAL" clId="{BC76C92F-FABF-4921-8234-19EC766D414E}" dt="2022-09-24T18:16:26.967" v="1650" actId="1038"/>
          <ac:spMkLst>
            <pc:docMk/>
            <pc:sldMk cId="1099300288" sldId="264"/>
            <ac:spMk id="28" creationId="{799407B1-6E3A-F623-5BE8-8D13D6D026D7}"/>
          </ac:spMkLst>
        </pc:spChg>
        <pc:spChg chg="add mod">
          <ac:chgData name="Calderon, Brian" userId="ada3a8c4-dfa5-426d-afc8-91d1a0e21be7" providerId="ADAL" clId="{BC76C92F-FABF-4921-8234-19EC766D414E}" dt="2022-09-24T18:16:26.967" v="1650" actId="1038"/>
          <ac:spMkLst>
            <pc:docMk/>
            <pc:sldMk cId="1099300288" sldId="264"/>
            <ac:spMk id="29" creationId="{3AEE04CF-EE05-67CB-CABE-9AFF66A90A5C}"/>
          </ac:spMkLst>
        </pc:spChg>
        <pc:spChg chg="add mod">
          <ac:chgData name="Calderon, Brian" userId="ada3a8c4-dfa5-426d-afc8-91d1a0e21be7" providerId="ADAL" clId="{BC76C92F-FABF-4921-8234-19EC766D414E}" dt="2022-09-24T18:16:26.967" v="1650" actId="1038"/>
          <ac:spMkLst>
            <pc:docMk/>
            <pc:sldMk cId="1099300288" sldId="264"/>
            <ac:spMk id="30" creationId="{F5CFEFD4-1AC9-836C-ECD6-8CEFA96EB189}"/>
          </ac:spMkLst>
        </pc:spChg>
        <pc:spChg chg="add mod">
          <ac:chgData name="Calderon, Brian" userId="ada3a8c4-dfa5-426d-afc8-91d1a0e21be7" providerId="ADAL" clId="{BC76C92F-FABF-4921-8234-19EC766D414E}" dt="2022-09-24T18:16:39.472" v="1787" actId="1038"/>
          <ac:spMkLst>
            <pc:docMk/>
            <pc:sldMk cId="1099300288" sldId="264"/>
            <ac:spMk id="31" creationId="{95AA11EC-2B98-77FB-37B7-4FE188063831}"/>
          </ac:spMkLst>
        </pc:spChg>
        <pc:spChg chg="add mod">
          <ac:chgData name="Calderon, Brian" userId="ada3a8c4-dfa5-426d-afc8-91d1a0e21be7" providerId="ADAL" clId="{BC76C92F-FABF-4921-8234-19EC766D414E}" dt="2022-09-24T18:16:39.472" v="1787" actId="1038"/>
          <ac:spMkLst>
            <pc:docMk/>
            <pc:sldMk cId="1099300288" sldId="264"/>
            <ac:spMk id="32" creationId="{68E0EC88-E3BD-E65E-0DEC-AD3BD793C27C}"/>
          </ac:spMkLst>
        </pc:spChg>
        <pc:spChg chg="add mod">
          <ac:chgData name="Calderon, Brian" userId="ada3a8c4-dfa5-426d-afc8-91d1a0e21be7" providerId="ADAL" clId="{BC76C92F-FABF-4921-8234-19EC766D414E}" dt="2022-09-24T18:16:39.472" v="1787" actId="1038"/>
          <ac:spMkLst>
            <pc:docMk/>
            <pc:sldMk cId="1099300288" sldId="264"/>
            <ac:spMk id="33" creationId="{74EC125E-49F4-5929-0C02-6AD0F625AC13}"/>
          </ac:spMkLst>
        </pc:spChg>
        <pc:spChg chg="add mod">
          <ac:chgData name="Calderon, Brian" userId="ada3a8c4-dfa5-426d-afc8-91d1a0e21be7" providerId="ADAL" clId="{BC76C92F-FABF-4921-8234-19EC766D414E}" dt="2022-09-24T18:17:49.084" v="1819" actId="1076"/>
          <ac:spMkLst>
            <pc:docMk/>
            <pc:sldMk cId="1099300288" sldId="264"/>
            <ac:spMk id="38" creationId="{D4A15AC6-5AAC-7777-5FB7-29406F3618E0}"/>
          </ac:spMkLst>
        </pc:spChg>
        <pc:spChg chg="add mod">
          <ac:chgData name="Calderon, Brian" userId="ada3a8c4-dfa5-426d-afc8-91d1a0e21be7" providerId="ADAL" clId="{BC76C92F-FABF-4921-8234-19EC766D414E}" dt="2022-09-24T18:18:43.180" v="1843" actId="1076"/>
          <ac:spMkLst>
            <pc:docMk/>
            <pc:sldMk cId="1099300288" sldId="264"/>
            <ac:spMk id="39" creationId="{B35623DC-213C-A4D0-2DD2-A3E26A0F4B10}"/>
          </ac:spMkLst>
        </pc:spChg>
        <pc:spChg chg="add mod">
          <ac:chgData name="Calderon, Brian" userId="ada3a8c4-dfa5-426d-afc8-91d1a0e21be7" providerId="ADAL" clId="{BC76C92F-FABF-4921-8234-19EC766D414E}" dt="2022-09-24T18:20:19.673" v="1955" actId="208"/>
          <ac:spMkLst>
            <pc:docMk/>
            <pc:sldMk cId="1099300288" sldId="264"/>
            <ac:spMk id="40" creationId="{2DB52493-1D0E-D3FC-36C4-63E3A777E1D5}"/>
          </ac:spMkLst>
        </pc:spChg>
        <pc:spChg chg="add mod">
          <ac:chgData name="Calderon, Brian" userId="ada3a8c4-dfa5-426d-afc8-91d1a0e21be7" providerId="ADAL" clId="{BC76C92F-FABF-4921-8234-19EC766D414E}" dt="2022-09-24T18:20:19.673" v="1955" actId="208"/>
          <ac:spMkLst>
            <pc:docMk/>
            <pc:sldMk cId="1099300288" sldId="264"/>
            <ac:spMk id="41" creationId="{CE921021-AB85-F73D-5F2A-5998EF4F614E}"/>
          </ac:spMkLst>
        </pc:spChg>
        <pc:spChg chg="add mod">
          <ac:chgData name="Calderon, Brian" userId="ada3a8c4-dfa5-426d-afc8-91d1a0e21be7" providerId="ADAL" clId="{BC76C92F-FABF-4921-8234-19EC766D414E}" dt="2022-09-24T18:31:53.628" v="2362" actId="20577"/>
          <ac:spMkLst>
            <pc:docMk/>
            <pc:sldMk cId="1099300288" sldId="264"/>
            <ac:spMk id="48" creationId="{C32C9278-E490-2085-1437-31479A15926F}"/>
          </ac:spMkLst>
        </pc:spChg>
        <pc:picChg chg="add mod">
          <ac:chgData name="Calderon, Brian" userId="ada3a8c4-dfa5-426d-afc8-91d1a0e21be7" providerId="ADAL" clId="{BC76C92F-FABF-4921-8234-19EC766D414E}" dt="2022-09-24T18:05:03.467" v="1270" actId="14100"/>
          <ac:picMkLst>
            <pc:docMk/>
            <pc:sldMk cId="1099300288" sldId="264"/>
            <ac:picMk id="3" creationId="{7253E131-FA4B-F188-9944-83819E168230}"/>
          </ac:picMkLst>
        </pc:picChg>
        <pc:picChg chg="add mod">
          <ac:chgData name="Calderon, Brian" userId="ada3a8c4-dfa5-426d-afc8-91d1a0e21be7" providerId="ADAL" clId="{BC76C92F-FABF-4921-8234-19EC766D414E}" dt="2022-09-24T18:18:01.302" v="1827" actId="1076"/>
          <ac:picMkLst>
            <pc:docMk/>
            <pc:sldMk cId="1099300288" sldId="264"/>
            <ac:picMk id="2050" creationId="{0C9B488A-4D90-9D5D-3D15-DB9E7BF604E3}"/>
          </ac:picMkLst>
        </pc:picChg>
        <pc:cxnChg chg="add mod">
          <ac:chgData name="Calderon, Brian" userId="ada3a8c4-dfa5-426d-afc8-91d1a0e21be7" providerId="ADAL" clId="{BC76C92F-FABF-4921-8234-19EC766D414E}" dt="2022-09-24T18:18:01.302" v="1827" actId="1076"/>
          <ac:cxnSpMkLst>
            <pc:docMk/>
            <pc:sldMk cId="1099300288" sldId="264"/>
            <ac:cxnSpMk id="5" creationId="{BB4C51BD-86E0-7285-2681-40F3AB5CED2F}"/>
          </ac:cxnSpMkLst>
        </pc:cxnChg>
        <pc:cxnChg chg="add mod">
          <ac:chgData name="Calderon, Brian" userId="ada3a8c4-dfa5-426d-afc8-91d1a0e21be7" providerId="ADAL" clId="{BC76C92F-FABF-4921-8234-19EC766D414E}" dt="2022-09-24T18:11:59.402" v="1321" actId="208"/>
          <ac:cxnSpMkLst>
            <pc:docMk/>
            <pc:sldMk cId="1099300288" sldId="264"/>
            <ac:cxnSpMk id="9" creationId="{C12C2D54-6094-BA37-4825-A2FBAAEDCE0F}"/>
          </ac:cxnSpMkLst>
        </pc:cxnChg>
        <pc:cxnChg chg="add mod">
          <ac:chgData name="Calderon, Brian" userId="ada3a8c4-dfa5-426d-afc8-91d1a0e21be7" providerId="ADAL" clId="{BC76C92F-FABF-4921-8234-19EC766D414E}" dt="2022-09-24T18:12:04.498" v="1322" actId="571"/>
          <ac:cxnSpMkLst>
            <pc:docMk/>
            <pc:sldMk cId="1099300288" sldId="264"/>
            <ac:cxnSpMk id="14" creationId="{82F00383-AD78-0382-9A4A-CD8E736FAFDD}"/>
          </ac:cxnSpMkLst>
        </pc:cxnChg>
        <pc:cxnChg chg="add mod">
          <ac:chgData name="Calderon, Brian" userId="ada3a8c4-dfa5-426d-afc8-91d1a0e21be7" providerId="ADAL" clId="{BC76C92F-FABF-4921-8234-19EC766D414E}" dt="2022-09-24T18:14:26.674" v="1448" actId="1038"/>
          <ac:cxnSpMkLst>
            <pc:docMk/>
            <pc:sldMk cId="1099300288" sldId="264"/>
            <ac:cxnSpMk id="16" creationId="{9BD0A081-EC8E-14A3-8F7D-FC1D1EEE3DA2}"/>
          </ac:cxnSpMkLst>
        </pc:cxnChg>
        <pc:cxnChg chg="add mod">
          <ac:chgData name="Calderon, Brian" userId="ada3a8c4-dfa5-426d-afc8-91d1a0e21be7" providerId="ADAL" clId="{BC76C92F-FABF-4921-8234-19EC766D414E}" dt="2022-09-24T18:14:36.607" v="1479" actId="1037"/>
          <ac:cxnSpMkLst>
            <pc:docMk/>
            <pc:sldMk cId="1099300288" sldId="264"/>
            <ac:cxnSpMk id="18" creationId="{68AE39BE-4175-7823-B7AF-CCFB66CAEDAF}"/>
          </ac:cxnSpMkLst>
        </pc:cxnChg>
        <pc:cxnChg chg="add mod">
          <ac:chgData name="Calderon, Brian" userId="ada3a8c4-dfa5-426d-afc8-91d1a0e21be7" providerId="ADAL" clId="{BC76C92F-FABF-4921-8234-19EC766D414E}" dt="2022-09-24T18:14:55.832" v="1547" actId="1038"/>
          <ac:cxnSpMkLst>
            <pc:docMk/>
            <pc:sldMk cId="1099300288" sldId="264"/>
            <ac:cxnSpMk id="20" creationId="{E5159B8C-E2B1-D85B-AEF7-F3638CE1D3EF}"/>
          </ac:cxnSpMkLst>
        </pc:cxnChg>
        <pc:cxnChg chg="add mod">
          <ac:chgData name="Calderon, Brian" userId="ada3a8c4-dfa5-426d-afc8-91d1a0e21be7" providerId="ADAL" clId="{BC76C92F-FABF-4921-8234-19EC766D414E}" dt="2022-09-24T18:14:01.006" v="1399" actId="571"/>
          <ac:cxnSpMkLst>
            <pc:docMk/>
            <pc:sldMk cId="1099300288" sldId="264"/>
            <ac:cxnSpMk id="22" creationId="{76C364E3-791C-64DE-6507-68F7097377E7}"/>
          </ac:cxnSpMkLst>
        </pc:cxnChg>
        <pc:cxnChg chg="add mod">
          <ac:chgData name="Calderon, Brian" userId="ada3a8c4-dfa5-426d-afc8-91d1a0e21be7" providerId="ADAL" clId="{BC76C92F-FABF-4921-8234-19EC766D414E}" dt="2022-09-24T18:14:18.256" v="1415" actId="571"/>
          <ac:cxnSpMkLst>
            <pc:docMk/>
            <pc:sldMk cId="1099300288" sldId="264"/>
            <ac:cxnSpMk id="24" creationId="{9B357B04-460E-BBDD-F667-936E2E2AE505}"/>
          </ac:cxnSpMkLst>
        </pc:cxnChg>
        <pc:cxnChg chg="add mod">
          <ac:chgData name="Calderon, Brian" userId="ada3a8c4-dfa5-426d-afc8-91d1a0e21be7" providerId="ADAL" clId="{BC76C92F-FABF-4921-8234-19EC766D414E}" dt="2022-09-24T18:15:06.424" v="1556" actId="571"/>
          <ac:cxnSpMkLst>
            <pc:docMk/>
            <pc:sldMk cId="1099300288" sldId="264"/>
            <ac:cxnSpMk id="26" creationId="{877F0FD7-0EF2-D198-3684-D9671A0B3A21}"/>
          </ac:cxnSpMkLst>
        </pc:cxnChg>
        <pc:cxnChg chg="add mod">
          <ac:chgData name="Calderon, Brian" userId="ada3a8c4-dfa5-426d-afc8-91d1a0e21be7" providerId="ADAL" clId="{BC76C92F-FABF-4921-8234-19EC766D414E}" dt="2022-09-24T18:17:32.518" v="1792" actId="1582"/>
          <ac:cxnSpMkLst>
            <pc:docMk/>
            <pc:sldMk cId="1099300288" sldId="264"/>
            <ac:cxnSpMk id="35" creationId="{93D5F0A6-A8B0-FE96-2BE6-96C53259082A}"/>
          </ac:cxnSpMkLst>
        </pc:cxnChg>
        <pc:cxnChg chg="add mod">
          <ac:chgData name="Calderon, Brian" userId="ada3a8c4-dfa5-426d-afc8-91d1a0e21be7" providerId="ADAL" clId="{BC76C92F-FABF-4921-8234-19EC766D414E}" dt="2022-09-24T18:17:32.518" v="1792" actId="1582"/>
          <ac:cxnSpMkLst>
            <pc:docMk/>
            <pc:sldMk cId="1099300288" sldId="264"/>
            <ac:cxnSpMk id="36" creationId="{970F5B7D-1995-EE1C-3941-1758D8F11AC5}"/>
          </ac:cxnSpMkLst>
        </pc:cxnChg>
        <pc:cxnChg chg="add mod">
          <ac:chgData name="Calderon, Brian" userId="ada3a8c4-dfa5-426d-afc8-91d1a0e21be7" providerId="ADAL" clId="{BC76C92F-FABF-4921-8234-19EC766D414E}" dt="2022-09-24T18:20:19.673" v="1955" actId="208"/>
          <ac:cxnSpMkLst>
            <pc:docMk/>
            <pc:sldMk cId="1099300288" sldId="264"/>
            <ac:cxnSpMk id="42" creationId="{D519F444-A945-3E28-4F92-A12009F5756F}"/>
          </ac:cxnSpMkLst>
        </pc:cxnChg>
        <pc:cxnChg chg="add mod">
          <ac:chgData name="Calderon, Brian" userId="ada3a8c4-dfa5-426d-afc8-91d1a0e21be7" providerId="ADAL" clId="{BC76C92F-FABF-4921-8234-19EC766D414E}" dt="2022-09-24T18:20:19.673" v="1955" actId="208"/>
          <ac:cxnSpMkLst>
            <pc:docMk/>
            <pc:sldMk cId="1099300288" sldId="264"/>
            <ac:cxnSpMk id="46" creationId="{6EC453C7-3010-8202-2E81-876F30D5D473}"/>
          </ac:cxnSpMkLst>
        </pc:cxnChg>
      </pc:sldChg>
      <pc:sldChg chg="addSp modSp new del mod">
        <pc:chgData name="Calderon, Brian" userId="ada3a8c4-dfa5-426d-afc8-91d1a0e21be7" providerId="ADAL" clId="{BC76C92F-FABF-4921-8234-19EC766D414E}" dt="2022-09-24T18:26:19.511" v="2055" actId="47"/>
        <pc:sldMkLst>
          <pc:docMk/>
          <pc:sldMk cId="961970301" sldId="265"/>
        </pc:sldMkLst>
        <pc:spChg chg="mod">
          <ac:chgData name="Calderon, Brian" userId="ada3a8c4-dfa5-426d-afc8-91d1a0e21be7" providerId="ADAL" clId="{BC76C92F-FABF-4921-8234-19EC766D414E}" dt="2022-09-24T18:22:22.401" v="2050" actId="20577"/>
          <ac:spMkLst>
            <pc:docMk/>
            <pc:sldMk cId="961970301" sldId="265"/>
            <ac:spMk id="2" creationId="{3EC06408-2C0B-6CCE-924E-DFCE45BF866F}"/>
          </ac:spMkLst>
        </pc:spChg>
        <pc:picChg chg="add mod">
          <ac:chgData name="Calderon, Brian" userId="ada3a8c4-dfa5-426d-afc8-91d1a0e21be7" providerId="ADAL" clId="{BC76C92F-FABF-4921-8234-19EC766D414E}" dt="2022-09-24T18:26:04.939" v="2051"/>
          <ac:picMkLst>
            <pc:docMk/>
            <pc:sldMk cId="961970301" sldId="265"/>
            <ac:picMk id="3" creationId="{EFC8E650-A868-C3C6-AF27-FAAFDC8D8979}"/>
          </ac:picMkLst>
        </pc:picChg>
        <pc:picChg chg="add mod">
          <ac:chgData name="Calderon, Brian" userId="ada3a8c4-dfa5-426d-afc8-91d1a0e21be7" providerId="ADAL" clId="{BC76C92F-FABF-4921-8234-19EC766D414E}" dt="2022-09-24T18:26:04.939" v="2051"/>
          <ac:picMkLst>
            <pc:docMk/>
            <pc:sldMk cId="961970301" sldId="265"/>
            <ac:picMk id="4" creationId="{4261E328-C917-AD8E-77A9-5EDF312DD2E9}"/>
          </ac:picMkLst>
        </pc:picChg>
        <pc:cxnChg chg="add mod">
          <ac:chgData name="Calderon, Brian" userId="ada3a8c4-dfa5-426d-afc8-91d1a0e21be7" providerId="ADAL" clId="{BC76C92F-FABF-4921-8234-19EC766D414E}" dt="2022-09-24T18:26:04.939" v="2051"/>
          <ac:cxnSpMkLst>
            <pc:docMk/>
            <pc:sldMk cId="961970301" sldId="265"/>
            <ac:cxnSpMk id="5" creationId="{A710D4B5-EF2E-79DA-0EE3-D2AC7839CB45}"/>
          </ac:cxnSpMkLst>
        </pc:cxnChg>
      </pc:sldChg>
      <pc:sldChg chg="addSp delSp modSp add mod ord">
        <pc:chgData name="Calderon, Brian" userId="ada3a8c4-dfa5-426d-afc8-91d1a0e21be7" providerId="ADAL" clId="{BC76C92F-FABF-4921-8234-19EC766D414E}" dt="2022-09-24T18:58:37.879" v="2976" actId="20577"/>
        <pc:sldMkLst>
          <pc:docMk/>
          <pc:sldMk cId="3240246696" sldId="266"/>
        </pc:sldMkLst>
        <pc:spChg chg="mod">
          <ac:chgData name="Calderon, Brian" userId="ada3a8c4-dfa5-426d-afc8-91d1a0e21be7" providerId="ADAL" clId="{BC76C92F-FABF-4921-8234-19EC766D414E}" dt="2022-09-24T18:58:37.879" v="2976" actId="20577"/>
          <ac:spMkLst>
            <pc:docMk/>
            <pc:sldMk cId="3240246696" sldId="266"/>
            <ac:spMk id="2" creationId="{3EC06408-2C0B-6CCE-924E-DFCE45BF866F}"/>
          </ac:spMkLst>
        </pc:spChg>
        <pc:spChg chg="add mod">
          <ac:chgData name="Calderon, Brian" userId="ada3a8c4-dfa5-426d-afc8-91d1a0e21be7" providerId="ADAL" clId="{BC76C92F-FABF-4921-8234-19EC766D414E}" dt="2022-09-24T18:37:52.182" v="2450" actId="164"/>
          <ac:spMkLst>
            <pc:docMk/>
            <pc:sldMk cId="3240246696" sldId="266"/>
            <ac:spMk id="8" creationId="{58205CAE-65EF-C0B5-31D9-E00292962DCC}"/>
          </ac:spMkLst>
        </pc:spChg>
        <pc:spChg chg="add mod">
          <ac:chgData name="Calderon, Brian" userId="ada3a8c4-dfa5-426d-afc8-91d1a0e21be7" providerId="ADAL" clId="{BC76C92F-FABF-4921-8234-19EC766D414E}" dt="2022-09-24T18:38:53.158" v="2487" actId="20577"/>
          <ac:spMkLst>
            <pc:docMk/>
            <pc:sldMk cId="3240246696" sldId="266"/>
            <ac:spMk id="10" creationId="{A72006EB-C911-5E97-426A-AA0D07A3D419}"/>
          </ac:spMkLst>
        </pc:spChg>
        <pc:spChg chg="add mod">
          <ac:chgData name="Calderon, Brian" userId="ada3a8c4-dfa5-426d-afc8-91d1a0e21be7" providerId="ADAL" clId="{BC76C92F-FABF-4921-8234-19EC766D414E}" dt="2022-09-24T18:54:10.087" v="2861" actId="14100"/>
          <ac:spMkLst>
            <pc:docMk/>
            <pc:sldMk cId="3240246696" sldId="266"/>
            <ac:spMk id="12" creationId="{D96EAA27-D2A4-7175-D6A2-765187A61D98}"/>
          </ac:spMkLst>
        </pc:spChg>
        <pc:spChg chg="add del mod">
          <ac:chgData name="Calderon, Brian" userId="ada3a8c4-dfa5-426d-afc8-91d1a0e21be7" providerId="ADAL" clId="{BC76C92F-FABF-4921-8234-19EC766D414E}" dt="2022-09-24T18:47:41.004" v="2619" actId="478"/>
          <ac:spMkLst>
            <pc:docMk/>
            <pc:sldMk cId="3240246696" sldId="266"/>
            <ac:spMk id="13" creationId="{3F8E56BD-BD0D-8667-0CD2-6E8F24A61063}"/>
          </ac:spMkLst>
        </pc:spChg>
        <pc:spChg chg="add mod">
          <ac:chgData name="Calderon, Brian" userId="ada3a8c4-dfa5-426d-afc8-91d1a0e21be7" providerId="ADAL" clId="{BC76C92F-FABF-4921-8234-19EC766D414E}" dt="2022-09-24T18:50:15.284" v="2660" actId="1076"/>
          <ac:spMkLst>
            <pc:docMk/>
            <pc:sldMk cId="3240246696" sldId="266"/>
            <ac:spMk id="14" creationId="{13C9CAA6-9842-FAA6-9EB2-3F6101411CB9}"/>
          </ac:spMkLst>
        </pc:spChg>
        <pc:spChg chg="add mod">
          <ac:chgData name="Calderon, Brian" userId="ada3a8c4-dfa5-426d-afc8-91d1a0e21be7" providerId="ADAL" clId="{BC76C92F-FABF-4921-8234-19EC766D414E}" dt="2022-09-24T18:51:37.536" v="2704" actId="164"/>
          <ac:spMkLst>
            <pc:docMk/>
            <pc:sldMk cId="3240246696" sldId="266"/>
            <ac:spMk id="19" creationId="{3A877DCD-2394-CF3D-7F34-219393F13103}"/>
          </ac:spMkLst>
        </pc:spChg>
        <pc:spChg chg="add mod">
          <ac:chgData name="Calderon, Brian" userId="ada3a8c4-dfa5-426d-afc8-91d1a0e21be7" providerId="ADAL" clId="{BC76C92F-FABF-4921-8234-19EC766D414E}" dt="2022-09-24T18:51:37.536" v="2704" actId="164"/>
          <ac:spMkLst>
            <pc:docMk/>
            <pc:sldMk cId="3240246696" sldId="266"/>
            <ac:spMk id="29" creationId="{76F35310-1C1C-2A82-5562-255D57816692}"/>
          </ac:spMkLst>
        </pc:spChg>
        <pc:spChg chg="mod">
          <ac:chgData name="Calderon, Brian" userId="ada3a8c4-dfa5-426d-afc8-91d1a0e21be7" providerId="ADAL" clId="{BC76C92F-FABF-4921-8234-19EC766D414E}" dt="2022-09-24T18:51:58.550" v="2713" actId="1076"/>
          <ac:spMkLst>
            <pc:docMk/>
            <pc:sldMk cId="3240246696" sldId="266"/>
            <ac:spMk id="35" creationId="{FA874C45-E31F-B6C9-21A5-665B15786BCA}"/>
          </ac:spMkLst>
        </pc:spChg>
        <pc:spChg chg="mod">
          <ac:chgData name="Calderon, Brian" userId="ada3a8c4-dfa5-426d-afc8-91d1a0e21be7" providerId="ADAL" clId="{BC76C92F-FABF-4921-8234-19EC766D414E}" dt="2022-09-24T18:52:14.480" v="2718" actId="20577"/>
          <ac:spMkLst>
            <pc:docMk/>
            <pc:sldMk cId="3240246696" sldId="266"/>
            <ac:spMk id="36" creationId="{ABBCBFBC-7375-B3E3-FCD7-8A2D56431802}"/>
          </ac:spMkLst>
        </pc:spChg>
        <pc:spChg chg="add del mod">
          <ac:chgData name="Calderon, Brian" userId="ada3a8c4-dfa5-426d-afc8-91d1a0e21be7" providerId="ADAL" clId="{BC76C92F-FABF-4921-8234-19EC766D414E}" dt="2022-09-24T18:52:23.345" v="2720"/>
          <ac:spMkLst>
            <pc:docMk/>
            <pc:sldMk cId="3240246696" sldId="266"/>
            <ac:spMk id="37" creationId="{56B5F1BE-5960-C763-A05A-BE153F18DA9F}"/>
          </ac:spMkLst>
        </pc:spChg>
        <pc:spChg chg="mod">
          <ac:chgData name="Calderon, Brian" userId="ada3a8c4-dfa5-426d-afc8-91d1a0e21be7" providerId="ADAL" clId="{BC76C92F-FABF-4921-8234-19EC766D414E}" dt="2022-09-24T18:52:36.820" v="2723" actId="1076"/>
          <ac:spMkLst>
            <pc:docMk/>
            <pc:sldMk cId="3240246696" sldId="266"/>
            <ac:spMk id="42" creationId="{F9A17C9D-4B93-DBCD-59E9-1FFE28C5422A}"/>
          </ac:spMkLst>
        </pc:spChg>
        <pc:spChg chg="mod">
          <ac:chgData name="Calderon, Brian" userId="ada3a8c4-dfa5-426d-afc8-91d1a0e21be7" providerId="ADAL" clId="{BC76C92F-FABF-4921-8234-19EC766D414E}" dt="2022-09-24T18:52:39.650" v="2727" actId="20577"/>
          <ac:spMkLst>
            <pc:docMk/>
            <pc:sldMk cId="3240246696" sldId="266"/>
            <ac:spMk id="43" creationId="{35159989-79E0-A5E9-34F9-F9BE2C4FC1D8}"/>
          </ac:spMkLst>
        </pc:spChg>
        <pc:spChg chg="add mod">
          <ac:chgData name="Calderon, Brian" userId="ada3a8c4-dfa5-426d-afc8-91d1a0e21be7" providerId="ADAL" clId="{BC76C92F-FABF-4921-8234-19EC766D414E}" dt="2022-09-24T18:58:22.725" v="2957" actId="207"/>
          <ac:spMkLst>
            <pc:docMk/>
            <pc:sldMk cId="3240246696" sldId="266"/>
            <ac:spMk id="44" creationId="{DABB534A-7C97-BABF-68FE-825686057EEB}"/>
          </ac:spMkLst>
        </pc:spChg>
        <pc:grpChg chg="add mod">
          <ac:chgData name="Calderon, Brian" userId="ada3a8c4-dfa5-426d-afc8-91d1a0e21be7" providerId="ADAL" clId="{BC76C92F-FABF-4921-8234-19EC766D414E}" dt="2022-09-24T18:37:52.182" v="2450" actId="164"/>
          <ac:grpSpMkLst>
            <pc:docMk/>
            <pc:sldMk cId="3240246696" sldId="266"/>
            <ac:grpSpMk id="7" creationId="{448D917C-0CBB-B750-3494-AB85BD6657DE}"/>
          </ac:grpSpMkLst>
        </pc:grpChg>
        <pc:grpChg chg="add mod">
          <ac:chgData name="Calderon, Brian" userId="ada3a8c4-dfa5-426d-afc8-91d1a0e21be7" providerId="ADAL" clId="{BC76C92F-FABF-4921-8234-19EC766D414E}" dt="2022-09-24T18:38:38.607" v="2486" actId="164"/>
          <ac:grpSpMkLst>
            <pc:docMk/>
            <pc:sldMk cId="3240246696" sldId="266"/>
            <ac:grpSpMk id="9" creationId="{F7709A5F-3B35-99EB-09B1-F44B3387592D}"/>
          </ac:grpSpMkLst>
        </pc:grpChg>
        <pc:grpChg chg="add mod">
          <ac:chgData name="Calderon, Brian" userId="ada3a8c4-dfa5-426d-afc8-91d1a0e21be7" providerId="ADAL" clId="{BC76C92F-FABF-4921-8234-19EC766D414E}" dt="2022-09-24T18:49:59.161" v="2653" actId="1076"/>
          <ac:grpSpMkLst>
            <pc:docMk/>
            <pc:sldMk cId="3240246696" sldId="266"/>
            <ac:grpSpMk id="11" creationId="{5A17BB88-64B4-A1B1-593B-1F0467D207B4}"/>
          </ac:grpSpMkLst>
        </pc:grpChg>
        <pc:grpChg chg="add mod">
          <ac:chgData name="Calderon, Brian" userId="ada3a8c4-dfa5-426d-afc8-91d1a0e21be7" providerId="ADAL" clId="{BC76C92F-FABF-4921-8234-19EC766D414E}" dt="2022-09-24T18:51:39.620" v="2705" actId="1076"/>
          <ac:grpSpMkLst>
            <pc:docMk/>
            <pc:sldMk cId="3240246696" sldId="266"/>
            <ac:grpSpMk id="30" creationId="{97F0FE3C-081A-CE06-CB62-196257EE91AB}"/>
          </ac:grpSpMkLst>
        </pc:grpChg>
        <pc:grpChg chg="add mod">
          <ac:chgData name="Calderon, Brian" userId="ada3a8c4-dfa5-426d-afc8-91d1a0e21be7" providerId="ADAL" clId="{BC76C92F-FABF-4921-8234-19EC766D414E}" dt="2022-09-24T18:51:41.183" v="2706" actId="571"/>
          <ac:grpSpMkLst>
            <pc:docMk/>
            <pc:sldMk cId="3240246696" sldId="266"/>
            <ac:grpSpMk id="31" creationId="{7308F9A3-BA35-AB99-FDB1-FD4A20BEF5B4}"/>
          </ac:grpSpMkLst>
        </pc:grpChg>
        <pc:grpChg chg="add mod">
          <ac:chgData name="Calderon, Brian" userId="ada3a8c4-dfa5-426d-afc8-91d1a0e21be7" providerId="ADAL" clId="{BC76C92F-FABF-4921-8234-19EC766D414E}" dt="2022-09-24T18:52:34.018" v="2722" actId="1076"/>
          <ac:grpSpMkLst>
            <pc:docMk/>
            <pc:sldMk cId="3240246696" sldId="266"/>
            <ac:grpSpMk id="38" creationId="{40E38237-AD70-37F1-1E5E-BF93F34A39B1}"/>
          </ac:grpSpMkLst>
        </pc:grpChg>
        <pc:picChg chg="add mod">
          <ac:chgData name="Calderon, Brian" userId="ada3a8c4-dfa5-426d-afc8-91d1a0e21be7" providerId="ADAL" clId="{BC76C92F-FABF-4921-8234-19EC766D414E}" dt="2022-09-24T18:37:29.737" v="2443" actId="164"/>
          <ac:picMkLst>
            <pc:docMk/>
            <pc:sldMk cId="3240246696" sldId="266"/>
            <ac:picMk id="4" creationId="{5A241097-C156-3DDB-EA08-3D84B72DC180}"/>
          </ac:picMkLst>
        </pc:picChg>
        <pc:picChg chg="add mod">
          <ac:chgData name="Calderon, Brian" userId="ada3a8c4-dfa5-426d-afc8-91d1a0e21be7" providerId="ADAL" clId="{BC76C92F-FABF-4921-8234-19EC766D414E}" dt="2022-09-24T18:37:29.737" v="2443" actId="164"/>
          <ac:picMkLst>
            <pc:docMk/>
            <pc:sldMk cId="3240246696" sldId="266"/>
            <ac:picMk id="6" creationId="{CCF67F8F-CFDF-7876-90B4-083BB536B022}"/>
          </ac:picMkLst>
        </pc:picChg>
        <pc:cxnChg chg="add mod">
          <ac:chgData name="Calderon, Brian" userId="ada3a8c4-dfa5-426d-afc8-91d1a0e21be7" providerId="ADAL" clId="{BC76C92F-FABF-4921-8234-19EC766D414E}" dt="2022-09-24T18:51:37.536" v="2704" actId="164"/>
          <ac:cxnSpMkLst>
            <pc:docMk/>
            <pc:sldMk cId="3240246696" sldId="266"/>
            <ac:cxnSpMk id="16" creationId="{38902757-39E6-D723-9716-D210F6529EF5}"/>
          </ac:cxnSpMkLst>
        </pc:cxnChg>
        <pc:cxnChg chg="add mod">
          <ac:chgData name="Calderon, Brian" userId="ada3a8c4-dfa5-426d-afc8-91d1a0e21be7" providerId="ADAL" clId="{BC76C92F-FABF-4921-8234-19EC766D414E}" dt="2022-09-24T18:51:37.536" v="2704" actId="164"/>
          <ac:cxnSpMkLst>
            <pc:docMk/>
            <pc:sldMk cId="3240246696" sldId="266"/>
            <ac:cxnSpMk id="17" creationId="{92193BFB-7B6A-8B11-5F29-C8E893DFAF2F}"/>
          </ac:cxnSpMkLst>
        </pc:cxnChg>
        <pc:cxnChg chg="add mod">
          <ac:chgData name="Calderon, Brian" userId="ada3a8c4-dfa5-426d-afc8-91d1a0e21be7" providerId="ADAL" clId="{BC76C92F-FABF-4921-8234-19EC766D414E}" dt="2022-09-24T18:51:37.536" v="2704" actId="164"/>
          <ac:cxnSpMkLst>
            <pc:docMk/>
            <pc:sldMk cId="3240246696" sldId="266"/>
            <ac:cxnSpMk id="18" creationId="{097C0564-2E3D-B54E-E9FF-CF5A28D0B0E0}"/>
          </ac:cxnSpMkLst>
        </pc:cxnChg>
        <pc:cxnChg chg="mod">
          <ac:chgData name="Calderon, Brian" userId="ada3a8c4-dfa5-426d-afc8-91d1a0e21be7" providerId="ADAL" clId="{BC76C92F-FABF-4921-8234-19EC766D414E}" dt="2022-09-24T18:51:41.183" v="2706" actId="571"/>
          <ac:cxnSpMkLst>
            <pc:docMk/>
            <pc:sldMk cId="3240246696" sldId="266"/>
            <ac:cxnSpMk id="32" creationId="{B4DF3DA0-7FC2-DF76-BAB8-16E57DEC3253}"/>
          </ac:cxnSpMkLst>
        </pc:cxnChg>
        <pc:cxnChg chg="mod">
          <ac:chgData name="Calderon, Brian" userId="ada3a8c4-dfa5-426d-afc8-91d1a0e21be7" providerId="ADAL" clId="{BC76C92F-FABF-4921-8234-19EC766D414E}" dt="2022-09-24T18:51:41.183" v="2706" actId="571"/>
          <ac:cxnSpMkLst>
            <pc:docMk/>
            <pc:sldMk cId="3240246696" sldId="266"/>
            <ac:cxnSpMk id="33" creationId="{1D6E4B7B-9275-A0DD-3BBC-A484C04CAC6F}"/>
          </ac:cxnSpMkLst>
        </pc:cxnChg>
        <pc:cxnChg chg="mod">
          <ac:chgData name="Calderon, Brian" userId="ada3a8c4-dfa5-426d-afc8-91d1a0e21be7" providerId="ADAL" clId="{BC76C92F-FABF-4921-8234-19EC766D414E}" dt="2022-09-24T18:51:41.183" v="2706" actId="571"/>
          <ac:cxnSpMkLst>
            <pc:docMk/>
            <pc:sldMk cId="3240246696" sldId="266"/>
            <ac:cxnSpMk id="34" creationId="{E232BEBC-89DF-40DC-AE8F-1B93E703BABD}"/>
          </ac:cxnSpMkLst>
        </pc:cxnChg>
        <pc:cxnChg chg="mod">
          <ac:chgData name="Calderon, Brian" userId="ada3a8c4-dfa5-426d-afc8-91d1a0e21be7" providerId="ADAL" clId="{BC76C92F-FABF-4921-8234-19EC766D414E}" dt="2022-09-24T18:52:32.714" v="2721" actId="571"/>
          <ac:cxnSpMkLst>
            <pc:docMk/>
            <pc:sldMk cId="3240246696" sldId="266"/>
            <ac:cxnSpMk id="39" creationId="{81471AEA-2E1C-A283-2904-DB4DC427B580}"/>
          </ac:cxnSpMkLst>
        </pc:cxnChg>
        <pc:cxnChg chg="mod">
          <ac:chgData name="Calderon, Brian" userId="ada3a8c4-dfa5-426d-afc8-91d1a0e21be7" providerId="ADAL" clId="{BC76C92F-FABF-4921-8234-19EC766D414E}" dt="2022-09-24T18:52:32.714" v="2721" actId="571"/>
          <ac:cxnSpMkLst>
            <pc:docMk/>
            <pc:sldMk cId="3240246696" sldId="266"/>
            <ac:cxnSpMk id="40" creationId="{7F58DDE1-2E8E-DB9A-9581-99A4FC1C8EBD}"/>
          </ac:cxnSpMkLst>
        </pc:cxnChg>
        <pc:cxnChg chg="mod">
          <ac:chgData name="Calderon, Brian" userId="ada3a8c4-dfa5-426d-afc8-91d1a0e21be7" providerId="ADAL" clId="{BC76C92F-FABF-4921-8234-19EC766D414E}" dt="2022-09-24T18:52:32.714" v="2721" actId="571"/>
          <ac:cxnSpMkLst>
            <pc:docMk/>
            <pc:sldMk cId="3240246696" sldId="266"/>
            <ac:cxnSpMk id="41" creationId="{3D6CF763-72AE-AD34-C35C-8795E9BE8961}"/>
          </ac:cxnSpMkLst>
        </pc:cxnChg>
      </pc:sldChg>
      <pc:sldChg chg="delSp modSp add mod ord">
        <pc:chgData name="Calderon, Brian" userId="ada3a8c4-dfa5-426d-afc8-91d1a0e21be7" providerId="ADAL" clId="{BC76C92F-FABF-4921-8234-19EC766D414E}" dt="2022-09-24T18:33:59.579" v="2434" actId="20577"/>
        <pc:sldMkLst>
          <pc:docMk/>
          <pc:sldMk cId="815966081" sldId="267"/>
        </pc:sldMkLst>
        <pc:spChg chg="mod">
          <ac:chgData name="Calderon, Brian" userId="ada3a8c4-dfa5-426d-afc8-91d1a0e21be7" providerId="ADAL" clId="{BC76C92F-FABF-4921-8234-19EC766D414E}" dt="2022-09-24T18:26:35.607" v="2083" actId="20577"/>
          <ac:spMkLst>
            <pc:docMk/>
            <pc:sldMk cId="815966081" sldId="267"/>
            <ac:spMk id="2" creationId="{CF786A82-A0BF-1325-594E-3E6D77BE3580}"/>
          </ac:spMkLst>
        </pc:spChg>
        <pc:spChg chg="del">
          <ac:chgData name="Calderon, Brian" userId="ada3a8c4-dfa5-426d-afc8-91d1a0e21be7" providerId="ADAL" clId="{BC76C92F-FABF-4921-8234-19EC766D414E}" dt="2022-09-24T18:26:51.229" v="2084" actId="478"/>
          <ac:spMkLst>
            <pc:docMk/>
            <pc:sldMk cId="815966081" sldId="267"/>
            <ac:spMk id="21" creationId="{E1C62F13-E571-5CFA-2CD4-17585671401A}"/>
          </ac:spMkLst>
        </pc:spChg>
        <pc:spChg chg="mod">
          <ac:chgData name="Calderon, Brian" userId="ada3a8c4-dfa5-426d-afc8-91d1a0e21be7" providerId="ADAL" clId="{BC76C92F-FABF-4921-8234-19EC766D414E}" dt="2022-09-24T18:31:33.741" v="2296" actId="12"/>
          <ac:spMkLst>
            <pc:docMk/>
            <pc:sldMk cId="815966081" sldId="267"/>
            <ac:spMk id="38" creationId="{D4A15AC6-5AAC-7777-5FB7-29406F3618E0}"/>
          </ac:spMkLst>
        </pc:spChg>
        <pc:spChg chg="mod">
          <ac:chgData name="Calderon, Brian" userId="ada3a8c4-dfa5-426d-afc8-91d1a0e21be7" providerId="ADAL" clId="{BC76C92F-FABF-4921-8234-19EC766D414E}" dt="2022-09-24T18:33:59.579" v="2434" actId="20577"/>
          <ac:spMkLst>
            <pc:docMk/>
            <pc:sldMk cId="815966081" sldId="267"/>
            <ac:spMk id="39" creationId="{B35623DC-213C-A4D0-2DD2-A3E26A0F4B10}"/>
          </ac:spMkLst>
        </pc:spChg>
        <pc:spChg chg="del">
          <ac:chgData name="Calderon, Brian" userId="ada3a8c4-dfa5-426d-afc8-91d1a0e21be7" providerId="ADAL" clId="{BC76C92F-FABF-4921-8234-19EC766D414E}" dt="2022-09-24T18:26:22.674" v="2056" actId="478"/>
          <ac:spMkLst>
            <pc:docMk/>
            <pc:sldMk cId="815966081" sldId="267"/>
            <ac:spMk id="40" creationId="{2DB52493-1D0E-D3FC-36C4-63E3A777E1D5}"/>
          </ac:spMkLst>
        </pc:spChg>
        <pc:spChg chg="mod">
          <ac:chgData name="Calderon, Brian" userId="ada3a8c4-dfa5-426d-afc8-91d1a0e21be7" providerId="ADAL" clId="{BC76C92F-FABF-4921-8234-19EC766D414E}" dt="2022-09-24T18:26:57.784" v="2086" actId="14100"/>
          <ac:spMkLst>
            <pc:docMk/>
            <pc:sldMk cId="815966081" sldId="267"/>
            <ac:spMk id="41" creationId="{CE921021-AB85-F73D-5F2A-5998EF4F614E}"/>
          </ac:spMkLst>
        </pc:spChg>
        <pc:spChg chg="del">
          <ac:chgData name="Calderon, Brian" userId="ada3a8c4-dfa5-426d-afc8-91d1a0e21be7" providerId="ADAL" clId="{BC76C92F-FABF-4921-8234-19EC766D414E}" dt="2022-09-24T18:26:27.249" v="2062" actId="478"/>
          <ac:spMkLst>
            <pc:docMk/>
            <pc:sldMk cId="815966081" sldId="267"/>
            <ac:spMk id="48" creationId="{C32C9278-E490-2085-1437-31479A15926F}"/>
          </ac:spMkLst>
        </pc:spChg>
        <pc:cxnChg chg="del">
          <ac:chgData name="Calderon, Brian" userId="ada3a8c4-dfa5-426d-afc8-91d1a0e21be7" providerId="ADAL" clId="{BC76C92F-FABF-4921-8234-19EC766D414E}" dt="2022-09-24T18:26:51.850" v="2085" actId="478"/>
          <ac:cxnSpMkLst>
            <pc:docMk/>
            <pc:sldMk cId="815966081" sldId="267"/>
            <ac:cxnSpMk id="20" creationId="{E5159B8C-E2B1-D85B-AEF7-F3638CE1D3EF}"/>
          </ac:cxnSpMkLst>
        </pc:cxnChg>
        <pc:cxnChg chg="del">
          <ac:chgData name="Calderon, Brian" userId="ada3a8c4-dfa5-426d-afc8-91d1a0e21be7" providerId="ADAL" clId="{BC76C92F-FABF-4921-8234-19EC766D414E}" dt="2022-09-24T18:26:23.704" v="2058" actId="478"/>
          <ac:cxnSpMkLst>
            <pc:docMk/>
            <pc:sldMk cId="815966081" sldId="267"/>
            <ac:cxnSpMk id="35" creationId="{93D5F0A6-A8B0-FE96-2BE6-96C53259082A}"/>
          </ac:cxnSpMkLst>
        </pc:cxnChg>
        <pc:cxnChg chg="del mod">
          <ac:chgData name="Calderon, Brian" userId="ada3a8c4-dfa5-426d-afc8-91d1a0e21be7" providerId="ADAL" clId="{BC76C92F-FABF-4921-8234-19EC766D414E}" dt="2022-09-24T18:26:24.775" v="2060" actId="478"/>
          <ac:cxnSpMkLst>
            <pc:docMk/>
            <pc:sldMk cId="815966081" sldId="267"/>
            <ac:cxnSpMk id="36" creationId="{970F5B7D-1995-EE1C-3941-1758D8F11AC5}"/>
          </ac:cxnSpMkLst>
        </pc:cxnChg>
        <pc:cxnChg chg="del mod">
          <ac:chgData name="Calderon, Brian" userId="ada3a8c4-dfa5-426d-afc8-91d1a0e21be7" providerId="ADAL" clId="{BC76C92F-FABF-4921-8234-19EC766D414E}" dt="2022-09-24T18:26:25.961" v="2061" actId="478"/>
          <ac:cxnSpMkLst>
            <pc:docMk/>
            <pc:sldMk cId="815966081" sldId="267"/>
            <ac:cxnSpMk id="42" creationId="{D519F444-A945-3E28-4F92-A12009F5756F}"/>
          </ac:cxnSpMkLst>
        </pc:cxnChg>
        <pc:cxnChg chg="del mod">
          <ac:chgData name="Calderon, Brian" userId="ada3a8c4-dfa5-426d-afc8-91d1a0e21be7" providerId="ADAL" clId="{BC76C92F-FABF-4921-8234-19EC766D414E}" dt="2022-09-24T18:26:23.301" v="2057" actId="478"/>
          <ac:cxnSpMkLst>
            <pc:docMk/>
            <pc:sldMk cId="815966081" sldId="267"/>
            <ac:cxnSpMk id="46" creationId="{6EC453C7-3010-8202-2E81-876F30D5D473}"/>
          </ac:cxnSpMkLst>
        </pc:cxnChg>
      </pc:sldChg>
      <pc:sldChg chg="addSp delSp modSp add mod">
        <pc:chgData name="Calderon, Brian" userId="ada3a8c4-dfa5-426d-afc8-91d1a0e21be7" providerId="ADAL" clId="{BC76C92F-FABF-4921-8234-19EC766D414E}" dt="2022-09-24T19:16:09.201" v="3710" actId="478"/>
        <pc:sldMkLst>
          <pc:docMk/>
          <pc:sldMk cId="3475043862" sldId="268"/>
        </pc:sldMkLst>
        <pc:spChg chg="mod">
          <ac:chgData name="Calderon, Brian" userId="ada3a8c4-dfa5-426d-afc8-91d1a0e21be7" providerId="ADAL" clId="{BC76C92F-FABF-4921-8234-19EC766D414E}" dt="2022-09-24T18:58:55.276" v="2986" actId="20577"/>
          <ac:spMkLst>
            <pc:docMk/>
            <pc:sldMk cId="3475043862" sldId="268"/>
            <ac:spMk id="2" creationId="{3EC06408-2C0B-6CCE-924E-DFCE45BF866F}"/>
          </ac:spMkLst>
        </pc:spChg>
        <pc:spChg chg="add del mod">
          <ac:chgData name="Calderon, Brian" userId="ada3a8c4-dfa5-426d-afc8-91d1a0e21be7" providerId="ADAL" clId="{BC76C92F-FABF-4921-8234-19EC766D414E}" dt="2022-09-24T18:49:00.990" v="2642" actId="478"/>
          <ac:spMkLst>
            <pc:docMk/>
            <pc:sldMk cId="3475043862" sldId="268"/>
            <ac:spMk id="3" creationId="{1D248B49-DDFD-0E30-F53F-A9FA8674079E}"/>
          </ac:spMkLst>
        </pc:spChg>
        <pc:spChg chg="add del mod">
          <ac:chgData name="Calderon, Brian" userId="ada3a8c4-dfa5-426d-afc8-91d1a0e21be7" providerId="ADAL" clId="{BC76C92F-FABF-4921-8234-19EC766D414E}" dt="2022-09-24T18:49:01.685" v="2643" actId="478"/>
          <ac:spMkLst>
            <pc:docMk/>
            <pc:sldMk cId="3475043862" sldId="268"/>
            <ac:spMk id="5" creationId="{211BBE79-DD0F-2298-C643-9A92ECE94EE2}"/>
          </ac:spMkLst>
        </pc:spChg>
        <pc:spChg chg="del">
          <ac:chgData name="Calderon, Brian" userId="ada3a8c4-dfa5-426d-afc8-91d1a0e21be7" providerId="ADAL" clId="{BC76C92F-FABF-4921-8234-19EC766D414E}" dt="2022-09-24T18:47:45.053" v="2622" actId="478"/>
          <ac:spMkLst>
            <pc:docMk/>
            <pc:sldMk cId="3475043862" sldId="268"/>
            <ac:spMk id="12" creationId="{D96EAA27-D2A4-7175-D6A2-765187A61D98}"/>
          </ac:spMkLst>
        </pc:spChg>
        <pc:spChg chg="add del mod">
          <ac:chgData name="Calderon, Brian" userId="ada3a8c4-dfa5-426d-afc8-91d1a0e21be7" providerId="ADAL" clId="{BC76C92F-FABF-4921-8234-19EC766D414E}" dt="2022-09-24T18:47:55.576" v="2627" actId="478"/>
          <ac:spMkLst>
            <pc:docMk/>
            <pc:sldMk cId="3475043862" sldId="268"/>
            <ac:spMk id="13" creationId="{2DAEEB47-4D4D-D6F8-6BA8-505584F2FA4F}"/>
          </ac:spMkLst>
        </pc:spChg>
        <pc:spChg chg="add del mod">
          <ac:chgData name="Calderon, Brian" userId="ada3a8c4-dfa5-426d-afc8-91d1a0e21be7" providerId="ADAL" clId="{BC76C92F-FABF-4921-8234-19EC766D414E}" dt="2022-09-24T18:49:00.667" v="2641" actId="478"/>
          <ac:spMkLst>
            <pc:docMk/>
            <pc:sldMk cId="3475043862" sldId="268"/>
            <ac:spMk id="14" creationId="{01F06DF9-7C3E-6B57-CB98-E9A3E09B5E06}"/>
          </ac:spMkLst>
        </pc:spChg>
        <pc:spChg chg="add del mod">
          <ac:chgData name="Calderon, Brian" userId="ada3a8c4-dfa5-426d-afc8-91d1a0e21be7" providerId="ADAL" clId="{BC76C92F-FABF-4921-8234-19EC766D414E}" dt="2022-09-24T18:49:50.594" v="2648" actId="478"/>
          <ac:spMkLst>
            <pc:docMk/>
            <pc:sldMk cId="3475043862" sldId="268"/>
            <ac:spMk id="15" creationId="{0890F32A-2D99-BC4E-30C3-215BA085586E}"/>
          </ac:spMkLst>
        </pc:spChg>
        <pc:spChg chg="add del mod">
          <ac:chgData name="Calderon, Brian" userId="ada3a8c4-dfa5-426d-afc8-91d1a0e21be7" providerId="ADAL" clId="{BC76C92F-FABF-4921-8234-19EC766D414E}" dt="2022-09-24T18:49:49.774" v="2647" actId="478"/>
          <ac:spMkLst>
            <pc:docMk/>
            <pc:sldMk cId="3475043862" sldId="268"/>
            <ac:spMk id="16" creationId="{A6047231-9A1F-F1C1-DB36-8D2A2C30EFAB}"/>
          </ac:spMkLst>
        </pc:spChg>
        <pc:spChg chg="add del mod">
          <ac:chgData name="Calderon, Brian" userId="ada3a8c4-dfa5-426d-afc8-91d1a0e21be7" providerId="ADAL" clId="{BC76C92F-FABF-4921-8234-19EC766D414E}" dt="2022-09-24T18:58:57.240" v="2987" actId="478"/>
          <ac:spMkLst>
            <pc:docMk/>
            <pc:sldMk cId="3475043862" sldId="268"/>
            <ac:spMk id="17" creationId="{4E7AC024-743F-2666-DCB4-BF09BF11F839}"/>
          </ac:spMkLst>
        </pc:spChg>
        <pc:spChg chg="add mod">
          <ac:chgData name="Calderon, Brian" userId="ada3a8c4-dfa5-426d-afc8-91d1a0e21be7" providerId="ADAL" clId="{BC76C92F-FABF-4921-8234-19EC766D414E}" dt="2022-09-24T19:10:40.807" v="3405" actId="20577"/>
          <ac:spMkLst>
            <pc:docMk/>
            <pc:sldMk cId="3475043862" sldId="268"/>
            <ac:spMk id="18" creationId="{7B8AB0F8-3DE0-1119-1750-FCE4681D309D}"/>
          </ac:spMkLst>
        </pc:spChg>
        <pc:spChg chg="add mod">
          <ac:chgData name="Calderon, Brian" userId="ada3a8c4-dfa5-426d-afc8-91d1a0e21be7" providerId="ADAL" clId="{BC76C92F-FABF-4921-8234-19EC766D414E}" dt="2022-09-24T19:14:40.213" v="3649" actId="20577"/>
          <ac:spMkLst>
            <pc:docMk/>
            <pc:sldMk cId="3475043862" sldId="268"/>
            <ac:spMk id="23" creationId="{4633D332-0E27-6A03-7175-7CC3700CAC01}"/>
          </ac:spMkLst>
        </pc:spChg>
        <pc:spChg chg="add mod">
          <ac:chgData name="Calderon, Brian" userId="ada3a8c4-dfa5-426d-afc8-91d1a0e21be7" providerId="ADAL" clId="{BC76C92F-FABF-4921-8234-19EC766D414E}" dt="2022-09-24T19:14:42.806" v="3651" actId="20577"/>
          <ac:spMkLst>
            <pc:docMk/>
            <pc:sldMk cId="3475043862" sldId="268"/>
            <ac:spMk id="24" creationId="{99D3306F-1D7C-0731-A2FE-3893D97FE51B}"/>
          </ac:spMkLst>
        </pc:spChg>
        <pc:grpChg chg="del">
          <ac:chgData name="Calderon, Brian" userId="ada3a8c4-dfa5-426d-afc8-91d1a0e21be7" providerId="ADAL" clId="{BC76C92F-FABF-4921-8234-19EC766D414E}" dt="2022-09-24T18:47:43.672" v="2621" actId="478"/>
          <ac:grpSpMkLst>
            <pc:docMk/>
            <pc:sldMk cId="3475043862" sldId="268"/>
            <ac:grpSpMk id="11" creationId="{5A17BB88-64B4-A1B1-593B-1F0467D207B4}"/>
          </ac:grpSpMkLst>
        </pc:grpChg>
        <pc:grpChg chg="add mod">
          <ac:chgData name="Calderon, Brian" userId="ada3a8c4-dfa5-426d-afc8-91d1a0e21be7" providerId="ADAL" clId="{BC76C92F-FABF-4921-8234-19EC766D414E}" dt="2022-09-24T19:09:20.101" v="3380" actId="164"/>
          <ac:grpSpMkLst>
            <pc:docMk/>
            <pc:sldMk cId="3475043862" sldId="268"/>
            <ac:grpSpMk id="25" creationId="{81AFB297-9FFB-F08A-DF7A-9D4FEC056B75}"/>
          </ac:grpSpMkLst>
        </pc:grpChg>
        <pc:grpChg chg="add mod">
          <ac:chgData name="Calderon, Brian" userId="ada3a8c4-dfa5-426d-afc8-91d1a0e21be7" providerId="ADAL" clId="{BC76C92F-FABF-4921-8234-19EC766D414E}" dt="2022-09-24T19:09:23.427" v="3381" actId="164"/>
          <ac:grpSpMkLst>
            <pc:docMk/>
            <pc:sldMk cId="3475043862" sldId="268"/>
            <ac:grpSpMk id="26" creationId="{DB390ED7-C4B6-A35B-CFA6-EDF2D762106C}"/>
          </ac:grpSpMkLst>
        </pc:grpChg>
        <pc:picChg chg="add mod">
          <ac:chgData name="Calderon, Brian" userId="ada3a8c4-dfa5-426d-afc8-91d1a0e21be7" providerId="ADAL" clId="{BC76C92F-FABF-4921-8234-19EC766D414E}" dt="2022-09-24T19:09:20.101" v="3380" actId="164"/>
          <ac:picMkLst>
            <pc:docMk/>
            <pc:sldMk cId="3475043862" sldId="268"/>
            <ac:picMk id="20" creationId="{A5B43B8B-E43E-0D05-A2DB-D2298DE12FB0}"/>
          </ac:picMkLst>
        </pc:picChg>
        <pc:picChg chg="add mod">
          <ac:chgData name="Calderon, Brian" userId="ada3a8c4-dfa5-426d-afc8-91d1a0e21be7" providerId="ADAL" clId="{BC76C92F-FABF-4921-8234-19EC766D414E}" dt="2022-09-24T19:09:23.427" v="3381" actId="164"/>
          <ac:picMkLst>
            <pc:docMk/>
            <pc:sldMk cId="3475043862" sldId="268"/>
            <ac:picMk id="22" creationId="{01B2C40A-1EBC-E5B1-336A-A1A4EB91D4C6}"/>
          </ac:picMkLst>
        </pc:picChg>
        <pc:picChg chg="add del mod">
          <ac:chgData name="Calderon, Brian" userId="ada3a8c4-dfa5-426d-afc8-91d1a0e21be7" providerId="ADAL" clId="{BC76C92F-FABF-4921-8234-19EC766D414E}" dt="2022-09-24T19:16:09.201" v="3710" actId="478"/>
          <ac:picMkLst>
            <pc:docMk/>
            <pc:sldMk cId="3475043862" sldId="268"/>
            <ac:picMk id="28" creationId="{9D6CAEA6-8B62-636D-EDF7-7BAEB463D200}"/>
          </ac:picMkLst>
        </pc:picChg>
      </pc:sldChg>
      <pc:sldChg chg="addSp delSp modSp add mod">
        <pc:chgData name="Calderon, Brian" userId="ada3a8c4-dfa5-426d-afc8-91d1a0e21be7" providerId="ADAL" clId="{BC76C92F-FABF-4921-8234-19EC766D414E}" dt="2022-09-24T19:15:13.729" v="3700" actId="20577"/>
        <pc:sldMkLst>
          <pc:docMk/>
          <pc:sldMk cId="2010380122" sldId="269"/>
        </pc:sldMkLst>
        <pc:spChg chg="mod">
          <ac:chgData name="Calderon, Brian" userId="ada3a8c4-dfa5-426d-afc8-91d1a0e21be7" providerId="ADAL" clId="{BC76C92F-FABF-4921-8234-19EC766D414E}" dt="2022-09-24T19:11:59.938" v="3423" actId="20577"/>
          <ac:spMkLst>
            <pc:docMk/>
            <pc:sldMk cId="2010380122" sldId="269"/>
            <ac:spMk id="2" creationId="{3EC06408-2C0B-6CCE-924E-DFCE45BF866F}"/>
          </ac:spMkLst>
        </pc:spChg>
        <pc:spChg chg="add mod">
          <ac:chgData name="Calderon, Brian" userId="ada3a8c4-dfa5-426d-afc8-91d1a0e21be7" providerId="ADAL" clId="{BC76C92F-FABF-4921-8234-19EC766D414E}" dt="2022-09-24T19:15:13.729" v="3700" actId="20577"/>
          <ac:spMkLst>
            <pc:docMk/>
            <pc:sldMk cId="2010380122" sldId="269"/>
            <ac:spMk id="5" creationId="{40008DDF-9EAA-B666-9616-7C0F96D65CFE}"/>
          </ac:spMkLst>
        </pc:spChg>
        <pc:spChg chg="add mod">
          <ac:chgData name="Calderon, Brian" userId="ada3a8c4-dfa5-426d-afc8-91d1a0e21be7" providerId="ADAL" clId="{BC76C92F-FABF-4921-8234-19EC766D414E}" dt="2022-09-24T19:15:11.697" v="3698" actId="20577"/>
          <ac:spMkLst>
            <pc:docMk/>
            <pc:sldMk cId="2010380122" sldId="269"/>
            <ac:spMk id="6" creationId="{59F7698A-26E5-0907-0338-617B95C01E21}"/>
          </ac:spMkLst>
        </pc:spChg>
        <pc:spChg chg="mod">
          <ac:chgData name="Calderon, Brian" userId="ada3a8c4-dfa5-426d-afc8-91d1a0e21be7" providerId="ADAL" clId="{BC76C92F-FABF-4921-8234-19EC766D414E}" dt="2022-09-24T19:14:24.923" v="3640" actId="20577"/>
          <ac:spMkLst>
            <pc:docMk/>
            <pc:sldMk cId="2010380122" sldId="269"/>
            <ac:spMk id="18" creationId="{7B8AB0F8-3DE0-1119-1750-FCE4681D309D}"/>
          </ac:spMkLst>
        </pc:spChg>
        <pc:grpChg chg="del">
          <ac:chgData name="Calderon, Brian" userId="ada3a8c4-dfa5-426d-afc8-91d1a0e21be7" providerId="ADAL" clId="{BC76C92F-FABF-4921-8234-19EC766D414E}" dt="2022-09-24T19:11:45.826" v="3409" actId="478"/>
          <ac:grpSpMkLst>
            <pc:docMk/>
            <pc:sldMk cId="2010380122" sldId="269"/>
            <ac:grpSpMk id="25" creationId="{81AFB297-9FFB-F08A-DF7A-9D4FEC056B75}"/>
          </ac:grpSpMkLst>
        </pc:grpChg>
        <pc:grpChg chg="del">
          <ac:chgData name="Calderon, Brian" userId="ada3a8c4-dfa5-426d-afc8-91d1a0e21be7" providerId="ADAL" clId="{BC76C92F-FABF-4921-8234-19EC766D414E}" dt="2022-09-24T19:11:46.195" v="3410" actId="478"/>
          <ac:grpSpMkLst>
            <pc:docMk/>
            <pc:sldMk cId="2010380122" sldId="269"/>
            <ac:grpSpMk id="26" creationId="{DB390ED7-C4B6-A35B-CFA6-EDF2D762106C}"/>
          </ac:grpSpMkLst>
        </pc:grpChg>
        <pc:picChg chg="add mod">
          <ac:chgData name="Calderon, Brian" userId="ada3a8c4-dfa5-426d-afc8-91d1a0e21be7" providerId="ADAL" clId="{BC76C92F-FABF-4921-8234-19EC766D414E}" dt="2022-09-24T19:13:55.251" v="3535" actId="1076"/>
          <ac:picMkLst>
            <pc:docMk/>
            <pc:sldMk cId="2010380122" sldId="269"/>
            <ac:picMk id="4" creationId="{276E3438-3676-D599-A9FE-CBC9607959F4}"/>
          </ac:picMkLst>
        </pc:picChg>
        <pc:picChg chg="mod">
          <ac:chgData name="Calderon, Brian" userId="ada3a8c4-dfa5-426d-afc8-91d1a0e21be7" providerId="ADAL" clId="{BC76C92F-FABF-4921-8234-19EC766D414E}" dt="2022-09-24T19:11:51.253" v="3412" actId="14100"/>
          <ac:picMkLst>
            <pc:docMk/>
            <pc:sldMk cId="2010380122" sldId="269"/>
            <ac:picMk id="28" creationId="{9D6CAEA6-8B62-636D-EDF7-7BAEB463D200}"/>
          </ac:picMkLst>
        </pc:picChg>
      </pc:sldChg>
      <pc:sldChg chg="addSp delSp modSp add mod ord">
        <pc:chgData name="Calderon, Brian" userId="ada3a8c4-dfa5-426d-afc8-91d1a0e21be7" providerId="ADAL" clId="{BC76C92F-FABF-4921-8234-19EC766D414E}" dt="2022-09-30T19:25:34.284" v="4884" actId="20577"/>
        <pc:sldMkLst>
          <pc:docMk/>
          <pc:sldMk cId="3939317778" sldId="270"/>
        </pc:sldMkLst>
        <pc:spChg chg="mod">
          <ac:chgData name="Calderon, Brian" userId="ada3a8c4-dfa5-426d-afc8-91d1a0e21be7" providerId="ADAL" clId="{BC76C92F-FABF-4921-8234-19EC766D414E}" dt="2022-09-24T19:17:47.095" v="3752" actId="20577"/>
          <ac:spMkLst>
            <pc:docMk/>
            <pc:sldMk cId="3939317778" sldId="270"/>
            <ac:spMk id="2" creationId="{3EC06408-2C0B-6CCE-924E-DFCE45BF866F}"/>
          </ac:spMkLst>
        </pc:spChg>
        <pc:spChg chg="del">
          <ac:chgData name="Calderon, Brian" userId="ada3a8c4-dfa5-426d-afc8-91d1a0e21be7" providerId="ADAL" clId="{BC76C92F-FABF-4921-8234-19EC766D414E}" dt="2022-09-24T19:15:46.764" v="3709" actId="478"/>
          <ac:spMkLst>
            <pc:docMk/>
            <pc:sldMk cId="3939317778" sldId="270"/>
            <ac:spMk id="5" creationId="{40008DDF-9EAA-B666-9616-7C0F96D65CFE}"/>
          </ac:spMkLst>
        </pc:spChg>
        <pc:spChg chg="del">
          <ac:chgData name="Calderon, Brian" userId="ada3a8c4-dfa5-426d-afc8-91d1a0e21be7" providerId="ADAL" clId="{BC76C92F-FABF-4921-8234-19EC766D414E}" dt="2022-09-24T19:15:44.501" v="3706" actId="478"/>
          <ac:spMkLst>
            <pc:docMk/>
            <pc:sldMk cId="3939317778" sldId="270"/>
            <ac:spMk id="6" creationId="{59F7698A-26E5-0907-0338-617B95C01E21}"/>
          </ac:spMkLst>
        </pc:spChg>
        <pc:spChg chg="add mod">
          <ac:chgData name="Calderon, Brian" userId="ada3a8c4-dfa5-426d-afc8-91d1a0e21be7" providerId="ADAL" clId="{BC76C92F-FABF-4921-8234-19EC766D414E}" dt="2022-09-24T19:25:01.364" v="4015" actId="164"/>
          <ac:spMkLst>
            <pc:docMk/>
            <pc:sldMk cId="3939317778" sldId="270"/>
            <ac:spMk id="8" creationId="{92E026C3-1459-FBC3-B9CF-50E761F66A4E}"/>
          </ac:spMkLst>
        </pc:spChg>
        <pc:spChg chg="add mod">
          <ac:chgData name="Calderon, Brian" userId="ada3a8c4-dfa5-426d-afc8-91d1a0e21be7" providerId="ADAL" clId="{BC76C92F-FABF-4921-8234-19EC766D414E}" dt="2022-09-24T19:25:01.364" v="4015" actId="164"/>
          <ac:spMkLst>
            <pc:docMk/>
            <pc:sldMk cId="3939317778" sldId="270"/>
            <ac:spMk id="9" creationId="{7E8DA803-868D-A12C-1C94-4334A2E33398}"/>
          </ac:spMkLst>
        </pc:spChg>
        <pc:spChg chg="add mod">
          <ac:chgData name="Calderon, Brian" userId="ada3a8c4-dfa5-426d-afc8-91d1a0e21be7" providerId="ADAL" clId="{BC76C92F-FABF-4921-8234-19EC766D414E}" dt="2022-09-24T19:25:01.364" v="4015" actId="164"/>
          <ac:spMkLst>
            <pc:docMk/>
            <pc:sldMk cId="3939317778" sldId="270"/>
            <ac:spMk id="10" creationId="{93C73452-02AD-7D31-DC63-5097E904453D}"/>
          </ac:spMkLst>
        </pc:spChg>
        <pc:spChg chg="add mod">
          <ac:chgData name="Calderon, Brian" userId="ada3a8c4-dfa5-426d-afc8-91d1a0e21be7" providerId="ADAL" clId="{BC76C92F-FABF-4921-8234-19EC766D414E}" dt="2022-09-24T19:25:01.364" v="4015" actId="164"/>
          <ac:spMkLst>
            <pc:docMk/>
            <pc:sldMk cId="3939317778" sldId="270"/>
            <ac:spMk id="11" creationId="{940646CD-F464-792F-1569-6B60882C54A3}"/>
          </ac:spMkLst>
        </pc:spChg>
        <pc:spChg chg="add mod">
          <ac:chgData name="Calderon, Brian" userId="ada3a8c4-dfa5-426d-afc8-91d1a0e21be7" providerId="ADAL" clId="{BC76C92F-FABF-4921-8234-19EC766D414E}" dt="2022-09-24T19:25:01.364" v="4015" actId="164"/>
          <ac:spMkLst>
            <pc:docMk/>
            <pc:sldMk cId="3939317778" sldId="270"/>
            <ac:spMk id="12" creationId="{35DADD66-99A4-F70D-DB87-7F601EED5995}"/>
          </ac:spMkLst>
        </pc:spChg>
        <pc:spChg chg="add mod">
          <ac:chgData name="Calderon, Brian" userId="ada3a8c4-dfa5-426d-afc8-91d1a0e21be7" providerId="ADAL" clId="{BC76C92F-FABF-4921-8234-19EC766D414E}" dt="2022-09-30T19:25:34.284" v="4884" actId="20577"/>
          <ac:spMkLst>
            <pc:docMk/>
            <pc:sldMk cId="3939317778" sldId="270"/>
            <ac:spMk id="16" creationId="{4BDCD2D2-AAB8-3924-6717-9EC5E01154A6}"/>
          </ac:spMkLst>
        </pc:spChg>
        <pc:spChg chg="mod">
          <ac:chgData name="Calderon, Brian" userId="ada3a8c4-dfa5-426d-afc8-91d1a0e21be7" providerId="ADAL" clId="{BC76C92F-FABF-4921-8234-19EC766D414E}" dt="2022-09-24T19:30:00.880" v="4494" actId="20577"/>
          <ac:spMkLst>
            <pc:docMk/>
            <pc:sldMk cId="3939317778" sldId="270"/>
            <ac:spMk id="18" creationId="{7B8AB0F8-3DE0-1119-1750-FCE4681D309D}"/>
          </ac:spMkLst>
        </pc:spChg>
        <pc:spChg chg="add mod">
          <ac:chgData name="Calderon, Brian" userId="ada3a8c4-dfa5-426d-afc8-91d1a0e21be7" providerId="ADAL" clId="{BC76C92F-FABF-4921-8234-19EC766D414E}" dt="2022-09-24T19:27:07.364" v="4098" actId="14100"/>
          <ac:spMkLst>
            <pc:docMk/>
            <pc:sldMk cId="3939317778" sldId="270"/>
            <ac:spMk id="20" creationId="{932A204E-F177-A8F9-D87B-736E2ECAA19A}"/>
          </ac:spMkLst>
        </pc:spChg>
        <pc:grpChg chg="add mod">
          <ac:chgData name="Calderon, Brian" userId="ada3a8c4-dfa5-426d-afc8-91d1a0e21be7" providerId="ADAL" clId="{BC76C92F-FABF-4921-8234-19EC766D414E}" dt="2022-09-24T19:26:05.045" v="4029" actId="14100"/>
          <ac:grpSpMkLst>
            <pc:docMk/>
            <pc:sldMk cId="3939317778" sldId="270"/>
            <ac:grpSpMk id="13" creationId="{ED706587-6DCE-FF8B-A9AF-D7BAAFBFC0F1}"/>
          </ac:grpSpMkLst>
        </pc:grpChg>
        <pc:picChg chg="del">
          <ac:chgData name="Calderon, Brian" userId="ada3a8c4-dfa5-426d-afc8-91d1a0e21be7" providerId="ADAL" clId="{BC76C92F-FABF-4921-8234-19EC766D414E}" dt="2022-09-24T19:15:44.501" v="3706" actId="478"/>
          <ac:picMkLst>
            <pc:docMk/>
            <pc:sldMk cId="3939317778" sldId="270"/>
            <ac:picMk id="4" creationId="{276E3438-3676-D599-A9FE-CBC9607959F4}"/>
          </ac:picMkLst>
        </pc:picChg>
        <pc:picChg chg="add mod">
          <ac:chgData name="Calderon, Brian" userId="ada3a8c4-dfa5-426d-afc8-91d1a0e21be7" providerId="ADAL" clId="{BC76C92F-FABF-4921-8234-19EC766D414E}" dt="2022-09-24T19:25:01.364" v="4015" actId="164"/>
          <ac:picMkLst>
            <pc:docMk/>
            <pc:sldMk cId="3939317778" sldId="270"/>
            <ac:picMk id="7" creationId="{F4F50ABB-3723-1B95-203F-61E428EA5A5D}"/>
          </ac:picMkLst>
        </pc:picChg>
        <pc:picChg chg="add mod">
          <ac:chgData name="Calderon, Brian" userId="ada3a8c4-dfa5-426d-afc8-91d1a0e21be7" providerId="ADAL" clId="{BC76C92F-FABF-4921-8234-19EC766D414E}" dt="2022-09-24T19:26:11.715" v="4032" actId="1076"/>
          <ac:picMkLst>
            <pc:docMk/>
            <pc:sldMk cId="3939317778" sldId="270"/>
            <ac:picMk id="15" creationId="{3B705D22-64DE-4132-2FA4-51C5193638B1}"/>
          </ac:picMkLst>
        </pc:picChg>
        <pc:picChg chg="add del">
          <ac:chgData name="Calderon, Brian" userId="ada3a8c4-dfa5-426d-afc8-91d1a0e21be7" providerId="ADAL" clId="{BC76C92F-FABF-4921-8234-19EC766D414E}" dt="2022-09-24T19:26:32.294" v="4070" actId="22"/>
          <ac:picMkLst>
            <pc:docMk/>
            <pc:sldMk cId="3939317778" sldId="270"/>
            <ac:picMk id="19" creationId="{F04FB035-D6B9-BF83-E551-CC34FCEA4385}"/>
          </ac:picMkLst>
        </pc:picChg>
        <pc:picChg chg="del mod">
          <ac:chgData name="Calderon, Brian" userId="ada3a8c4-dfa5-426d-afc8-91d1a0e21be7" providerId="ADAL" clId="{BC76C92F-FABF-4921-8234-19EC766D414E}" dt="2022-09-24T19:15:45.430" v="3708" actId="478"/>
          <ac:picMkLst>
            <pc:docMk/>
            <pc:sldMk cId="3939317778" sldId="270"/>
            <ac:picMk id="28" creationId="{9D6CAEA6-8B62-636D-EDF7-7BAEB463D200}"/>
          </ac:picMkLst>
        </pc:picChg>
      </pc:sldChg>
      <pc:sldChg chg="addSp delSp modSp add mod">
        <pc:chgData name="Calderon, Brian" userId="ada3a8c4-dfa5-426d-afc8-91d1a0e21be7" providerId="ADAL" clId="{BC76C92F-FABF-4921-8234-19EC766D414E}" dt="2022-09-24T19:17:38.835" v="3743" actId="1076"/>
        <pc:sldMkLst>
          <pc:docMk/>
          <pc:sldMk cId="3155834420" sldId="271"/>
        </pc:sldMkLst>
        <pc:spChg chg="mod">
          <ac:chgData name="Calderon, Brian" userId="ada3a8c4-dfa5-426d-afc8-91d1a0e21be7" providerId="ADAL" clId="{BC76C92F-FABF-4921-8234-19EC766D414E}" dt="2022-09-24T19:16:26.696" v="3720" actId="14100"/>
          <ac:spMkLst>
            <pc:docMk/>
            <pc:sldMk cId="3155834420" sldId="271"/>
            <ac:spMk id="5" creationId="{40008DDF-9EAA-B666-9616-7C0F96D65CFE}"/>
          </ac:spMkLst>
        </pc:spChg>
        <pc:spChg chg="mod">
          <ac:chgData name="Calderon, Brian" userId="ada3a8c4-dfa5-426d-afc8-91d1a0e21be7" providerId="ADAL" clId="{BC76C92F-FABF-4921-8234-19EC766D414E}" dt="2022-09-24T19:17:13.223" v="3735" actId="1076"/>
          <ac:spMkLst>
            <pc:docMk/>
            <pc:sldMk cId="3155834420" sldId="271"/>
            <ac:spMk id="6" creationId="{59F7698A-26E5-0907-0338-617B95C01E21}"/>
          </ac:spMkLst>
        </pc:spChg>
        <pc:picChg chg="del">
          <ac:chgData name="Calderon, Brian" userId="ada3a8c4-dfa5-426d-afc8-91d1a0e21be7" providerId="ADAL" clId="{BC76C92F-FABF-4921-8234-19EC766D414E}" dt="2022-09-24T19:16:17.497" v="3712" actId="478"/>
          <ac:picMkLst>
            <pc:docMk/>
            <pc:sldMk cId="3155834420" sldId="271"/>
            <ac:picMk id="4" creationId="{276E3438-3676-D599-A9FE-CBC9607959F4}"/>
          </ac:picMkLst>
        </pc:picChg>
        <pc:picChg chg="add mod ord">
          <ac:chgData name="Calderon, Brian" userId="ada3a8c4-dfa5-426d-afc8-91d1a0e21be7" providerId="ADAL" clId="{BC76C92F-FABF-4921-8234-19EC766D414E}" dt="2022-09-24T19:17:21.665" v="3737" actId="14100"/>
          <ac:picMkLst>
            <pc:docMk/>
            <pc:sldMk cId="3155834420" sldId="271"/>
            <ac:picMk id="7" creationId="{1D149A3E-3C4B-7609-7B97-85465596FA63}"/>
          </ac:picMkLst>
        </pc:picChg>
        <pc:picChg chg="add mod ord">
          <ac:chgData name="Calderon, Brian" userId="ada3a8c4-dfa5-426d-afc8-91d1a0e21be7" providerId="ADAL" clId="{BC76C92F-FABF-4921-8234-19EC766D414E}" dt="2022-09-24T19:17:38.835" v="3743" actId="1076"/>
          <ac:picMkLst>
            <pc:docMk/>
            <pc:sldMk cId="3155834420" sldId="271"/>
            <ac:picMk id="9" creationId="{4355438F-0B22-AEE8-CE4C-29D3F49CF8EE}"/>
          </ac:picMkLst>
        </pc:picChg>
        <pc:picChg chg="del">
          <ac:chgData name="Calderon, Brian" userId="ada3a8c4-dfa5-426d-afc8-91d1a0e21be7" providerId="ADAL" clId="{BC76C92F-FABF-4921-8234-19EC766D414E}" dt="2022-09-24T19:16:17.824" v="3713" actId="478"/>
          <ac:picMkLst>
            <pc:docMk/>
            <pc:sldMk cId="3155834420" sldId="271"/>
            <ac:picMk id="28" creationId="{9D6CAEA6-8B62-636D-EDF7-7BAEB463D200}"/>
          </ac:picMkLst>
        </pc:picChg>
      </pc:sldChg>
      <pc:sldChg chg="modSp add mod ord">
        <pc:chgData name="Calderon, Brian" userId="ada3a8c4-dfa5-426d-afc8-91d1a0e21be7" providerId="ADAL" clId="{BC76C92F-FABF-4921-8234-19EC766D414E}" dt="2022-09-24T19:27:28.046" v="4103" actId="207"/>
        <pc:sldMkLst>
          <pc:docMk/>
          <pc:sldMk cId="808006065" sldId="272"/>
        </pc:sldMkLst>
        <pc:spChg chg="mod">
          <ac:chgData name="Calderon, Brian" userId="ada3a8c4-dfa5-426d-afc8-91d1a0e21be7" providerId="ADAL" clId="{BC76C92F-FABF-4921-8234-19EC766D414E}" dt="2022-09-24T19:27:28.046" v="4103" actId="207"/>
          <ac:spMkLst>
            <pc:docMk/>
            <pc:sldMk cId="808006065" sldId="272"/>
            <ac:spMk id="2" creationId="{3B74F251-5055-3183-F998-DE5F5B831F3D}"/>
          </ac:spMkLst>
        </pc:spChg>
      </pc:sldChg>
      <pc:sldChg chg="addSp delSp modSp add mod ord">
        <pc:chgData name="Calderon, Brian" userId="ada3a8c4-dfa5-426d-afc8-91d1a0e21be7" providerId="ADAL" clId="{BC76C92F-FABF-4921-8234-19EC766D414E}" dt="2022-09-24T19:33:33.170" v="4882" actId="115"/>
        <pc:sldMkLst>
          <pc:docMk/>
          <pc:sldMk cId="2516622068" sldId="273"/>
        </pc:sldMkLst>
        <pc:spChg chg="mod">
          <ac:chgData name="Calderon, Brian" userId="ada3a8c4-dfa5-426d-afc8-91d1a0e21be7" providerId="ADAL" clId="{BC76C92F-FABF-4921-8234-19EC766D414E}" dt="2022-09-24T19:27:49.586" v="4144" actId="20577"/>
          <ac:spMkLst>
            <pc:docMk/>
            <pc:sldMk cId="2516622068" sldId="273"/>
            <ac:spMk id="2" creationId="{3EC06408-2C0B-6CCE-924E-DFCE45BF866F}"/>
          </ac:spMkLst>
        </pc:spChg>
        <pc:spChg chg="add mod">
          <ac:chgData name="Calderon, Brian" userId="ada3a8c4-dfa5-426d-afc8-91d1a0e21be7" providerId="ADAL" clId="{BC76C92F-FABF-4921-8234-19EC766D414E}" dt="2022-09-24T19:33:33.170" v="4882" actId="115"/>
          <ac:spMkLst>
            <pc:docMk/>
            <pc:sldMk cId="2516622068" sldId="273"/>
            <ac:spMk id="3" creationId="{AAFC1AA8-4A2B-8484-397E-C2E43059CF9E}"/>
          </ac:spMkLst>
        </pc:spChg>
        <pc:spChg chg="del">
          <ac:chgData name="Calderon, Brian" userId="ada3a8c4-dfa5-426d-afc8-91d1a0e21be7" providerId="ADAL" clId="{BC76C92F-FABF-4921-8234-19EC766D414E}" dt="2022-09-24T19:27:39.299" v="4111" actId="478"/>
          <ac:spMkLst>
            <pc:docMk/>
            <pc:sldMk cId="2516622068" sldId="273"/>
            <ac:spMk id="16" creationId="{4BDCD2D2-AAB8-3924-6717-9EC5E01154A6}"/>
          </ac:spMkLst>
        </pc:spChg>
        <pc:spChg chg="del">
          <ac:chgData name="Calderon, Brian" userId="ada3a8c4-dfa5-426d-afc8-91d1a0e21be7" providerId="ADAL" clId="{BC76C92F-FABF-4921-8234-19EC766D414E}" dt="2022-09-24T19:27:42.702" v="4112" actId="478"/>
          <ac:spMkLst>
            <pc:docMk/>
            <pc:sldMk cId="2516622068" sldId="273"/>
            <ac:spMk id="18" creationId="{7B8AB0F8-3DE0-1119-1750-FCE4681D309D}"/>
          </ac:spMkLst>
        </pc:spChg>
        <pc:spChg chg="del mod">
          <ac:chgData name="Calderon, Brian" userId="ada3a8c4-dfa5-426d-afc8-91d1a0e21be7" providerId="ADAL" clId="{BC76C92F-FABF-4921-8234-19EC766D414E}" dt="2022-09-24T19:27:37.466" v="4110" actId="478"/>
          <ac:spMkLst>
            <pc:docMk/>
            <pc:sldMk cId="2516622068" sldId="273"/>
            <ac:spMk id="20" creationId="{932A204E-F177-A8F9-D87B-736E2ECAA19A}"/>
          </ac:spMkLst>
        </pc:spChg>
        <pc:grpChg chg="del">
          <ac:chgData name="Calderon, Brian" userId="ada3a8c4-dfa5-426d-afc8-91d1a0e21be7" providerId="ADAL" clId="{BC76C92F-FABF-4921-8234-19EC766D414E}" dt="2022-09-24T19:27:35.939" v="4107" actId="478"/>
          <ac:grpSpMkLst>
            <pc:docMk/>
            <pc:sldMk cId="2516622068" sldId="273"/>
            <ac:grpSpMk id="13" creationId="{ED706587-6DCE-FF8B-A9AF-D7BAAFBFC0F1}"/>
          </ac:grpSpMkLst>
        </pc:grpChg>
        <pc:picChg chg="del">
          <ac:chgData name="Calderon, Brian" userId="ada3a8c4-dfa5-426d-afc8-91d1a0e21be7" providerId="ADAL" clId="{BC76C92F-FABF-4921-8234-19EC766D414E}" dt="2022-09-24T19:27:36.382" v="4108" actId="478"/>
          <ac:picMkLst>
            <pc:docMk/>
            <pc:sldMk cId="2516622068" sldId="273"/>
            <ac:picMk id="15" creationId="{3B705D22-64DE-4132-2FA4-51C5193638B1}"/>
          </ac:picMkLst>
        </pc:picChg>
      </pc:sldChg>
      <pc:sldMasterChg chg="delSldLayout">
        <pc:chgData name="Calderon, Brian" userId="ada3a8c4-dfa5-426d-afc8-91d1a0e21be7" providerId="ADAL" clId="{BC76C92F-FABF-4921-8234-19EC766D414E}" dt="2022-09-23T01:40:25.516" v="3" actId="47"/>
        <pc:sldMasterMkLst>
          <pc:docMk/>
          <pc:sldMasterMk cId="48666160" sldId="2147483660"/>
        </pc:sldMasterMkLst>
        <pc:sldLayoutChg chg="del">
          <pc:chgData name="Calderon, Brian" userId="ada3a8c4-dfa5-426d-afc8-91d1a0e21be7" providerId="ADAL" clId="{BC76C92F-FABF-4921-8234-19EC766D414E}" dt="2022-09-23T01:40:25.516" v="3" actId="47"/>
          <pc:sldLayoutMkLst>
            <pc:docMk/>
            <pc:sldMasterMk cId="48666160" sldId="2147483660"/>
            <pc:sldLayoutMk cId="2555929722" sldId="2147483696"/>
          </pc:sldLayoutMkLst>
        </pc:sldLayoutChg>
      </pc:sldMasterChg>
    </pc:docChg>
  </pc:docChgLst>
  <pc:docChgLst>
    <pc:chgData name="B C" userId="39a78cc0e91bdce5" providerId="LiveId" clId="{C71ECA54-18F9-4A07-AFCA-7FA052142B5F}"/>
    <pc:docChg chg="custSel modSld">
      <pc:chgData name="B C" userId="39a78cc0e91bdce5" providerId="LiveId" clId="{C71ECA54-18F9-4A07-AFCA-7FA052142B5F}" dt="2024-06-07T23:48:45.307" v="9"/>
      <pc:docMkLst>
        <pc:docMk/>
      </pc:docMkLst>
      <pc:sldChg chg="addSp delSp modSp mod">
        <pc:chgData name="B C" userId="39a78cc0e91bdce5" providerId="LiveId" clId="{C71ECA54-18F9-4A07-AFCA-7FA052142B5F}" dt="2024-06-07T23:37:06.926" v="5"/>
        <pc:sldMkLst>
          <pc:docMk/>
          <pc:sldMk cId="1646220004" sldId="286"/>
        </pc:sldMkLst>
        <pc:spChg chg="del topLvl">
          <ac:chgData name="B C" userId="39a78cc0e91bdce5" providerId="LiveId" clId="{C71ECA54-18F9-4A07-AFCA-7FA052142B5F}" dt="2024-06-07T23:37:05.989" v="4" actId="21"/>
          <ac:spMkLst>
            <pc:docMk/>
            <pc:sldMk cId="1646220004" sldId="286"/>
            <ac:spMk id="3" creationId="{A2185A0F-8463-118D-8BC6-295295B24662}"/>
          </ac:spMkLst>
        </pc:spChg>
        <pc:spChg chg="topLvl">
          <ac:chgData name="B C" userId="39a78cc0e91bdce5" providerId="LiveId" clId="{C71ECA54-18F9-4A07-AFCA-7FA052142B5F}" dt="2024-06-07T23:36:42.984" v="1" actId="21"/>
          <ac:spMkLst>
            <pc:docMk/>
            <pc:sldMk cId="1646220004" sldId="286"/>
            <ac:spMk id="5" creationId="{F46C0DB1-CE31-B233-436D-62178CDC3F8C}"/>
          </ac:spMkLst>
        </pc:spChg>
        <pc:spChg chg="add mod">
          <ac:chgData name="B C" userId="39a78cc0e91bdce5" providerId="LiveId" clId="{C71ECA54-18F9-4A07-AFCA-7FA052142B5F}" dt="2024-06-07T23:36:48.170" v="3" actId="1076"/>
          <ac:spMkLst>
            <pc:docMk/>
            <pc:sldMk cId="1646220004" sldId="286"/>
            <ac:spMk id="12" creationId="{9C9EF80C-B16D-7516-78AF-05C010CE4393}"/>
          </ac:spMkLst>
        </pc:spChg>
        <pc:spChg chg="add mod">
          <ac:chgData name="B C" userId="39a78cc0e91bdce5" providerId="LiveId" clId="{C71ECA54-18F9-4A07-AFCA-7FA052142B5F}" dt="2024-06-07T23:37:06.926" v="5"/>
          <ac:spMkLst>
            <pc:docMk/>
            <pc:sldMk cId="1646220004" sldId="286"/>
            <ac:spMk id="13" creationId="{A2185A0F-8463-118D-8BC6-295295B24662}"/>
          </ac:spMkLst>
        </pc:spChg>
        <pc:spChg chg="del mod topLvl">
          <ac:chgData name="B C" userId="39a78cc0e91bdce5" providerId="LiveId" clId="{C71ECA54-18F9-4A07-AFCA-7FA052142B5F}" dt="2024-06-07T23:36:42.984" v="1" actId="21"/>
          <ac:spMkLst>
            <pc:docMk/>
            <pc:sldMk cId="1646220004" sldId="286"/>
            <ac:spMk id="16" creationId="{9C9EF80C-B16D-7516-78AF-05C010CE4393}"/>
          </ac:spMkLst>
        </pc:spChg>
        <pc:grpChg chg="del">
          <ac:chgData name="B C" userId="39a78cc0e91bdce5" providerId="LiveId" clId="{C71ECA54-18F9-4A07-AFCA-7FA052142B5F}" dt="2024-06-07T23:36:42.984" v="1" actId="21"/>
          <ac:grpSpMkLst>
            <pc:docMk/>
            <pc:sldMk cId="1646220004" sldId="286"/>
            <ac:grpSpMk id="6" creationId="{301635D9-6FF2-2165-B2F1-FBD37E64CB50}"/>
          </ac:grpSpMkLst>
        </pc:grpChg>
        <pc:grpChg chg="del">
          <ac:chgData name="B C" userId="39a78cc0e91bdce5" providerId="LiveId" clId="{C71ECA54-18F9-4A07-AFCA-7FA052142B5F}" dt="2024-06-07T23:37:05.989" v="4" actId="21"/>
          <ac:grpSpMkLst>
            <pc:docMk/>
            <pc:sldMk cId="1646220004" sldId="286"/>
            <ac:grpSpMk id="8" creationId="{CDD8462A-8DAD-D789-EC9D-35AD1E98241F}"/>
          </ac:grpSpMkLst>
        </pc:grpChg>
        <pc:picChg chg="topLvl">
          <ac:chgData name="B C" userId="39a78cc0e91bdce5" providerId="LiveId" clId="{C71ECA54-18F9-4A07-AFCA-7FA052142B5F}" dt="2024-06-07T23:37:05.989" v="4" actId="21"/>
          <ac:picMkLst>
            <pc:docMk/>
            <pc:sldMk cId="1646220004" sldId="286"/>
            <ac:picMk id="4" creationId="{4A6B8C1E-7118-91F9-9AB7-E6FBFE17EB55}"/>
          </ac:picMkLst>
        </pc:picChg>
      </pc:sldChg>
      <pc:sldChg chg="addSp delSp modSp mod">
        <pc:chgData name="B C" userId="39a78cc0e91bdce5" providerId="LiveId" clId="{C71ECA54-18F9-4A07-AFCA-7FA052142B5F}" dt="2024-06-07T23:48:45.307" v="9"/>
        <pc:sldMkLst>
          <pc:docMk/>
          <pc:sldMk cId="2748257352" sldId="289"/>
        </pc:sldMkLst>
        <pc:spChg chg="del">
          <ac:chgData name="B C" userId="39a78cc0e91bdce5" providerId="LiveId" clId="{C71ECA54-18F9-4A07-AFCA-7FA052142B5F}" dt="2024-06-07T23:48:44.512" v="8" actId="21"/>
          <ac:spMkLst>
            <pc:docMk/>
            <pc:sldMk cId="2748257352" sldId="289"/>
            <ac:spMk id="6" creationId="{BC05369A-1A49-F80A-E638-69151CCC269B}"/>
          </ac:spMkLst>
        </pc:spChg>
        <pc:spChg chg="add mod">
          <ac:chgData name="B C" userId="39a78cc0e91bdce5" providerId="LiveId" clId="{C71ECA54-18F9-4A07-AFCA-7FA052142B5F}" dt="2024-06-07T23:48:45.307" v="9"/>
          <ac:spMkLst>
            <pc:docMk/>
            <pc:sldMk cId="2748257352" sldId="289"/>
            <ac:spMk id="10" creationId="{BC05369A-1A49-F80A-E638-69151CCC269B}"/>
          </ac:spMkLst>
        </pc:spChg>
        <pc:grpChg chg="add mod">
          <ac:chgData name="B C" userId="39a78cc0e91bdce5" providerId="LiveId" clId="{C71ECA54-18F9-4A07-AFCA-7FA052142B5F}" dt="2024-06-07T23:47:48.491" v="7" actId="164"/>
          <ac:grpSpMkLst>
            <pc:docMk/>
            <pc:sldMk cId="2748257352" sldId="289"/>
            <ac:grpSpMk id="3" creationId="{F34AB725-A8B7-BE54-EDBF-1338067568CE}"/>
          </ac:grpSpMkLst>
        </pc:grpChg>
        <pc:grpChg chg="del mod">
          <ac:chgData name="B C" userId="39a78cc0e91bdce5" providerId="LiveId" clId="{C71ECA54-18F9-4A07-AFCA-7FA052142B5F}" dt="2024-06-07T23:48:44.512" v="8" actId="21"/>
          <ac:grpSpMkLst>
            <pc:docMk/>
            <pc:sldMk cId="2748257352" sldId="289"/>
            <ac:grpSpMk id="7" creationId="{0622A245-FC2B-4E9D-30B2-3E70903115AF}"/>
          </ac:grpSpMkLst>
        </pc:grpChg>
        <pc:cxnChg chg="mod">
          <ac:chgData name="B C" userId="39a78cc0e91bdce5" providerId="LiveId" clId="{C71ECA54-18F9-4A07-AFCA-7FA052142B5F}" dt="2024-06-07T23:47:48.491" v="7" actId="164"/>
          <ac:cxnSpMkLst>
            <pc:docMk/>
            <pc:sldMk cId="2748257352" sldId="289"/>
            <ac:cxnSpMk id="8" creationId="{A852EC3D-ABE0-F4C8-8C5C-887149D10685}"/>
          </ac:cxnSpMkLst>
        </pc:cxnChg>
        <pc:cxnChg chg="mod">
          <ac:chgData name="B C" userId="39a78cc0e91bdce5" providerId="LiveId" clId="{C71ECA54-18F9-4A07-AFCA-7FA052142B5F}" dt="2024-06-07T23:47:48.491" v="7" actId="164"/>
          <ac:cxnSpMkLst>
            <pc:docMk/>
            <pc:sldMk cId="2748257352" sldId="289"/>
            <ac:cxnSpMk id="9" creationId="{67AEF54F-FFD6-B9A8-6633-D50EB49E44BE}"/>
          </ac:cxnSpMkLst>
        </pc:cxnChg>
        <pc:cxnChg chg="del">
          <ac:chgData name="B C" userId="39a78cc0e91bdce5" providerId="LiveId" clId="{C71ECA54-18F9-4A07-AFCA-7FA052142B5F}" dt="2024-06-07T23:47:44.325" v="6" actId="478"/>
          <ac:cxnSpMkLst>
            <pc:docMk/>
            <pc:sldMk cId="2748257352" sldId="289"/>
            <ac:cxnSpMk id="12" creationId="{953FAA44-DBD3-6FF2-7167-154FDA0424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C936D-C4BF-4A2B-9F66-52EDCD7830D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7472F-9A74-4577-810C-2A2EC3A6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Dumification</a:t>
            </a:r>
            <a:r>
              <a:rPr lang="en-US" dirty="0"/>
              <a:t> will automatically remove </a:t>
            </a:r>
            <a:r>
              <a:rPr lang="en-US" dirty="0" err="1"/>
              <a:t>NaN’s</a:t>
            </a:r>
            <a:r>
              <a:rPr lang="en-US" dirty="0"/>
              <a:t> from categorical columns.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7472F-9A74-4577-810C-2A2EC3A67F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Dumification</a:t>
            </a:r>
            <a:r>
              <a:rPr lang="en-US" dirty="0"/>
              <a:t> will automatically remove </a:t>
            </a:r>
            <a:r>
              <a:rPr lang="en-US" dirty="0" err="1"/>
              <a:t>NaN’s</a:t>
            </a:r>
            <a:r>
              <a:rPr lang="en-US" dirty="0"/>
              <a:t> from categorical columns.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7472F-9A74-4577-810C-2A2EC3A67F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Mutual Information (MI): this method tried to capture non-linear dependencies amongst the target variable and the features (i.e. y=sin(x)). This is useful since FI only takes into account linear dependencies to estimate their importance. It uses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entropy estimation from k-nearest neighbors distances [1]. 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[1] A.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Kraskov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H.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Stogbauer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and P.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Grassberger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“Estimating mutual information”. Phys. Rev. E 69, 2004.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7472F-9A74-4577-810C-2A2EC3A67F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*See lecture: supervised learning roundup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7472F-9A74-4577-810C-2A2EC3A67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Confusingly, the 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alpha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hyperparameter can be set via the “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l1_ratio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” argument that controls the contribution of the L1 and L2 penalties and the 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lambda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hyperparameter can be set via the “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alpha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” argument that controls the contribution of the sum of both penalties to the loss function.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7472F-9A74-4577-810C-2A2EC3A6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15 features using </a:t>
            </a:r>
            <a:r>
              <a:rPr lang="en-US" dirty="0" err="1"/>
              <a:t>GB.feature_importance</a:t>
            </a:r>
            <a:r>
              <a:rPr lang="en-US" dirty="0"/>
              <a:t>_: '</a:t>
            </a:r>
            <a:r>
              <a:rPr lang="en-US" dirty="0" err="1"/>
              <a:t>OverallQual</a:t>
            </a:r>
            <a:r>
              <a:rPr lang="en-US" dirty="0"/>
              <a:t>', '</a:t>
            </a:r>
            <a:r>
              <a:rPr lang="en-US" dirty="0" err="1"/>
              <a:t>GrLivArea</a:t>
            </a:r>
            <a:r>
              <a:rPr lang="en-US" dirty="0"/>
              <a:t>', '</a:t>
            </a:r>
            <a:r>
              <a:rPr lang="en-US" dirty="0" err="1"/>
              <a:t>TotalBsmtSF</a:t>
            </a:r>
            <a:r>
              <a:rPr lang="en-US" dirty="0"/>
              <a:t>', '1stFlrSF', '</a:t>
            </a:r>
            <a:r>
              <a:rPr lang="en-US" dirty="0" err="1"/>
              <a:t>GarageArea</a:t>
            </a:r>
            <a:r>
              <a:rPr lang="en-US" dirty="0"/>
              <a:t>', '</a:t>
            </a:r>
            <a:r>
              <a:rPr lang="en-US" dirty="0" err="1"/>
              <a:t>LotArea</a:t>
            </a:r>
            <a:r>
              <a:rPr lang="en-US" dirty="0"/>
              <a:t>', '</a:t>
            </a:r>
            <a:r>
              <a:rPr lang="en-US" dirty="0" err="1"/>
              <a:t>YearBuilt</a:t>
            </a:r>
            <a:r>
              <a:rPr lang="en-US" dirty="0"/>
              <a:t>', 'BsmtFinSF1', '</a:t>
            </a:r>
            <a:r>
              <a:rPr lang="en-US" dirty="0" err="1"/>
              <a:t>GarageCars</a:t>
            </a:r>
            <a:r>
              <a:rPr lang="en-US" dirty="0"/>
              <a:t>', '</a:t>
            </a:r>
            <a:r>
              <a:rPr lang="en-US" dirty="0" err="1"/>
              <a:t>YearRemodAdd</a:t>
            </a:r>
            <a:r>
              <a:rPr lang="en-US" dirty="0"/>
              <a:t>', '2ndFlrSF', '</a:t>
            </a:r>
            <a:r>
              <a:rPr lang="en-US" dirty="0" err="1"/>
              <a:t>ScreenPorch</a:t>
            </a:r>
            <a:r>
              <a:rPr lang="en-US" dirty="0"/>
              <a:t>', '</a:t>
            </a:r>
            <a:r>
              <a:rPr lang="en-US" dirty="0" err="1"/>
              <a:t>OpenPorchSF</a:t>
            </a:r>
            <a:r>
              <a:rPr lang="en-US" dirty="0"/>
              <a:t>', 'Condition2_PosN', '</a:t>
            </a:r>
            <a:r>
              <a:rPr lang="en-US" dirty="0" err="1"/>
              <a:t>LotFrontage</a:t>
            </a:r>
            <a:r>
              <a:rPr lang="en-US" dirty="0"/>
              <a:t>'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7472F-9A74-4577-810C-2A2EC3A6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Extra work: 	Since overall quality explains ~68% of the sale price create a map using this feature to show to home buyers.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	Since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OverallQual+GrLivArea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explains ~80% of the sale price create a map using this feature to show to home buyers.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7472F-9A74-4577-810C-2A2EC3A67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18F8322D-F6D0-FD48-8ECA-70197A182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75645" y="0"/>
            <a:ext cx="1012867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940">
                <a:solidFill>
                  <a:srgbClr val="C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Ttle">
            <a:extLst>
              <a:ext uri="{FF2B5EF4-FFF2-40B4-BE49-F238E27FC236}">
                <a16:creationId xmlns:a16="http://schemas.microsoft.com/office/drawing/2014/main" id="{1D014202-442C-6C41-9DD1-D92C2019E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3690" y="2781957"/>
            <a:ext cx="7190049" cy="164811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ts val="6368"/>
              </a:lnSpc>
              <a:spcBef>
                <a:spcPts val="0"/>
              </a:spcBef>
              <a:spcAft>
                <a:spcPts val="1819"/>
              </a:spcAft>
              <a:defRPr sz="4000" b="0" i="0" baseline="0">
                <a:solidFill>
                  <a:schemeClr val="bg1"/>
                </a:solidFill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Date">
            <a:extLst>
              <a:ext uri="{FF2B5EF4-FFF2-40B4-BE49-F238E27FC236}">
                <a16:creationId xmlns:a16="http://schemas.microsoft.com/office/drawing/2014/main" id="{99A11649-992A-9041-8A59-3BC29D989A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3885" y="4769026"/>
            <a:ext cx="7189810" cy="50391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Month, Day, Year</a:t>
            </a:r>
          </a:p>
        </p:txBody>
      </p:sp>
      <p:pic>
        <p:nvPicPr>
          <p:cNvPr id="8" name="Logo" descr="Logo&#10;&#10;Description automatically generated">
            <a:extLst>
              <a:ext uri="{FF2B5EF4-FFF2-40B4-BE49-F238E27FC236}">
                <a16:creationId xmlns:a16="http://schemas.microsoft.com/office/drawing/2014/main" id="{451685C8-C13E-4718-9B3B-64BDCAFB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60" y="936040"/>
            <a:ext cx="4796060" cy="9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8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628">
          <p15:clr>
            <a:srgbClr val="FBAE40"/>
          </p15:clr>
        </p15:guide>
        <p15:guide id="3" pos="13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029FD0-A527-4C46-8DD7-528E1B9240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3147" y="2073319"/>
            <a:ext cx="6200188" cy="2687558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lnSpc>
                <a:spcPct val="100000"/>
              </a:lnSpc>
              <a:defRPr sz="4400" baseline="0">
                <a:solidFill>
                  <a:schemeClr val="bg2"/>
                </a:solidFill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6E711-0388-4BA1-8928-DF6A8B364C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1687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8DA929D-0FD4-4742-8E23-891163AED921}"/>
              </a:ext>
            </a:extLst>
          </p:cNvPr>
          <p:cNvSpPr/>
          <p:nvPr/>
        </p:nvSpPr>
        <p:spPr>
          <a:xfrm>
            <a:off x="3849122" y="2704535"/>
            <a:ext cx="637712" cy="1425124"/>
          </a:xfrm>
          <a:custGeom>
            <a:avLst/>
            <a:gdLst/>
            <a:ahLst/>
            <a:cxnLst/>
            <a:rect l="l" t="t" r="r" b="b"/>
            <a:pathLst>
              <a:path w="1051559" h="2350134">
                <a:moveTo>
                  <a:pt x="1046365" y="1303375"/>
                </a:moveTo>
                <a:lnTo>
                  <a:pt x="0" y="1303375"/>
                </a:lnTo>
                <a:lnTo>
                  <a:pt x="0" y="2349728"/>
                </a:lnTo>
                <a:lnTo>
                  <a:pt x="1046365" y="2349728"/>
                </a:lnTo>
                <a:lnTo>
                  <a:pt x="1046365" y="1303375"/>
                </a:lnTo>
                <a:close/>
              </a:path>
              <a:path w="1051559" h="2350134">
                <a:moveTo>
                  <a:pt x="1051458" y="0"/>
                </a:moveTo>
                <a:lnTo>
                  <a:pt x="0" y="0"/>
                </a:lnTo>
                <a:lnTo>
                  <a:pt x="0" y="1051509"/>
                </a:lnTo>
                <a:lnTo>
                  <a:pt x="1051458" y="1051509"/>
                </a:lnTo>
                <a:lnTo>
                  <a:pt x="1051458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431AAB-E6C7-4C97-B573-9810021ADEB3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36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D6598CB0-0EB1-4436-B696-B40BDA862E74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C7574D-61F2-49F9-A86F-82212C44874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57E3BC0-FA77-4374-9FBB-45C7176F3B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3" y="1735493"/>
            <a:ext cx="484632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01D83B6-9C90-4A86-A52B-4557EABD51D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rgbClr val="1C1B1A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969B4-74C3-4F8D-A8A2-74213474B0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92857" y="1735492"/>
            <a:ext cx="484632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91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D6598CB0-0EB1-4436-B696-B40BDA862E74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C7574D-61F2-49F9-A86F-82212C44874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57E3BC0-FA77-4374-9FBB-45C7176F3B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3" y="1735493"/>
            <a:ext cx="484632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01D83B6-9C90-4A86-A52B-4557EABD51D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969B4-74C3-4F8D-A8A2-74213474B0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92857" y="1735492"/>
            <a:ext cx="484632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74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D6598CB0-0EB1-4436-B696-B40BDA862E74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C7574D-61F2-49F9-A86F-82212C44874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57E3BC0-FA77-4374-9FBB-45C7176F3B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3" y="1735493"/>
            <a:ext cx="320040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01D83B6-9C90-4A86-A52B-4557EABD51D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969B4-74C3-4F8D-A8A2-74213474B0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50127" y="1735492"/>
            <a:ext cx="320040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05F207-FD8A-47F8-9F71-E1E451D886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7165" y="1735491"/>
            <a:ext cx="320040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24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D6598CB0-0EB1-4436-B696-B40BDA862E74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C7574D-61F2-49F9-A86F-82212C44874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57E3BC0-FA77-4374-9FBB-45C7176F3B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3" y="1735493"/>
            <a:ext cx="320040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01D83B6-9C90-4A86-A52B-4557EABD51D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9969B4-74C3-4F8D-A8A2-74213474B0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50127" y="1735492"/>
            <a:ext cx="320040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05F207-FD8A-47F8-9F71-E1E451D886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7165" y="1735491"/>
            <a:ext cx="3200400" cy="44652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62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328FD2B4-A086-114E-8FA9-35BD6C40AAB5}"/>
              </a:ext>
            </a:extLst>
          </p:cNvPr>
          <p:cNvSpPr/>
          <p:nvPr/>
        </p:nvSpPr>
        <p:spPr>
          <a:xfrm>
            <a:off x="11643563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0CCEF-6355-E949-A99C-FAB7F3F6263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260489" y="2"/>
            <a:ext cx="7671025" cy="3290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940">
                <a:solidFill>
                  <a:srgbClr val="C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5002E2-2682-8C4E-BB97-513D0CB58A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977" y="3429001"/>
            <a:ext cx="3017520" cy="80117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b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9D2C81B4-9C98-9141-9643-97793B2059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33010" y="4367153"/>
            <a:ext cx="3017520" cy="194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 dirty="0"/>
              <a:t>Click to add a paragraph of text. The rest is placeholder copy. 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121C0851-90C3-6843-BC01-DCF9E4D82B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07730" y="3428482"/>
            <a:ext cx="3017520" cy="80117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b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BA86A8B-CE05-314C-8FAC-8BFC791937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2762" y="4366634"/>
            <a:ext cx="3017520" cy="194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 dirty="0"/>
              <a:t>Click to add a paragraph of text. The rest is placeholder copy. 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000992BE-7635-2244-ACB2-5F6264EF2C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93742" y="3428482"/>
            <a:ext cx="3017520" cy="80117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b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C109114-69C1-FE4A-A58B-F1E4A88553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98774" y="4366634"/>
            <a:ext cx="3017520" cy="194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 dirty="0"/>
              <a:t>Click to add a paragraph of text. The rest is placeholder copy. 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51CBFD9A-2D2F-40E1-B810-12E5577095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127977" y="342899"/>
            <a:ext cx="2495196" cy="2947479"/>
          </a:xfrm>
          <a:prstGeom prst="rect">
            <a:avLst/>
          </a:prstGeom>
        </p:spPr>
        <p:txBody>
          <a:bodyPr vert="horz" wrap="square" lIns="0" tIns="12065" rIns="0" bIns="0" rtlCol="0" anchor="b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035B7E9E-DB98-43CB-A056-30470B4212D0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4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8A48-CCD2-8C49-9365-BA07992F78B4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043202" y="1886445"/>
            <a:ext cx="831732" cy="831739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US" dirty="0"/>
              <a:t>Click to add icon</a:t>
            </a: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D2A27F84-A992-1F4D-9385-67DBF9ABD013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664815" y="1886445"/>
            <a:ext cx="831732" cy="83173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1E2CCD22-96F8-D249-91BE-E6A9BDAA23D0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280482" y="1886445"/>
            <a:ext cx="831732" cy="831739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US" dirty="0"/>
              <a:t>Click to add icon</a:t>
            </a: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947013CF-F231-244C-A781-783AA983AA0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44853" y="691029"/>
            <a:ext cx="10162526" cy="56729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C88B8F9-6C41-4060-8DA2-EF4DE1082505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C428E38-FB22-49D4-A3EC-FD35DBD2E8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4857" y="2845628"/>
            <a:ext cx="2932811" cy="80117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5BBDAD50-AEE0-4932-A9C5-D9EA8FECE9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4857" y="3804811"/>
            <a:ext cx="2932811" cy="23586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 dirty="0"/>
              <a:t>Click to add a paragraph of text. The rest is placeholder copy. 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1FD8749B-5D53-462B-B4F7-E565871A9AD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60521" y="2845628"/>
            <a:ext cx="2932811" cy="80117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E5B341A6-D9B8-4143-B5A9-03A64B9E8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60521" y="3804811"/>
            <a:ext cx="2932811" cy="23586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 dirty="0"/>
              <a:t>Click to add a paragraph of text. The rest is placeholder copy. 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947E6240-7B7D-4518-ABB4-2AECE7F683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76187" y="2845628"/>
            <a:ext cx="2932811" cy="80117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171BE578-27D8-4CCE-AB4A-9399D4E7FE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76187" y="3804811"/>
            <a:ext cx="2932811" cy="23586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 dirty="0"/>
              <a:t>Click to add a paragraph of text. The rest is placeholder copy. </a:t>
            </a:r>
          </a:p>
        </p:txBody>
      </p:sp>
    </p:spTree>
    <p:extLst>
      <p:ext uri="{BB962C8B-B14F-4D97-AF65-F5344CB8AC3E}">
        <p14:creationId xmlns:p14="http://schemas.microsoft.com/office/powerpoint/2010/main" val="1740695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D6598CB0-0EB1-4436-B696-B40BDA862E74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C7574D-61F2-49F9-A86F-82212C44874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57E3BC0-FA77-4374-9FBB-45C7176F3B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1" y="1571302"/>
            <a:ext cx="4754880" cy="22328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01D83B6-9C90-4A86-A52B-4557EABD51D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05F207-FD8A-47F8-9F71-E1E451D886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25139" y="1571302"/>
            <a:ext cx="4754880" cy="22328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2BE235-FF93-4C8D-AC12-3DED46A5EC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6482" y="4029638"/>
            <a:ext cx="4754880" cy="22328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1B7AEAE-EB6B-43EF-86C7-AFB16E37493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7420" y="4029638"/>
            <a:ext cx="4754880" cy="22328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000" dirty="0"/>
            </a:lvl1pPr>
            <a:lvl2pPr>
              <a:defRPr lang="en-US" sz="2000" dirty="0">
                <a:latin typeface="Arial" panose="020B0604020202020204" pitchFamily="34" charset="0"/>
              </a:defRPr>
            </a:lvl2pPr>
            <a:lvl3pPr>
              <a:defRPr lang="en-US" sz="2000" dirty="0">
                <a:latin typeface="Arial" panose="020B0604020202020204" pitchFamily="34" charset="0"/>
              </a:defRPr>
            </a:lvl3pPr>
            <a:lvl4pPr>
              <a:defRPr lang="en-US" sz="2000" dirty="0">
                <a:latin typeface="Arial" panose="020B0604020202020204" pitchFamily="34" charset="0"/>
              </a:defRPr>
            </a:lvl4pPr>
            <a:lvl5pPr>
              <a:defRPr lang="en-US" sz="2000" dirty="0">
                <a:latin typeface="Arial" panose="020B0604020202020204" pitchFamily="34" charset="0"/>
              </a:defRPr>
            </a:lvl5pPr>
          </a:lstStyle>
          <a:p>
            <a:pPr marL="207955" lvl="0" indent="-207955"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Click to edit master text</a:t>
            </a:r>
          </a:p>
          <a:p>
            <a:pPr marL="450570" lvl="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27844" lvl="2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005118" lvl="3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82391" lvl="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868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92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Yellow Side Left" hidden="1">
            <a:extLst>
              <a:ext uri="{FF2B5EF4-FFF2-40B4-BE49-F238E27FC236}">
                <a16:creationId xmlns:a16="http://schemas.microsoft.com/office/drawing/2014/main" id="{297A5E42-D75E-0547-9078-FC7A201CC451}"/>
              </a:ext>
            </a:extLst>
          </p:cNvPr>
          <p:cNvSpPr/>
          <p:nvPr/>
        </p:nvSpPr>
        <p:spPr>
          <a:xfrm>
            <a:off x="1689" y="1049"/>
            <a:ext cx="6092920" cy="6856845"/>
          </a:xfrm>
          <a:custGeom>
            <a:avLst/>
            <a:gdLst/>
            <a:ahLst/>
            <a:cxnLst/>
            <a:rect l="l" t="t" r="r" b="b"/>
            <a:pathLst>
              <a:path w="10046970" h="11307445">
                <a:moveTo>
                  <a:pt x="10046531" y="0"/>
                </a:moveTo>
                <a:lnTo>
                  <a:pt x="0" y="0"/>
                </a:lnTo>
                <a:lnTo>
                  <a:pt x="0" y="11306828"/>
                </a:lnTo>
                <a:lnTo>
                  <a:pt x="10046531" y="11306828"/>
                </a:lnTo>
                <a:lnTo>
                  <a:pt x="10046531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AAB7BBE-2D2C-4A57-93CE-AE9543FC612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78057" y="800933"/>
            <a:ext cx="5116501" cy="5250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6C5724-1D9B-4477-B15F-E14505651C4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04302" y="800363"/>
            <a:ext cx="5116501" cy="5251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B157-BF6D-2541-8E02-D31040FDF1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47511" y="2907659"/>
            <a:ext cx="2309294" cy="6688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4000" b="0" i="0" baseline="0">
                <a:solidFill>
                  <a:schemeClr val="bg1"/>
                </a:solidFill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Lorem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FA3E2B8-7A48-3144-A79F-311482EE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8802" y="2921928"/>
            <a:ext cx="2309294" cy="6688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4000" b="0" i="0" baseline="0">
                <a:solidFill>
                  <a:schemeClr val="bg1"/>
                </a:solidFill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Ipsum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48C98B-4A6C-46F2-9777-3BF87DD0B7E5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lon">
            <a:extLst>
              <a:ext uri="{FF2B5EF4-FFF2-40B4-BE49-F238E27FC236}">
                <a16:creationId xmlns:a16="http://schemas.microsoft.com/office/drawing/2014/main" id="{08B682BF-3065-6A4A-8A95-A79053170EA4}"/>
              </a:ext>
            </a:extLst>
          </p:cNvPr>
          <p:cNvSpPr/>
          <p:nvPr/>
        </p:nvSpPr>
        <p:spPr>
          <a:xfrm>
            <a:off x="5688265" y="2517658"/>
            <a:ext cx="815624" cy="1822511"/>
          </a:xfrm>
          <a:custGeom>
            <a:avLst/>
            <a:gdLst/>
            <a:ahLst/>
            <a:cxnLst/>
            <a:rect l="l" t="t" r="r" b="b"/>
            <a:pathLst>
              <a:path w="1344929" h="3005454">
                <a:moveTo>
                  <a:pt x="1338148" y="0"/>
                </a:moveTo>
                <a:lnTo>
                  <a:pt x="0" y="0"/>
                </a:lnTo>
                <a:lnTo>
                  <a:pt x="0" y="1338148"/>
                </a:lnTo>
                <a:lnTo>
                  <a:pt x="1338148" y="1338148"/>
                </a:lnTo>
                <a:lnTo>
                  <a:pt x="1338148" y="0"/>
                </a:lnTo>
                <a:close/>
              </a:path>
              <a:path w="1344929" h="3005454">
                <a:moveTo>
                  <a:pt x="1344663" y="1660232"/>
                </a:moveTo>
                <a:lnTo>
                  <a:pt x="0" y="1660232"/>
                </a:lnTo>
                <a:lnTo>
                  <a:pt x="0" y="3004972"/>
                </a:lnTo>
                <a:lnTo>
                  <a:pt x="1344663" y="3004972"/>
                </a:lnTo>
                <a:lnTo>
                  <a:pt x="1344663" y="1660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64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3">
            <a:extLst>
              <a:ext uri="{FF2B5EF4-FFF2-40B4-BE49-F238E27FC236}">
                <a16:creationId xmlns:a16="http://schemas.microsoft.com/office/drawing/2014/main" id="{7C674EC4-3E5A-5F46-98CD-694C4C75E4F6}"/>
              </a:ext>
            </a:extLst>
          </p:cNvPr>
          <p:cNvGrpSpPr/>
          <p:nvPr/>
        </p:nvGrpSpPr>
        <p:grpSpPr>
          <a:xfrm>
            <a:off x="5896313" y="2"/>
            <a:ext cx="6295863" cy="6857615"/>
            <a:chOff x="9722771" y="0"/>
            <a:chExt cx="10381615" cy="113087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7117693-8E8A-484D-86B4-96E527FF0ECB}"/>
                </a:ext>
              </a:extLst>
            </p:cNvPr>
            <p:cNvSpPr/>
            <p:nvPr/>
          </p:nvSpPr>
          <p:spPr>
            <a:xfrm>
              <a:off x="10050604" y="0"/>
              <a:ext cx="10053955" cy="11308715"/>
            </a:xfrm>
            <a:custGeom>
              <a:avLst/>
              <a:gdLst/>
              <a:ahLst/>
              <a:cxnLst/>
              <a:rect l="l" t="t" r="r" b="b"/>
              <a:pathLst>
                <a:path w="10053955" h="11308715">
                  <a:moveTo>
                    <a:pt x="10053494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10053494" y="11308556"/>
                  </a:lnTo>
                  <a:lnTo>
                    <a:pt x="10053494" y="0"/>
                  </a:lnTo>
                  <a:close/>
                </a:path>
              </a:pathLst>
            </a:custGeom>
            <a:solidFill>
              <a:srgbClr val="FFDC34"/>
            </a:solidFill>
          </p:spPr>
          <p:txBody>
            <a:bodyPr wrap="square" lIns="0" tIns="0" rIns="0" bIns="0" rtlCol="0"/>
            <a:lstStyle/>
            <a:p>
              <a:endParaRPr sz="1092" dirty="0">
                <a:latin typeface="Arial" panose="020B0604020202020204" pitchFamily="34" charset="0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44C166EF-2302-6249-B3DA-B5D2CEDE2C34}"/>
                </a:ext>
              </a:extLst>
            </p:cNvPr>
            <p:cNvSpPr/>
            <p:nvPr/>
          </p:nvSpPr>
          <p:spPr>
            <a:xfrm>
              <a:off x="9722764" y="2837884"/>
              <a:ext cx="655955" cy="1581785"/>
            </a:xfrm>
            <a:custGeom>
              <a:avLst/>
              <a:gdLst/>
              <a:ahLst/>
              <a:cxnLst/>
              <a:rect l="l" t="t" r="r" b="b"/>
              <a:pathLst>
                <a:path w="655954" h="1581785">
                  <a:moveTo>
                    <a:pt x="655662" y="925753"/>
                  </a:moveTo>
                  <a:lnTo>
                    <a:pt x="0" y="925753"/>
                  </a:lnTo>
                  <a:lnTo>
                    <a:pt x="0" y="1581442"/>
                  </a:lnTo>
                  <a:lnTo>
                    <a:pt x="655662" y="1581442"/>
                  </a:lnTo>
                  <a:lnTo>
                    <a:pt x="655662" y="925753"/>
                  </a:lnTo>
                  <a:close/>
                </a:path>
                <a:path w="655954" h="1581785">
                  <a:moveTo>
                    <a:pt x="655662" y="0"/>
                  </a:moveTo>
                  <a:lnTo>
                    <a:pt x="0" y="0"/>
                  </a:lnTo>
                  <a:lnTo>
                    <a:pt x="0" y="655675"/>
                  </a:lnTo>
                  <a:lnTo>
                    <a:pt x="655662" y="655675"/>
                  </a:lnTo>
                  <a:lnTo>
                    <a:pt x="655662" y="0"/>
                  </a:lnTo>
                  <a:close/>
                </a:path>
              </a:pathLst>
            </a:custGeom>
            <a:solidFill>
              <a:srgbClr val="FF6012"/>
            </a:solidFill>
          </p:spPr>
          <p:txBody>
            <a:bodyPr wrap="square" lIns="0" tIns="0" rIns="0" bIns="0" rtlCol="0"/>
            <a:lstStyle/>
            <a:p>
              <a:endParaRPr sz="1092"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930DF97-1C31-7E4E-BC43-041350361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2305" y="1658289"/>
            <a:ext cx="3857655" cy="4031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Arial Black" panose="020B0604020202020204" pitchFamily="34" charset="0"/>
              </a:defRPr>
            </a:lvl1pPr>
            <a:lvl2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2pPr>
            <a:lvl3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3pPr>
            <a:lvl4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4pPr>
            <a:lvl5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5pPr>
          </a:lstStyle>
          <a:p>
            <a:pPr lvl="0"/>
            <a:r>
              <a:rPr lang="en-US" dirty="0"/>
              <a:t>Click to add large form copy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Sed libero </a:t>
            </a:r>
            <a:r>
              <a:rPr lang="en-US" dirty="0" err="1"/>
              <a:t>enim</a:t>
            </a:r>
            <a:r>
              <a:rPr lang="en-US" dirty="0"/>
              <a:t>, vestibulum at </a:t>
            </a:r>
            <a:r>
              <a:rPr lang="en-US" dirty="0" err="1"/>
              <a:t>elementum</a:t>
            </a:r>
            <a:r>
              <a:rPr lang="en-US" dirty="0"/>
              <a:t> sed,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E01443D-080A-A744-984D-9F8639393D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6929" y="1607218"/>
            <a:ext cx="3857655" cy="30235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2"/>
                </a:solidFill>
                <a:latin typeface="Arial Black" panose="020B0604020202020204" pitchFamily="34" charset="0"/>
              </a:defRPr>
            </a:lvl1pPr>
            <a:lvl2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2pPr>
            <a:lvl3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3pPr>
            <a:lvl4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4pPr>
            <a:lvl5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5pPr>
          </a:lstStyle>
          <a:p>
            <a:pPr lvl="0"/>
            <a:r>
              <a:rPr lang="en-US" dirty="0"/>
              <a:t>Click to add large form copy sed libero </a:t>
            </a:r>
            <a:r>
              <a:rPr lang="en-US" dirty="0" err="1"/>
              <a:t>enim</a:t>
            </a:r>
            <a:r>
              <a:rPr lang="en-US" dirty="0"/>
              <a:t>, vestibulum at </a:t>
            </a:r>
            <a:r>
              <a:rPr lang="en-US" dirty="0" err="1"/>
              <a:t>elementum</a:t>
            </a:r>
            <a:r>
              <a:rPr lang="en-US" dirty="0"/>
              <a:t> sed,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4C84E9E-77A1-4207-B61C-42332319187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27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8BB247A8-0EF4-D349-B0F5-9A51C4CE7D8D}"/>
              </a:ext>
            </a:extLst>
          </p:cNvPr>
          <p:cNvSpPr/>
          <p:nvPr/>
        </p:nvSpPr>
        <p:spPr>
          <a:xfrm>
            <a:off x="6095125" y="2"/>
            <a:ext cx="6097155" cy="6857998"/>
          </a:xfrm>
          <a:custGeom>
            <a:avLst/>
            <a:gdLst/>
            <a:ahLst/>
            <a:cxnLst/>
            <a:rect l="l" t="t" r="r" b="b"/>
            <a:pathLst>
              <a:path w="10053955" h="11308715">
                <a:moveTo>
                  <a:pt x="10053494" y="0"/>
                </a:moveTo>
                <a:lnTo>
                  <a:pt x="0" y="0"/>
                </a:lnTo>
                <a:lnTo>
                  <a:pt x="0" y="11308556"/>
                </a:lnTo>
                <a:lnTo>
                  <a:pt x="10053494" y="11308556"/>
                </a:lnTo>
                <a:lnTo>
                  <a:pt x="10053494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>
            <a:norm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0FD7BB0-69F9-2C42-99D0-4A2903568EEE}"/>
              </a:ext>
            </a:extLst>
          </p:cNvPr>
          <p:cNvSpPr/>
          <p:nvPr/>
        </p:nvSpPr>
        <p:spPr>
          <a:xfrm>
            <a:off x="5894013" y="1682799"/>
            <a:ext cx="397800" cy="959196"/>
          </a:xfrm>
          <a:custGeom>
            <a:avLst/>
            <a:gdLst/>
            <a:ahLst/>
            <a:cxnLst/>
            <a:rect l="l" t="t" r="r" b="b"/>
            <a:pathLst>
              <a:path w="655954" h="1581785">
                <a:moveTo>
                  <a:pt x="655650" y="925753"/>
                </a:moveTo>
                <a:lnTo>
                  <a:pt x="0" y="925753"/>
                </a:lnTo>
                <a:lnTo>
                  <a:pt x="0" y="1581442"/>
                </a:lnTo>
                <a:lnTo>
                  <a:pt x="655650" y="1581442"/>
                </a:lnTo>
                <a:lnTo>
                  <a:pt x="655650" y="925753"/>
                </a:lnTo>
                <a:close/>
              </a:path>
              <a:path w="655954" h="1581785">
                <a:moveTo>
                  <a:pt x="655650" y="0"/>
                </a:moveTo>
                <a:lnTo>
                  <a:pt x="0" y="0"/>
                </a:lnTo>
                <a:lnTo>
                  <a:pt x="0" y="655688"/>
                </a:lnTo>
                <a:lnTo>
                  <a:pt x="655650" y="655688"/>
                </a:lnTo>
                <a:lnTo>
                  <a:pt x="655650" y="0"/>
                </a:lnTo>
                <a:close/>
              </a:path>
            </a:pathLst>
          </a:custGeom>
          <a:solidFill>
            <a:srgbClr val="FF6012"/>
          </a:solidFill>
        </p:spPr>
        <p:txBody>
          <a:bodyPr wrap="square" lIns="0" tIns="0" rIns="0" bIns="0" rtlCol="0">
            <a:normAutofit/>
          </a:bodyPr>
          <a:lstStyle/>
          <a:p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DC7188-A6E8-284F-869C-2F3D66E4C6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3697" y="1679055"/>
            <a:ext cx="4020356" cy="3872580"/>
          </a:xfrm>
          <a:prstGeom prst="rect">
            <a:avLst/>
          </a:prstGeom>
        </p:spPr>
        <p:txBody>
          <a:bodyPr lIns="0" tIns="0" bIns="0">
            <a:noAutofit/>
          </a:bodyPr>
          <a:lstStyle>
            <a:lvl1pPr marL="207955" indent="-488002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  <a:defRPr sz="2000" b="1" i="0" spc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7274" indent="0">
              <a:buClr>
                <a:schemeClr val="tx1"/>
              </a:buClr>
              <a:buFont typeface="+mj-lt"/>
              <a:buNone/>
              <a:defRPr sz="2153" b="1" i="0" spc="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2503" indent="-207955">
              <a:buClr>
                <a:schemeClr val="tx1"/>
              </a:buClr>
              <a:buFont typeface="+mj-lt"/>
              <a:buAutoNum type="arabicPeriod"/>
              <a:defRPr sz="2153" b="1" i="0" spc="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39776" indent="-207955">
              <a:buClr>
                <a:schemeClr val="tx1"/>
              </a:buClr>
              <a:buFont typeface="+mj-lt"/>
              <a:buAutoNum type="arabicPeriod"/>
              <a:defRPr sz="2153" b="1" i="0" spc="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17050" indent="-207955">
              <a:buClr>
                <a:schemeClr val="tx1"/>
              </a:buClr>
              <a:buFont typeface="+mj-lt"/>
              <a:buAutoNum type="arabicPeriod"/>
              <a:defRPr sz="2153" b="1" i="0" spc="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write agenda</a:t>
            </a:r>
          </a:p>
          <a:p>
            <a:pPr lvl="0"/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Dolore magna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endParaRPr lang="en-US" dirty="0"/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iruire</a:t>
            </a:r>
            <a:endParaRPr lang="en-US" dirty="0"/>
          </a:p>
          <a:p>
            <a:pPr lvl="0"/>
            <a:r>
              <a:rPr lang="en-US" dirty="0"/>
              <a:t>Lorem ipsum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3393F-0F79-C34E-865C-16F486573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2480" y="1682733"/>
            <a:ext cx="3327191" cy="37113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aseline="0">
                <a:solidFill>
                  <a:schemeClr val="bg2"/>
                </a:solidFill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10AB381-7AE9-434F-8624-E8D649093C42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1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AE8A58-B98A-2A41-8AA6-221B32D3947B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1CEE56-B27E-DE42-A714-ADC77582EE1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65" y="398503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rgbClr val="1C1B1A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15548B5-D5E7-431E-88A3-907D8C1B8E7C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02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ACE1F68-2CD3-274B-9650-072C45D0B081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6A6D754-8CF2-A44F-BF16-9FC371CE5FA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65" y="398503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59A1A1-82AA-40EC-B699-44C2FFD7C141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76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9065142-D5F6-2247-8914-8532F440046F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D6DD737C-628A-714C-9D17-705D709E954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4CC2AA49-DE27-5049-AF78-1C4BC83D1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201" y="1001457"/>
            <a:ext cx="9925337" cy="391236"/>
          </a:xfrm>
          <a:prstGeom prst="rect">
            <a:avLst/>
          </a:prstGeom>
        </p:spPr>
        <p:txBody>
          <a:bodyPr vert="horz" tIns="0" anchor="ctr" anchorCtr="0">
            <a:noAutofit/>
          </a:bodyPr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E695C8A-6424-41C7-8903-6871B25A805E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18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7529BCB9-ABDD-7F43-9F75-B2297F56404F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A732B48E-6C62-8244-9A7C-4B7253DA89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rgbClr val="1C1B1A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6FE90A-49BD-41A5-9067-05581F0CBABE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F33AFB1B-839F-47AF-86B1-EF6E4779C5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201" y="1001457"/>
            <a:ext cx="9925337" cy="391236"/>
          </a:xfrm>
          <a:prstGeom prst="rect">
            <a:avLst/>
          </a:prstGeom>
        </p:spPr>
        <p:txBody>
          <a:bodyPr vert="horz" tIns="0" anchor="ctr" anchorCtr="0">
            <a:noAutofit/>
          </a:bodyPr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3724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15548B5-D5E7-431E-88A3-907D8C1B8E7C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11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_Choose this fo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>
            <a:extLst>
              <a:ext uri="{FF2B5EF4-FFF2-40B4-BE49-F238E27FC236}">
                <a16:creationId xmlns:a16="http://schemas.microsoft.com/office/drawing/2014/main" id="{185CE14D-2362-7146-A35E-FC5FF5BBAFE6}"/>
              </a:ext>
            </a:extLst>
          </p:cNvPr>
          <p:cNvGrpSpPr/>
          <p:nvPr/>
        </p:nvGrpSpPr>
        <p:grpSpPr>
          <a:xfrm>
            <a:off x="2" y="2"/>
            <a:ext cx="832953" cy="6857615"/>
            <a:chOff x="0" y="0"/>
            <a:chExt cx="1373505" cy="11308715"/>
          </a:xfrm>
        </p:grpSpPr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06E8DA04-1F37-8F44-A1A7-552E4916432A}"/>
                </a:ext>
              </a:extLst>
            </p:cNvPr>
            <p:cNvSpPr/>
            <p:nvPr/>
          </p:nvSpPr>
          <p:spPr>
            <a:xfrm>
              <a:off x="0" y="1856707"/>
              <a:ext cx="1373505" cy="9451975"/>
            </a:xfrm>
            <a:custGeom>
              <a:avLst/>
              <a:gdLst/>
              <a:ahLst/>
              <a:cxnLst/>
              <a:rect l="l" t="t" r="r" b="b"/>
              <a:pathLst>
                <a:path w="1373505" h="9451975">
                  <a:moveTo>
                    <a:pt x="0" y="9451848"/>
                  </a:moveTo>
                  <a:lnTo>
                    <a:pt x="1372963" y="9451848"/>
                  </a:lnTo>
                  <a:lnTo>
                    <a:pt x="1372963" y="0"/>
                  </a:lnTo>
                  <a:lnTo>
                    <a:pt x="0" y="0"/>
                  </a:lnTo>
                  <a:lnTo>
                    <a:pt x="0" y="94518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092" dirty="0">
                <a:latin typeface="Arial" panose="020B0604020202020204" pitchFamily="34" charset="0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3FF3C6F6-C62C-3E4F-B18D-9AF50BE4D45A}"/>
                </a:ext>
              </a:extLst>
            </p:cNvPr>
            <p:cNvSpPr/>
            <p:nvPr/>
          </p:nvSpPr>
          <p:spPr>
            <a:xfrm>
              <a:off x="0" y="0"/>
              <a:ext cx="1373505" cy="1856739"/>
            </a:xfrm>
            <a:custGeom>
              <a:avLst/>
              <a:gdLst/>
              <a:ahLst/>
              <a:cxnLst/>
              <a:rect l="l" t="t" r="r" b="b"/>
              <a:pathLst>
                <a:path w="1373505" h="1856739">
                  <a:moveTo>
                    <a:pt x="1372963" y="0"/>
                  </a:moveTo>
                  <a:lnTo>
                    <a:pt x="0" y="0"/>
                  </a:lnTo>
                  <a:lnTo>
                    <a:pt x="0" y="1856707"/>
                  </a:lnTo>
                  <a:lnTo>
                    <a:pt x="1372963" y="1856707"/>
                  </a:lnTo>
                  <a:lnTo>
                    <a:pt x="1372963" y="0"/>
                  </a:lnTo>
                  <a:close/>
                </a:path>
              </a:pathLst>
            </a:custGeom>
            <a:solidFill>
              <a:srgbClr val="FFDC34"/>
            </a:solidFill>
          </p:spPr>
          <p:txBody>
            <a:bodyPr wrap="square" lIns="0" tIns="0" rIns="0" bIns="0" rtlCol="0"/>
            <a:lstStyle/>
            <a:p>
              <a:endParaRPr sz="1092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object 5">
            <a:extLst>
              <a:ext uri="{FF2B5EF4-FFF2-40B4-BE49-F238E27FC236}">
                <a16:creationId xmlns:a16="http://schemas.microsoft.com/office/drawing/2014/main" id="{E72DC708-122F-A84B-99C4-C34567174695}"/>
              </a:ext>
            </a:extLst>
          </p:cNvPr>
          <p:cNvSpPr/>
          <p:nvPr/>
        </p:nvSpPr>
        <p:spPr>
          <a:xfrm>
            <a:off x="11874368" y="4148426"/>
            <a:ext cx="316159" cy="1979617"/>
          </a:xfrm>
          <a:custGeom>
            <a:avLst/>
            <a:gdLst/>
            <a:ahLst/>
            <a:cxnLst/>
            <a:rect l="l" t="t" r="r" b="b"/>
            <a:pathLst>
              <a:path w="521334" h="3264534">
                <a:moveTo>
                  <a:pt x="521219" y="0"/>
                </a:moveTo>
                <a:lnTo>
                  <a:pt x="0" y="0"/>
                </a:lnTo>
                <a:lnTo>
                  <a:pt x="0" y="3263973"/>
                </a:lnTo>
                <a:lnTo>
                  <a:pt x="521219" y="3263973"/>
                </a:lnTo>
                <a:lnTo>
                  <a:pt x="5212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6C789C84-429B-E341-A8FD-D3DE9A7B1A1E}"/>
              </a:ext>
            </a:extLst>
          </p:cNvPr>
          <p:cNvSpPr/>
          <p:nvPr/>
        </p:nvSpPr>
        <p:spPr>
          <a:xfrm>
            <a:off x="11874367" y="1683012"/>
            <a:ext cx="317700" cy="1989244"/>
          </a:xfrm>
          <a:custGeom>
            <a:avLst/>
            <a:gdLst/>
            <a:ahLst/>
            <a:cxnLst/>
            <a:rect l="l" t="t" r="r" b="b"/>
            <a:pathLst>
              <a:path w="523875" h="3280410">
                <a:moveTo>
                  <a:pt x="523753" y="0"/>
                </a:moveTo>
                <a:lnTo>
                  <a:pt x="0" y="0"/>
                </a:lnTo>
                <a:lnTo>
                  <a:pt x="0" y="3280046"/>
                </a:lnTo>
                <a:lnTo>
                  <a:pt x="523753" y="3280046"/>
                </a:lnTo>
                <a:lnTo>
                  <a:pt x="52375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AFE37B8-988C-4A4E-90C3-04246D82C2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6365" y="650259"/>
            <a:ext cx="10554998" cy="4756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84000"/>
              </a:lnSpc>
              <a:spcBef>
                <a:spcPts val="0"/>
              </a:spcBef>
              <a:defRPr sz="4000" b="1" i="0" baseline="0">
                <a:solidFill>
                  <a:schemeClr val="bg2"/>
                </a:solidFill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198CF5A-65EC-46AE-8A00-CF878286FC08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71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E0DAF-DA09-4F05-B494-D656D4148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E72DC708-122F-A84B-99C4-C34567174695}"/>
              </a:ext>
            </a:extLst>
          </p:cNvPr>
          <p:cNvSpPr/>
          <p:nvPr/>
        </p:nvSpPr>
        <p:spPr>
          <a:xfrm>
            <a:off x="11874368" y="4148426"/>
            <a:ext cx="316159" cy="1979617"/>
          </a:xfrm>
          <a:custGeom>
            <a:avLst/>
            <a:gdLst/>
            <a:ahLst/>
            <a:cxnLst/>
            <a:rect l="l" t="t" r="r" b="b"/>
            <a:pathLst>
              <a:path w="521334" h="3264534">
                <a:moveTo>
                  <a:pt x="521219" y="0"/>
                </a:moveTo>
                <a:lnTo>
                  <a:pt x="0" y="0"/>
                </a:lnTo>
                <a:lnTo>
                  <a:pt x="0" y="3263973"/>
                </a:lnTo>
                <a:lnTo>
                  <a:pt x="521219" y="3263973"/>
                </a:lnTo>
                <a:lnTo>
                  <a:pt x="5212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6C789C84-429B-E341-A8FD-D3DE9A7B1A1E}"/>
              </a:ext>
            </a:extLst>
          </p:cNvPr>
          <p:cNvSpPr/>
          <p:nvPr/>
        </p:nvSpPr>
        <p:spPr>
          <a:xfrm>
            <a:off x="11874367" y="1683012"/>
            <a:ext cx="317700" cy="1989244"/>
          </a:xfrm>
          <a:custGeom>
            <a:avLst/>
            <a:gdLst/>
            <a:ahLst/>
            <a:cxnLst/>
            <a:rect l="l" t="t" r="r" b="b"/>
            <a:pathLst>
              <a:path w="523875" h="3280410">
                <a:moveTo>
                  <a:pt x="523753" y="0"/>
                </a:moveTo>
                <a:lnTo>
                  <a:pt x="0" y="0"/>
                </a:lnTo>
                <a:lnTo>
                  <a:pt x="0" y="3280046"/>
                </a:lnTo>
                <a:lnTo>
                  <a:pt x="523753" y="3280046"/>
                </a:lnTo>
                <a:lnTo>
                  <a:pt x="52375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198CF5A-65EC-46AE-8A00-CF878286FC08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82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6B80640-F04A-8A44-AC3B-2A464711AA0E}"/>
              </a:ext>
            </a:extLst>
          </p:cNvPr>
          <p:cNvSpPr/>
          <p:nvPr/>
        </p:nvSpPr>
        <p:spPr>
          <a:xfrm>
            <a:off x="4184670" y="165"/>
            <a:ext cx="8007595" cy="6857230"/>
          </a:xfrm>
          <a:custGeom>
            <a:avLst/>
            <a:gdLst/>
            <a:ahLst/>
            <a:cxnLst/>
            <a:rect l="l" t="t" r="r" b="b"/>
            <a:pathLst>
              <a:path w="13204190" h="11308080">
                <a:moveTo>
                  <a:pt x="13203744" y="0"/>
                </a:moveTo>
                <a:lnTo>
                  <a:pt x="0" y="0"/>
                </a:lnTo>
                <a:lnTo>
                  <a:pt x="0" y="11308032"/>
                </a:lnTo>
                <a:lnTo>
                  <a:pt x="13203744" y="11308032"/>
                </a:lnTo>
                <a:lnTo>
                  <a:pt x="132037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100" dirty="0">
              <a:latin typeface="Arial" panose="020B0604020202020204" pitchFamily="34" charset="0"/>
            </a:endParaRP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C8267EE6-CC9D-8D49-A303-32F7DABF0B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7168" y="2480246"/>
            <a:ext cx="5477772" cy="3799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 dirty="0"/>
              <a:t>Click to add paragraph copy.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</a:t>
            </a:r>
          </a:p>
        </p:txBody>
      </p:sp>
      <p:sp>
        <p:nvSpPr>
          <p:cNvPr id="23" name="Title Placeholder">
            <a:extLst>
              <a:ext uri="{FF2B5EF4-FFF2-40B4-BE49-F238E27FC236}">
                <a16:creationId xmlns:a16="http://schemas.microsoft.com/office/drawing/2014/main" id="{AC8AAD21-81E3-5D4E-A9E2-583D318F857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097168" y="849087"/>
            <a:ext cx="5477772" cy="911089"/>
          </a:xfrm>
          <a:prstGeom prst="rect">
            <a:avLst/>
          </a:prstGeom>
        </p:spPr>
        <p:txBody>
          <a:bodyPr vert="horz" wrap="square" lIns="0" tIns="12065" rIns="0" bIns="0" rtlCol="0" anchor="ctr" anchorCtr="0">
            <a:no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D5A24CB-5483-AF42-9AFD-02316CAFC4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7168" y="1924593"/>
            <a:ext cx="5477772" cy="3912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CFD8AB3-6790-449A-A2A8-68E5E33C5FCB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F1F033F-C57C-4849-B5B8-5CB13AA8D76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0" y="1741040"/>
            <a:ext cx="5422090" cy="3296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633984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9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Picture with Content_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A22A4E5-68C2-ED48-A967-DD58DCFE01D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857014" y="1115505"/>
            <a:ext cx="6764755" cy="112720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sz="3200" spc="-154" dirty="0">
                <a:latin typeface="Arial Black" panose="020B0A04020102020204" pitchFamily="34" charset="0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664E885-8483-1C45-BDD9-095AD4C234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61232" y="2325717"/>
            <a:ext cx="6764755" cy="391236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>
              <a:defRPr lang="en-US" sz="2000" dirty="0"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560DC1-ADDC-1841-B2C9-0FC1CA247A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57547" y="2943225"/>
            <a:ext cx="6764755" cy="3275019"/>
          </a:xfrm>
          <a:prstGeom prst="rect">
            <a:avLst/>
          </a:prstGeom>
        </p:spPr>
        <p:txBody>
          <a:bodyPr>
            <a:normAutofit/>
          </a:bodyPr>
          <a:lstStyle>
            <a:lvl1pPr marL="207955" indent="-207955">
              <a:lnSpc>
                <a:spcPct val="130000"/>
              </a:lnSpc>
              <a:spcBef>
                <a:spcPts val="1280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450570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72784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1005118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4pPr>
            <a:lvl5pPr marL="128239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A4620F89-44C2-4423-B2BE-C02DD6A73831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DD3E5BF-834E-46CC-8CBF-1C74646551F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0" y="-1"/>
            <a:ext cx="4103212" cy="68580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94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photo icon at the center to add a photo</a:t>
            </a:r>
          </a:p>
        </p:txBody>
      </p:sp>
    </p:spTree>
    <p:extLst>
      <p:ext uri="{BB962C8B-B14F-4D97-AF65-F5344CB8AC3E}">
        <p14:creationId xmlns:p14="http://schemas.microsoft.com/office/powerpoint/2010/main" val="1941563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5924A7F3-32C2-45F9-8DED-309D64EC85A2}"/>
              </a:ext>
            </a:extLst>
          </p:cNvPr>
          <p:cNvSpPr/>
          <p:nvPr/>
        </p:nvSpPr>
        <p:spPr>
          <a:xfrm>
            <a:off x="11643563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E3D9466-E143-7F49-85C6-80F7F817A728}"/>
              </a:ext>
            </a:extLst>
          </p:cNvPr>
          <p:cNvSpPr/>
          <p:nvPr/>
        </p:nvSpPr>
        <p:spPr>
          <a:xfrm>
            <a:off x="0" y="1682181"/>
            <a:ext cx="1555770" cy="1555661"/>
          </a:xfrm>
          <a:custGeom>
            <a:avLst/>
            <a:gdLst/>
            <a:ahLst/>
            <a:cxnLst/>
            <a:rect l="l" t="t" r="r" b="b"/>
            <a:pathLst>
              <a:path w="2565400" h="2565400">
                <a:moveTo>
                  <a:pt x="2565220" y="0"/>
                </a:moveTo>
                <a:lnTo>
                  <a:pt x="0" y="0"/>
                </a:lnTo>
                <a:lnTo>
                  <a:pt x="0" y="2565199"/>
                </a:lnTo>
                <a:lnTo>
                  <a:pt x="2565220" y="2565199"/>
                </a:lnTo>
                <a:lnTo>
                  <a:pt x="2565220" y="0"/>
                </a:lnTo>
                <a:close/>
              </a:path>
            </a:pathLst>
          </a:custGeom>
          <a:solidFill>
            <a:srgbClr val="FF6012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375E29-05DD-EB48-91A8-178AD04B66DD}"/>
              </a:ext>
            </a:extLst>
          </p:cNvPr>
          <p:cNvSpPr/>
          <p:nvPr/>
        </p:nvSpPr>
        <p:spPr>
          <a:xfrm>
            <a:off x="0" y="3612128"/>
            <a:ext cx="1563472" cy="1563362"/>
          </a:xfrm>
          <a:custGeom>
            <a:avLst/>
            <a:gdLst/>
            <a:ahLst/>
            <a:cxnLst/>
            <a:rect l="l" t="t" r="r" b="b"/>
            <a:pathLst>
              <a:path w="2578100" h="2578100">
                <a:moveTo>
                  <a:pt x="2577743" y="0"/>
                </a:moveTo>
                <a:lnTo>
                  <a:pt x="0" y="0"/>
                </a:lnTo>
                <a:lnTo>
                  <a:pt x="0" y="2577858"/>
                </a:lnTo>
                <a:lnTo>
                  <a:pt x="2577743" y="2577858"/>
                </a:lnTo>
                <a:lnTo>
                  <a:pt x="2577743" y="0"/>
                </a:lnTo>
                <a:close/>
              </a:path>
            </a:pathLst>
          </a:custGeom>
          <a:solidFill>
            <a:srgbClr val="FF6012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F3C79C6F-E9AB-C44B-A424-1D5DE55ED5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2599" y="1682180"/>
            <a:ext cx="7330553" cy="349330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  <a:latin typeface="Arial Black" panose="020B0604020202020204" pitchFamily="34" charset="0"/>
              </a:defRPr>
            </a:lvl1pPr>
            <a:lvl2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2pPr>
            <a:lvl3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3pPr>
            <a:lvl4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4pPr>
            <a:lvl5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5pPr>
          </a:lstStyle>
          <a:p>
            <a:pPr lvl="0"/>
            <a:r>
              <a:rPr lang="en-US" dirty="0"/>
              <a:t>“Click to add quote.” 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B4D530C1-31E4-4040-826D-FF1CE981D7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75443" y="5332965"/>
            <a:ext cx="2777709" cy="36484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0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2pPr>
            <a:lvl3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3pPr>
            <a:lvl4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4pPr>
            <a:lvl5pPr>
              <a:lnSpc>
                <a:spcPts val="3215"/>
              </a:lnSpc>
              <a:defRPr sz="3245">
                <a:solidFill>
                  <a:schemeClr val="bg2"/>
                </a:solidFill>
                <a:latin typeface="Arial Black" panose="020B0604020202020204" pitchFamily="34" charset="0"/>
              </a:defRPr>
            </a:lvl5pPr>
          </a:lstStyle>
          <a:p>
            <a:pPr lvl="0"/>
            <a:r>
              <a:rPr lang="en-US" dirty="0"/>
              <a:t>- Click to add author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CDED61D-5E5F-42FC-ACDF-C56220A8464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98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9394017-23F6-5642-AC65-E5AE6911C8A8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BAB1D1D-2D62-BB42-8543-7198C1270D7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49" y="398497"/>
            <a:ext cx="10091683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5FB4047-8A9D-4F09-8CB5-BDCFC13FC004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04B7C5-27FD-4FD4-98F8-E284D38459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2" y="1306286"/>
            <a:ext cx="10091683" cy="4894495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07955" indent="-207955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1pPr>
            <a:lvl2pPr marL="450570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2pPr>
            <a:lvl3pPr marL="72784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3pPr>
            <a:lvl4pPr marL="1005118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4pPr>
            <a:lvl5pPr marL="128239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148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Small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23665" y="5643295"/>
            <a:ext cx="10468715" cy="1214493"/>
          </a:xfrm>
          <a:custGeom>
            <a:avLst/>
            <a:gdLst/>
            <a:ahLst/>
            <a:cxnLst/>
            <a:rect l="l" t="t" r="r" b="b"/>
            <a:pathLst>
              <a:path w="17262475" h="2002790">
                <a:moveTo>
                  <a:pt x="17261851" y="0"/>
                </a:moveTo>
                <a:lnTo>
                  <a:pt x="0" y="0"/>
                </a:lnTo>
                <a:lnTo>
                  <a:pt x="0" y="2002347"/>
                </a:lnTo>
                <a:lnTo>
                  <a:pt x="17261851" y="2002347"/>
                </a:lnTo>
                <a:lnTo>
                  <a:pt x="17261851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01084" y="4018213"/>
            <a:ext cx="263402" cy="263384"/>
          </a:xfrm>
          <a:custGeom>
            <a:avLst/>
            <a:gdLst/>
            <a:ahLst/>
            <a:cxnLst/>
            <a:rect l="l" t="t" r="r" b="b"/>
            <a:pathLst>
              <a:path w="434339" h="434340">
                <a:moveTo>
                  <a:pt x="434007" y="0"/>
                </a:moveTo>
                <a:lnTo>
                  <a:pt x="0" y="0"/>
                </a:lnTo>
                <a:lnTo>
                  <a:pt x="0" y="434007"/>
                </a:lnTo>
                <a:lnTo>
                  <a:pt x="434007" y="434007"/>
                </a:lnTo>
                <a:lnTo>
                  <a:pt x="434007" y="0"/>
                </a:lnTo>
                <a:close/>
              </a:path>
            </a:pathLst>
          </a:custGeom>
          <a:solidFill>
            <a:srgbClr val="43007A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101084" y="3690393"/>
            <a:ext cx="264558" cy="264539"/>
          </a:xfrm>
          <a:custGeom>
            <a:avLst/>
            <a:gdLst/>
            <a:ahLst/>
            <a:cxnLst/>
            <a:rect l="l" t="t" r="r" b="b"/>
            <a:pathLst>
              <a:path w="436244" h="436245">
                <a:moveTo>
                  <a:pt x="436122" y="0"/>
                </a:moveTo>
                <a:lnTo>
                  <a:pt x="0" y="0"/>
                </a:lnTo>
                <a:lnTo>
                  <a:pt x="0" y="436143"/>
                </a:lnTo>
                <a:lnTo>
                  <a:pt x="436122" y="436143"/>
                </a:lnTo>
                <a:lnTo>
                  <a:pt x="436122" y="0"/>
                </a:lnTo>
                <a:close/>
              </a:path>
            </a:pathLst>
          </a:custGeom>
          <a:solidFill>
            <a:srgbClr val="43007A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676351" y="3552222"/>
            <a:ext cx="9965012" cy="83461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 b="0" i="0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705956" y="4625588"/>
            <a:ext cx="9935781" cy="430887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100000"/>
              </a:lnSpc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03DE273-C4B9-4E75-AFC4-88EDEC2DAC89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C456E61C-46AE-4401-914F-4D139B06E49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23284" y="0"/>
            <a:ext cx="10468716" cy="3099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0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Block Header Two column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594F07A-A758-B642-BDEE-246A567C40D2}"/>
              </a:ext>
            </a:extLst>
          </p:cNvPr>
          <p:cNvSpPr/>
          <p:nvPr/>
        </p:nvSpPr>
        <p:spPr>
          <a:xfrm>
            <a:off x="-7207" y="-19051"/>
            <a:ext cx="4173623" cy="6877051"/>
          </a:xfrm>
          <a:custGeom>
            <a:avLst/>
            <a:gdLst/>
            <a:ahLst/>
            <a:cxnLst/>
            <a:rect l="l" t="t" r="r" b="b"/>
            <a:pathLst>
              <a:path w="6882130" h="11291570">
                <a:moveTo>
                  <a:pt x="6881518" y="0"/>
                </a:moveTo>
                <a:lnTo>
                  <a:pt x="0" y="0"/>
                </a:lnTo>
                <a:lnTo>
                  <a:pt x="0" y="11291478"/>
                </a:lnTo>
                <a:lnTo>
                  <a:pt x="6881518" y="11291478"/>
                </a:lnTo>
                <a:lnTo>
                  <a:pt x="6881518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33E3CEE-7F39-5F4F-9856-6E91B2BE0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6653" y="1219223"/>
            <a:ext cx="3272793" cy="5739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14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main point or headline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6B61C-C3BB-0C4C-82F7-8EA96B57D60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86759" y="1971675"/>
            <a:ext cx="3272793" cy="4173955"/>
          </a:xfrm>
          <a:prstGeom prst="rect">
            <a:avLst/>
          </a:prstGeom>
        </p:spPr>
        <p:txBody>
          <a:bodyPr>
            <a:normAutofit/>
          </a:bodyPr>
          <a:lstStyle>
            <a:lvl1pPr marL="207955" indent="-207955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1pPr>
            <a:lvl2pPr marL="450570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2pPr>
            <a:lvl3pPr marL="72784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3pPr>
            <a:lvl4pPr marL="1005118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4pPr>
            <a:lvl5pPr marL="128239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0ABD797-1975-418E-8E6F-37FB4C5F1868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1">
            <a:extLst>
              <a:ext uri="{FF2B5EF4-FFF2-40B4-BE49-F238E27FC236}">
                <a16:creationId xmlns:a16="http://schemas.microsoft.com/office/drawing/2014/main" id="{FCB70A19-D88B-477E-B957-A08469F04F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012" y="1219223"/>
            <a:ext cx="3272793" cy="5739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14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main point or headline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50D6768-49D6-4500-857A-67D2F9EF29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118" y="1971675"/>
            <a:ext cx="3272793" cy="4173955"/>
          </a:xfrm>
          <a:prstGeom prst="rect">
            <a:avLst/>
          </a:prstGeom>
        </p:spPr>
        <p:txBody>
          <a:bodyPr>
            <a:normAutofit/>
          </a:bodyPr>
          <a:lstStyle>
            <a:lvl1pPr marL="207955" indent="-207955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1pPr>
            <a:lvl2pPr marL="450570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2pPr>
            <a:lvl3pPr marL="72784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3pPr>
            <a:lvl4pPr marL="1005118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4pPr>
            <a:lvl5pPr marL="128239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2AB95AD2-6CE0-4FBD-8AD5-E92F15CB04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65" y="1236057"/>
            <a:ext cx="2495196" cy="224702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40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2AC69550-A6BD-426C-BB46-F54E6B2270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065" y="3833959"/>
            <a:ext cx="2495196" cy="335945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>
              <a:lnSpc>
                <a:spcPct val="100000"/>
              </a:lnSpc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2413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Block Header Two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913AF6-B77A-AE4A-94F8-EA91FE736383}"/>
              </a:ext>
            </a:extLst>
          </p:cNvPr>
          <p:cNvSpPr/>
          <p:nvPr/>
        </p:nvSpPr>
        <p:spPr>
          <a:xfrm>
            <a:off x="2318" y="1"/>
            <a:ext cx="4173623" cy="6859707"/>
          </a:xfrm>
          <a:custGeom>
            <a:avLst/>
            <a:gdLst/>
            <a:ahLst/>
            <a:cxnLst/>
            <a:rect l="l" t="t" r="r" b="b"/>
            <a:pathLst>
              <a:path w="6882130" h="11291570">
                <a:moveTo>
                  <a:pt x="6881518" y="0"/>
                </a:moveTo>
                <a:lnTo>
                  <a:pt x="0" y="0"/>
                </a:lnTo>
                <a:lnTo>
                  <a:pt x="0" y="11291478"/>
                </a:lnTo>
                <a:lnTo>
                  <a:pt x="6881518" y="11291478"/>
                </a:lnTo>
                <a:lnTo>
                  <a:pt x="6881518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B3BA3B2-34A2-4169-B162-1F9CFD62701E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41">
            <a:extLst>
              <a:ext uri="{FF2B5EF4-FFF2-40B4-BE49-F238E27FC236}">
                <a16:creationId xmlns:a16="http://schemas.microsoft.com/office/drawing/2014/main" id="{E2A59C0A-A169-4D40-846F-BE149B7868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86653" y="1219223"/>
            <a:ext cx="3272793" cy="5739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14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main point or headline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B9CF69-D3F2-4CC9-BE88-B12957877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86759" y="1962150"/>
            <a:ext cx="3272793" cy="418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  <a:lvl2pPr marL="277274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2pPr>
            <a:lvl3pPr marL="554548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3pPr>
            <a:lvl4pPr marL="831822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4pPr>
            <a:lvl5pPr marL="1109095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41">
            <a:extLst>
              <a:ext uri="{FF2B5EF4-FFF2-40B4-BE49-F238E27FC236}">
                <a16:creationId xmlns:a16="http://schemas.microsoft.com/office/drawing/2014/main" id="{9FD0ACF9-F81F-4E6E-A05C-5B2FEC5A68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012" y="1219223"/>
            <a:ext cx="3272793" cy="5739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14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main point or headline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60C2FD4-C08D-4FDD-BC26-D0D8817137C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118" y="1962150"/>
            <a:ext cx="3272793" cy="4183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  <a:lvl2pPr marL="277274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2pPr>
            <a:lvl3pPr marL="554548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3pPr>
            <a:lvl4pPr marL="831822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4pPr>
            <a:lvl5pPr marL="1109095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E0ED1D8-B074-459C-859C-C5EDB05EBB7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65" y="1236057"/>
            <a:ext cx="2495196" cy="224702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40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B39A1CC-2D0E-4B2F-A58A-D26A07FB09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065" y="3833959"/>
            <a:ext cx="2495196" cy="335945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>
              <a:lnSpc>
                <a:spcPct val="100000"/>
              </a:lnSpc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27317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Picture with Content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64364-4B0B-F84F-8D03-99998FF0C0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0" y="-1"/>
            <a:ext cx="4103212" cy="68580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94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photo icon at the center to add a photo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3E66507E-14F0-334A-A769-B76F061DAC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26572" y="2579077"/>
            <a:ext cx="6473281" cy="35607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/>
            </a:lvl1pPr>
          </a:lstStyle>
          <a:p>
            <a:pPr lvl="0"/>
            <a:r>
              <a:rPr lang="en-US" dirty="0"/>
              <a:t>Click to add paragraph text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A22A4E5-68C2-ED48-A967-DD58DCFE01D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026572" y="1142999"/>
            <a:ext cx="6473281" cy="109970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7DE9928-5696-4E89-B3DA-B0300B729B14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preserve="1">
  <p:cSld name="1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11216323" y="6492241"/>
            <a:ext cx="54864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latin typeface="Arial" panose="020B0604020202020204" pitchFamily="34" charset="0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9pPr>
          </a:lstStyle>
          <a:p>
            <a:fld id="{12B61933-483F-42B5-94D0-82AABC163D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oogle Shape;25;p36">
            <a:extLst>
              <a:ext uri="{FF2B5EF4-FFF2-40B4-BE49-F238E27FC236}">
                <a16:creationId xmlns:a16="http://schemas.microsoft.com/office/drawing/2014/main" id="{4C477A52-097F-4347-879C-57C32C1BCF0E}"/>
              </a:ext>
            </a:extLst>
          </p:cNvPr>
          <p:cNvSpPr/>
          <p:nvPr/>
        </p:nvSpPr>
        <p:spPr>
          <a:xfrm>
            <a:off x="3632887" y="0"/>
            <a:ext cx="8559114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75379" tIns="37679" rIns="75379" bIns="37679" anchor="ctr" anchorCtr="0">
            <a:noAutofit/>
          </a:bodyPr>
          <a:lstStyle/>
          <a:p>
            <a:pPr marL="75392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031"/>
              </a:buClr>
              <a:buSzPts val="36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DAA1278-5B40-4FCF-B801-95F70345209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7037" y="895478"/>
            <a:ext cx="2778812" cy="2247020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no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28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E2F7106C-074D-447B-B1C5-E0124F63FA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036" y="3696177"/>
            <a:ext cx="2778811" cy="2796064"/>
          </a:xfrm>
          <a:prstGeom prst="rect">
            <a:avLst/>
          </a:prstGeom>
        </p:spPr>
        <p:txBody>
          <a:bodyPr vert="horz" wrap="square" lIns="91440" tIns="91440" rIns="91440" bIns="91440" anchor="t" anchorCtr="0">
            <a:noAutofit/>
          </a:bodyPr>
          <a:lstStyle>
            <a:lvl1pPr>
              <a:lnSpc>
                <a:spcPct val="100000"/>
              </a:lnSpc>
              <a:defRPr sz="2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DF01D0-060F-4783-819D-333BDC204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89400" y="895478"/>
            <a:ext cx="7675563" cy="5414795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0" indent="0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1pPr>
            <a:lvl2pPr marL="277274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2pPr>
            <a:lvl3pPr marL="554548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3pPr>
            <a:lvl4pPr marL="831822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4pPr>
            <a:lvl5pPr marL="1109095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B344116-CFEE-4A76-B326-CC12BDA0E8E1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bject 3">
            <a:extLst>
              <a:ext uri="{FF2B5EF4-FFF2-40B4-BE49-F238E27FC236}">
                <a16:creationId xmlns:a16="http://schemas.microsoft.com/office/drawing/2014/main" id="{392A478E-35F2-4E19-881A-F739DA96B0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944946" cy="6857519"/>
          </a:xfrm>
          <a:prstGeom prst="rect">
            <a:avLst/>
          </a:prstGeom>
        </p:spPr>
      </p:pic>
      <p:sp>
        <p:nvSpPr>
          <p:cNvPr id="45" name="overlay">
            <a:extLst>
              <a:ext uri="{FF2B5EF4-FFF2-40B4-BE49-F238E27FC236}">
                <a16:creationId xmlns:a16="http://schemas.microsoft.com/office/drawing/2014/main" id="{E50D90A6-9B7C-44C5-9FA0-FE3F92386E57}"/>
              </a:ext>
            </a:extLst>
          </p:cNvPr>
          <p:cNvSpPr/>
          <p:nvPr/>
        </p:nvSpPr>
        <p:spPr>
          <a:xfrm>
            <a:off x="1" y="327"/>
            <a:ext cx="8945293" cy="6857230"/>
          </a:xfrm>
          <a:custGeom>
            <a:avLst/>
            <a:gdLst/>
            <a:ahLst/>
            <a:cxnLst/>
            <a:rect l="l" t="t" r="r" b="b"/>
            <a:pathLst>
              <a:path w="14750415" h="11308080">
                <a:moveTo>
                  <a:pt x="14749844" y="0"/>
                </a:moveTo>
                <a:lnTo>
                  <a:pt x="9265755" y="0"/>
                </a:lnTo>
                <a:lnTo>
                  <a:pt x="9265755" y="2420620"/>
                </a:lnTo>
                <a:lnTo>
                  <a:pt x="9265755" y="8887460"/>
                </a:lnTo>
                <a:lnTo>
                  <a:pt x="2798330" y="8887460"/>
                </a:lnTo>
                <a:lnTo>
                  <a:pt x="2798330" y="2420620"/>
                </a:lnTo>
                <a:lnTo>
                  <a:pt x="9265755" y="2420620"/>
                </a:lnTo>
                <a:lnTo>
                  <a:pt x="9265755" y="0"/>
                </a:lnTo>
                <a:lnTo>
                  <a:pt x="0" y="0"/>
                </a:lnTo>
                <a:lnTo>
                  <a:pt x="0" y="2420620"/>
                </a:lnTo>
                <a:lnTo>
                  <a:pt x="0" y="8887460"/>
                </a:lnTo>
                <a:lnTo>
                  <a:pt x="0" y="11308067"/>
                </a:lnTo>
                <a:lnTo>
                  <a:pt x="14749844" y="11308067"/>
                </a:lnTo>
                <a:lnTo>
                  <a:pt x="14749844" y="8887460"/>
                </a:lnTo>
                <a:lnTo>
                  <a:pt x="14749844" y="2420620"/>
                </a:lnTo>
                <a:lnTo>
                  <a:pt x="14749844" y="2420035"/>
                </a:lnTo>
                <a:lnTo>
                  <a:pt x="14749844" y="0"/>
                </a:lnTo>
                <a:close/>
              </a:path>
            </a:pathLst>
          </a:custGeom>
          <a:solidFill>
            <a:srgbClr val="1C1B1A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text, outdoor, stone&#10;&#10;Description automatically generated">
            <a:extLst>
              <a:ext uri="{FF2B5EF4-FFF2-40B4-BE49-F238E27FC236}">
                <a16:creationId xmlns:a16="http://schemas.microsoft.com/office/drawing/2014/main" id="{211DAC29-5C3C-4617-8BFE-DBC7E5D5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60"/>
          <a:stretch/>
        </p:blipFill>
        <p:spPr>
          <a:xfrm>
            <a:off x="6559653" y="1447322"/>
            <a:ext cx="2385295" cy="391793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B861A49-D04B-4DF1-9828-5BD2FE6592F1}"/>
              </a:ext>
            </a:extLst>
          </p:cNvPr>
          <p:cNvGrpSpPr/>
          <p:nvPr/>
        </p:nvGrpSpPr>
        <p:grpSpPr>
          <a:xfrm>
            <a:off x="9586564" y="2485302"/>
            <a:ext cx="1520278" cy="381214"/>
            <a:chOff x="15267933" y="4098447"/>
            <a:chExt cx="2506875" cy="628650"/>
          </a:xfrm>
        </p:grpSpPr>
        <p:grpSp>
          <p:nvGrpSpPr>
            <p:cNvPr id="30" name="object 27">
              <a:extLst>
                <a:ext uri="{FF2B5EF4-FFF2-40B4-BE49-F238E27FC236}">
                  <a16:creationId xmlns:a16="http://schemas.microsoft.com/office/drawing/2014/main" id="{7D9D9D90-C7F5-9540-9831-8B8868716C82}"/>
                </a:ext>
              </a:extLst>
            </p:cNvPr>
            <p:cNvGrpSpPr/>
            <p:nvPr userDrawn="1"/>
          </p:nvGrpSpPr>
          <p:grpSpPr>
            <a:xfrm>
              <a:off x="15267933" y="4098447"/>
              <a:ext cx="628650" cy="628650"/>
              <a:chOff x="15267933" y="6145605"/>
              <a:chExt cx="628650" cy="628650"/>
            </a:xfrm>
          </p:grpSpPr>
          <p:sp>
            <p:nvSpPr>
              <p:cNvPr id="31" name="object 28">
                <a:extLst>
                  <a:ext uri="{FF2B5EF4-FFF2-40B4-BE49-F238E27FC236}">
                    <a16:creationId xmlns:a16="http://schemas.microsoft.com/office/drawing/2014/main" id="{852AB99D-BC9C-EE4E-8D5D-06C38E0ADE47}"/>
                  </a:ext>
                </a:extLst>
              </p:cNvPr>
              <p:cNvSpPr/>
              <p:nvPr/>
            </p:nvSpPr>
            <p:spPr>
              <a:xfrm>
                <a:off x="15267933" y="6145605"/>
                <a:ext cx="628650" cy="628650"/>
              </a:xfrm>
              <a:custGeom>
                <a:avLst/>
                <a:gdLst/>
                <a:ahLst/>
                <a:cxnLst/>
                <a:rect l="l" t="t" r="r" b="b"/>
                <a:pathLst>
                  <a:path w="628650" h="628650">
                    <a:moveTo>
                      <a:pt x="314126" y="0"/>
                    </a:moveTo>
                    <a:lnTo>
                      <a:pt x="267708" y="3406"/>
                    </a:lnTo>
                    <a:lnTo>
                      <a:pt x="223404" y="13300"/>
                    </a:lnTo>
                    <a:lnTo>
                      <a:pt x="181701" y="29196"/>
                    </a:lnTo>
                    <a:lnTo>
                      <a:pt x="143083" y="50609"/>
                    </a:lnTo>
                    <a:lnTo>
                      <a:pt x="108038" y="77051"/>
                    </a:lnTo>
                    <a:lnTo>
                      <a:pt x="77051" y="108038"/>
                    </a:lnTo>
                    <a:lnTo>
                      <a:pt x="50609" y="143083"/>
                    </a:lnTo>
                    <a:lnTo>
                      <a:pt x="29196" y="181701"/>
                    </a:lnTo>
                    <a:lnTo>
                      <a:pt x="13300" y="223404"/>
                    </a:lnTo>
                    <a:lnTo>
                      <a:pt x="3406" y="267708"/>
                    </a:lnTo>
                    <a:lnTo>
                      <a:pt x="0" y="314126"/>
                    </a:lnTo>
                    <a:lnTo>
                      <a:pt x="3406" y="360544"/>
                    </a:lnTo>
                    <a:lnTo>
                      <a:pt x="13300" y="404848"/>
                    </a:lnTo>
                    <a:lnTo>
                      <a:pt x="29196" y="446551"/>
                    </a:lnTo>
                    <a:lnTo>
                      <a:pt x="50609" y="485169"/>
                    </a:lnTo>
                    <a:lnTo>
                      <a:pt x="77051" y="520214"/>
                    </a:lnTo>
                    <a:lnTo>
                      <a:pt x="108038" y="551201"/>
                    </a:lnTo>
                    <a:lnTo>
                      <a:pt x="143083" y="577643"/>
                    </a:lnTo>
                    <a:lnTo>
                      <a:pt x="181701" y="599056"/>
                    </a:lnTo>
                    <a:lnTo>
                      <a:pt x="223404" y="614952"/>
                    </a:lnTo>
                    <a:lnTo>
                      <a:pt x="267708" y="624847"/>
                    </a:lnTo>
                    <a:lnTo>
                      <a:pt x="314126" y="628253"/>
                    </a:lnTo>
                    <a:lnTo>
                      <a:pt x="360544" y="624847"/>
                    </a:lnTo>
                    <a:lnTo>
                      <a:pt x="404848" y="614952"/>
                    </a:lnTo>
                    <a:lnTo>
                      <a:pt x="446551" y="599056"/>
                    </a:lnTo>
                    <a:lnTo>
                      <a:pt x="485169" y="577643"/>
                    </a:lnTo>
                    <a:lnTo>
                      <a:pt x="520214" y="551201"/>
                    </a:lnTo>
                    <a:lnTo>
                      <a:pt x="551201" y="520214"/>
                    </a:lnTo>
                    <a:lnTo>
                      <a:pt x="577643" y="485169"/>
                    </a:lnTo>
                    <a:lnTo>
                      <a:pt x="599056" y="446551"/>
                    </a:lnTo>
                    <a:lnTo>
                      <a:pt x="614952" y="404848"/>
                    </a:lnTo>
                    <a:lnTo>
                      <a:pt x="624847" y="360544"/>
                    </a:lnTo>
                    <a:lnTo>
                      <a:pt x="628253" y="314126"/>
                    </a:lnTo>
                    <a:lnTo>
                      <a:pt x="624847" y="267708"/>
                    </a:lnTo>
                    <a:lnTo>
                      <a:pt x="614952" y="223404"/>
                    </a:lnTo>
                    <a:lnTo>
                      <a:pt x="599056" y="181701"/>
                    </a:lnTo>
                    <a:lnTo>
                      <a:pt x="577643" y="143083"/>
                    </a:lnTo>
                    <a:lnTo>
                      <a:pt x="551201" y="108038"/>
                    </a:lnTo>
                    <a:lnTo>
                      <a:pt x="520214" y="77051"/>
                    </a:lnTo>
                    <a:lnTo>
                      <a:pt x="485169" y="50609"/>
                    </a:lnTo>
                    <a:lnTo>
                      <a:pt x="446551" y="29196"/>
                    </a:lnTo>
                    <a:lnTo>
                      <a:pt x="404848" y="13300"/>
                    </a:lnTo>
                    <a:lnTo>
                      <a:pt x="360544" y="3406"/>
                    </a:lnTo>
                    <a:lnTo>
                      <a:pt x="314126" y="0"/>
                    </a:lnTo>
                    <a:close/>
                  </a:path>
                </a:pathLst>
              </a:custGeom>
              <a:solidFill>
                <a:srgbClr val="FF6012"/>
              </a:solidFill>
            </p:spPr>
            <p:txBody>
              <a:bodyPr wrap="square" lIns="0" tIns="0" rIns="0" bIns="0" rtlCol="0"/>
              <a:lstStyle/>
              <a:p>
                <a:endParaRPr sz="1092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object 29">
                <a:extLst>
                  <a:ext uri="{FF2B5EF4-FFF2-40B4-BE49-F238E27FC236}">
                    <a16:creationId xmlns:a16="http://schemas.microsoft.com/office/drawing/2014/main" id="{7D66DFA3-7C56-A649-93A9-B92319F157C4}"/>
                  </a:ext>
                </a:extLst>
              </p:cNvPr>
              <p:cNvSpPr/>
              <p:nvPr/>
            </p:nvSpPr>
            <p:spPr>
              <a:xfrm>
                <a:off x="15414699" y="6323715"/>
                <a:ext cx="348615" cy="283845"/>
              </a:xfrm>
              <a:custGeom>
                <a:avLst/>
                <a:gdLst/>
                <a:ahLst/>
                <a:cxnLst/>
                <a:rect l="l" t="t" r="r" b="b"/>
                <a:pathLst>
                  <a:path w="348615" h="283845">
                    <a:moveTo>
                      <a:pt x="241343" y="0"/>
                    </a:moveTo>
                    <a:lnTo>
                      <a:pt x="209520" y="7429"/>
                    </a:lnTo>
                    <a:lnTo>
                      <a:pt x="185292" y="27130"/>
                    </a:lnTo>
                    <a:lnTo>
                      <a:pt x="171675" y="55217"/>
                    </a:lnTo>
                    <a:lnTo>
                      <a:pt x="171680" y="87808"/>
                    </a:lnTo>
                    <a:lnTo>
                      <a:pt x="128529" y="80964"/>
                    </a:lnTo>
                    <a:lnTo>
                      <a:pt x="88909" y="65562"/>
                    </a:lnTo>
                    <a:lnTo>
                      <a:pt x="53822" y="42602"/>
                    </a:lnTo>
                    <a:lnTo>
                      <a:pt x="24271" y="13088"/>
                    </a:lnTo>
                    <a:lnTo>
                      <a:pt x="15343" y="38577"/>
                    </a:lnTo>
                    <a:lnTo>
                      <a:pt x="16365" y="64907"/>
                    </a:lnTo>
                    <a:lnTo>
                      <a:pt x="26874" y="89201"/>
                    </a:lnTo>
                    <a:lnTo>
                      <a:pt x="46406" y="108583"/>
                    </a:lnTo>
                    <a:lnTo>
                      <a:pt x="37750" y="107777"/>
                    </a:lnTo>
                    <a:lnTo>
                      <a:pt x="29417" y="105970"/>
                    </a:lnTo>
                    <a:lnTo>
                      <a:pt x="21478" y="103229"/>
                    </a:lnTo>
                    <a:lnTo>
                      <a:pt x="13999" y="99620"/>
                    </a:lnTo>
                    <a:lnTo>
                      <a:pt x="17798" y="123728"/>
                    </a:lnTo>
                    <a:lnTo>
                      <a:pt x="29489" y="144974"/>
                    </a:lnTo>
                    <a:lnTo>
                      <a:pt x="47776" y="161304"/>
                    </a:lnTo>
                    <a:lnTo>
                      <a:pt x="71359" y="170664"/>
                    </a:lnTo>
                    <a:lnTo>
                      <a:pt x="63644" y="172309"/>
                    </a:lnTo>
                    <a:lnTo>
                      <a:pt x="55642" y="173102"/>
                    </a:lnTo>
                    <a:lnTo>
                      <a:pt x="47428" y="172979"/>
                    </a:lnTo>
                    <a:lnTo>
                      <a:pt x="39077" y="171879"/>
                    </a:lnTo>
                    <a:lnTo>
                      <a:pt x="48946" y="191551"/>
                    </a:lnTo>
                    <a:lnTo>
                      <a:pt x="64145" y="207157"/>
                    </a:lnTo>
                    <a:lnTo>
                      <a:pt x="83509" y="217542"/>
                    </a:lnTo>
                    <a:lnTo>
                      <a:pt x="105871" y="221553"/>
                    </a:lnTo>
                    <a:lnTo>
                      <a:pt x="81981" y="236754"/>
                    </a:lnTo>
                    <a:lnTo>
                      <a:pt x="55888" y="246878"/>
                    </a:lnTo>
                    <a:lnTo>
                      <a:pt x="28319" y="251743"/>
                    </a:lnTo>
                    <a:lnTo>
                      <a:pt x="0" y="251165"/>
                    </a:lnTo>
                    <a:lnTo>
                      <a:pt x="24798" y="264747"/>
                    </a:lnTo>
                    <a:lnTo>
                      <a:pt x="51532" y="274842"/>
                    </a:lnTo>
                    <a:lnTo>
                      <a:pt x="79907" y="281132"/>
                    </a:lnTo>
                    <a:lnTo>
                      <a:pt x="109630" y="283300"/>
                    </a:lnTo>
                    <a:lnTo>
                      <a:pt x="162936" y="276794"/>
                    </a:lnTo>
                    <a:lnTo>
                      <a:pt x="208787" y="258719"/>
                    </a:lnTo>
                    <a:lnTo>
                      <a:pt x="246804" y="231239"/>
                    </a:lnTo>
                    <a:lnTo>
                      <a:pt x="276606" y="196519"/>
                    </a:lnTo>
                    <a:lnTo>
                      <a:pt x="297811" y="156721"/>
                    </a:lnTo>
                    <a:lnTo>
                      <a:pt x="310040" y="114011"/>
                    </a:lnTo>
                    <a:lnTo>
                      <a:pt x="312911" y="70552"/>
                    </a:lnTo>
                    <a:lnTo>
                      <a:pt x="323031" y="62536"/>
                    </a:lnTo>
                    <a:lnTo>
                      <a:pt x="332395" y="53646"/>
                    </a:lnTo>
                    <a:lnTo>
                      <a:pt x="340938" y="43952"/>
                    </a:lnTo>
                    <a:lnTo>
                      <a:pt x="348596" y="33527"/>
                    </a:lnTo>
                    <a:lnTo>
                      <a:pt x="338796" y="37443"/>
                    </a:lnTo>
                    <a:lnTo>
                      <a:pt x="328666" y="40644"/>
                    </a:lnTo>
                    <a:lnTo>
                      <a:pt x="318232" y="43100"/>
                    </a:lnTo>
                    <a:lnTo>
                      <a:pt x="307519" y="44783"/>
                    </a:lnTo>
                    <a:lnTo>
                      <a:pt x="317910" y="37223"/>
                    </a:lnTo>
                    <a:lnTo>
                      <a:pt x="326775" y="27953"/>
                    </a:lnTo>
                    <a:lnTo>
                      <a:pt x="333873" y="17209"/>
                    </a:lnTo>
                    <a:lnTo>
                      <a:pt x="338963" y="5224"/>
                    </a:lnTo>
                    <a:lnTo>
                      <a:pt x="328326" y="10939"/>
                    </a:lnTo>
                    <a:lnTo>
                      <a:pt x="317180" y="15770"/>
                    </a:lnTo>
                    <a:lnTo>
                      <a:pt x="305572" y="19668"/>
                    </a:lnTo>
                    <a:lnTo>
                      <a:pt x="293551" y="22585"/>
                    </a:lnTo>
                    <a:lnTo>
                      <a:pt x="282783" y="13190"/>
                    </a:lnTo>
                    <a:lnTo>
                      <a:pt x="270270" y="6078"/>
                    </a:lnTo>
                    <a:lnTo>
                      <a:pt x="256346" y="1573"/>
                    </a:lnTo>
                    <a:lnTo>
                      <a:pt x="2413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092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" name="object 30">
              <a:extLst>
                <a:ext uri="{FF2B5EF4-FFF2-40B4-BE49-F238E27FC236}">
                  <a16:creationId xmlns:a16="http://schemas.microsoft.com/office/drawing/2014/main" id="{640E5E7A-3196-904F-BF04-1C546B2DB9E2}"/>
                </a:ext>
              </a:extLst>
            </p:cNvPr>
            <p:cNvGrpSpPr/>
            <p:nvPr userDrawn="1"/>
          </p:nvGrpSpPr>
          <p:grpSpPr>
            <a:xfrm>
              <a:off x="16210312" y="4098447"/>
              <a:ext cx="628650" cy="628650"/>
              <a:chOff x="16210312" y="6145605"/>
              <a:chExt cx="628650" cy="628650"/>
            </a:xfrm>
          </p:grpSpPr>
          <p:sp>
            <p:nvSpPr>
              <p:cNvPr id="34" name="object 31">
                <a:extLst>
                  <a:ext uri="{FF2B5EF4-FFF2-40B4-BE49-F238E27FC236}">
                    <a16:creationId xmlns:a16="http://schemas.microsoft.com/office/drawing/2014/main" id="{EDFB2FCC-166B-6748-86AB-0E8DCDD5D873}"/>
                  </a:ext>
                </a:extLst>
              </p:cNvPr>
              <p:cNvSpPr/>
              <p:nvPr/>
            </p:nvSpPr>
            <p:spPr>
              <a:xfrm>
                <a:off x="16210312" y="6145605"/>
                <a:ext cx="628650" cy="628650"/>
              </a:xfrm>
              <a:custGeom>
                <a:avLst/>
                <a:gdLst/>
                <a:ahLst/>
                <a:cxnLst/>
                <a:rect l="l" t="t" r="r" b="b"/>
                <a:pathLst>
                  <a:path w="628650" h="628650">
                    <a:moveTo>
                      <a:pt x="314126" y="0"/>
                    </a:moveTo>
                    <a:lnTo>
                      <a:pt x="267708" y="3405"/>
                    </a:lnTo>
                    <a:lnTo>
                      <a:pt x="223404" y="13299"/>
                    </a:lnTo>
                    <a:lnTo>
                      <a:pt x="181701" y="29194"/>
                    </a:lnTo>
                    <a:lnTo>
                      <a:pt x="143083" y="50606"/>
                    </a:lnTo>
                    <a:lnTo>
                      <a:pt x="108038" y="77048"/>
                    </a:lnTo>
                    <a:lnTo>
                      <a:pt x="77051" y="108034"/>
                    </a:lnTo>
                    <a:lnTo>
                      <a:pt x="50609" y="143079"/>
                    </a:lnTo>
                    <a:lnTo>
                      <a:pt x="29196" y="181696"/>
                    </a:lnTo>
                    <a:lnTo>
                      <a:pt x="13300" y="223400"/>
                    </a:lnTo>
                    <a:lnTo>
                      <a:pt x="3406" y="267706"/>
                    </a:lnTo>
                    <a:lnTo>
                      <a:pt x="0" y="314126"/>
                    </a:lnTo>
                    <a:lnTo>
                      <a:pt x="3406" y="360544"/>
                    </a:lnTo>
                    <a:lnTo>
                      <a:pt x="13300" y="404848"/>
                    </a:lnTo>
                    <a:lnTo>
                      <a:pt x="29196" y="446551"/>
                    </a:lnTo>
                    <a:lnTo>
                      <a:pt x="50609" y="485169"/>
                    </a:lnTo>
                    <a:lnTo>
                      <a:pt x="77051" y="520214"/>
                    </a:lnTo>
                    <a:lnTo>
                      <a:pt x="108038" y="551201"/>
                    </a:lnTo>
                    <a:lnTo>
                      <a:pt x="143083" y="577643"/>
                    </a:lnTo>
                    <a:lnTo>
                      <a:pt x="181701" y="599056"/>
                    </a:lnTo>
                    <a:lnTo>
                      <a:pt x="223404" y="614952"/>
                    </a:lnTo>
                    <a:lnTo>
                      <a:pt x="267708" y="624847"/>
                    </a:lnTo>
                    <a:lnTo>
                      <a:pt x="314126" y="628253"/>
                    </a:lnTo>
                    <a:lnTo>
                      <a:pt x="360544" y="624847"/>
                    </a:lnTo>
                    <a:lnTo>
                      <a:pt x="404848" y="614952"/>
                    </a:lnTo>
                    <a:lnTo>
                      <a:pt x="446551" y="599056"/>
                    </a:lnTo>
                    <a:lnTo>
                      <a:pt x="485169" y="577643"/>
                    </a:lnTo>
                    <a:lnTo>
                      <a:pt x="520214" y="551201"/>
                    </a:lnTo>
                    <a:lnTo>
                      <a:pt x="551201" y="520214"/>
                    </a:lnTo>
                    <a:lnTo>
                      <a:pt x="577643" y="485169"/>
                    </a:lnTo>
                    <a:lnTo>
                      <a:pt x="599056" y="446551"/>
                    </a:lnTo>
                    <a:lnTo>
                      <a:pt x="614952" y="404848"/>
                    </a:lnTo>
                    <a:lnTo>
                      <a:pt x="624847" y="360544"/>
                    </a:lnTo>
                    <a:lnTo>
                      <a:pt x="628253" y="314126"/>
                    </a:lnTo>
                    <a:lnTo>
                      <a:pt x="624847" y="267706"/>
                    </a:lnTo>
                    <a:lnTo>
                      <a:pt x="614952" y="223400"/>
                    </a:lnTo>
                    <a:lnTo>
                      <a:pt x="599056" y="181696"/>
                    </a:lnTo>
                    <a:lnTo>
                      <a:pt x="577643" y="143079"/>
                    </a:lnTo>
                    <a:lnTo>
                      <a:pt x="551201" y="108034"/>
                    </a:lnTo>
                    <a:lnTo>
                      <a:pt x="520214" y="77048"/>
                    </a:lnTo>
                    <a:lnTo>
                      <a:pt x="485169" y="50606"/>
                    </a:lnTo>
                    <a:lnTo>
                      <a:pt x="446551" y="29194"/>
                    </a:lnTo>
                    <a:lnTo>
                      <a:pt x="404848" y="13299"/>
                    </a:lnTo>
                    <a:lnTo>
                      <a:pt x="360544" y="3405"/>
                    </a:lnTo>
                    <a:lnTo>
                      <a:pt x="314126" y="0"/>
                    </a:lnTo>
                    <a:close/>
                  </a:path>
                </a:pathLst>
              </a:custGeom>
              <a:solidFill>
                <a:srgbClr val="FF6012"/>
              </a:solidFill>
            </p:spPr>
            <p:txBody>
              <a:bodyPr wrap="square" lIns="0" tIns="0" rIns="0" bIns="0" rtlCol="0"/>
              <a:lstStyle/>
              <a:p>
                <a:endParaRPr sz="1092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bject 32">
                <a:extLst>
                  <a:ext uri="{FF2B5EF4-FFF2-40B4-BE49-F238E27FC236}">
                    <a16:creationId xmlns:a16="http://schemas.microsoft.com/office/drawing/2014/main" id="{7FDAD6BE-D844-FC4E-A12D-39158B0503F0}"/>
                  </a:ext>
                </a:extLst>
              </p:cNvPr>
              <p:cNvSpPr/>
              <p:nvPr/>
            </p:nvSpPr>
            <p:spPr>
              <a:xfrm>
                <a:off x="16427462" y="6266364"/>
                <a:ext cx="179070" cy="387350"/>
              </a:xfrm>
              <a:custGeom>
                <a:avLst/>
                <a:gdLst/>
                <a:ahLst/>
                <a:cxnLst/>
                <a:rect l="l" t="t" r="r" b="b"/>
                <a:pathLst>
                  <a:path w="179069" h="387350">
                    <a:moveTo>
                      <a:pt x="178507" y="0"/>
                    </a:moveTo>
                    <a:lnTo>
                      <a:pt x="124582" y="0"/>
                    </a:lnTo>
                    <a:lnTo>
                      <a:pt x="87000" y="4751"/>
                    </a:lnTo>
                    <a:lnTo>
                      <a:pt x="60817" y="18869"/>
                    </a:lnTo>
                    <a:lnTo>
                      <a:pt x="45499" y="42146"/>
                    </a:lnTo>
                    <a:lnTo>
                      <a:pt x="40511" y="74374"/>
                    </a:lnTo>
                    <a:lnTo>
                      <a:pt x="40511" y="126435"/>
                    </a:lnTo>
                    <a:lnTo>
                      <a:pt x="0" y="126435"/>
                    </a:lnTo>
                    <a:lnTo>
                      <a:pt x="0" y="192538"/>
                    </a:lnTo>
                    <a:lnTo>
                      <a:pt x="40511" y="192538"/>
                    </a:lnTo>
                    <a:lnTo>
                      <a:pt x="40511" y="386731"/>
                    </a:lnTo>
                    <a:lnTo>
                      <a:pt x="118383" y="386731"/>
                    </a:lnTo>
                    <a:lnTo>
                      <a:pt x="118383" y="191732"/>
                    </a:lnTo>
                    <a:lnTo>
                      <a:pt x="172706" y="191732"/>
                    </a:lnTo>
                    <a:lnTo>
                      <a:pt x="178507" y="126435"/>
                    </a:lnTo>
                    <a:lnTo>
                      <a:pt x="118383" y="126435"/>
                    </a:lnTo>
                    <a:lnTo>
                      <a:pt x="118383" y="89243"/>
                    </a:lnTo>
                    <a:lnTo>
                      <a:pt x="119098" y="79394"/>
                    </a:lnTo>
                    <a:lnTo>
                      <a:pt x="121788" y="72733"/>
                    </a:lnTo>
                    <a:lnTo>
                      <a:pt x="127267" y="68958"/>
                    </a:lnTo>
                    <a:lnTo>
                      <a:pt x="136351" y="67767"/>
                    </a:lnTo>
                    <a:lnTo>
                      <a:pt x="178507" y="67767"/>
                    </a:lnTo>
                    <a:lnTo>
                      <a:pt x="1785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092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object 33">
              <a:extLst>
                <a:ext uri="{FF2B5EF4-FFF2-40B4-BE49-F238E27FC236}">
                  <a16:creationId xmlns:a16="http://schemas.microsoft.com/office/drawing/2014/main" id="{EE75871A-2762-2C45-A636-452FB6B641F7}"/>
                </a:ext>
              </a:extLst>
            </p:cNvPr>
            <p:cNvGrpSpPr/>
            <p:nvPr userDrawn="1"/>
          </p:nvGrpSpPr>
          <p:grpSpPr>
            <a:xfrm>
              <a:off x="17146158" y="4098447"/>
              <a:ext cx="628650" cy="628650"/>
              <a:chOff x="17146158" y="6145605"/>
              <a:chExt cx="628650" cy="628650"/>
            </a:xfrm>
          </p:grpSpPr>
          <p:sp>
            <p:nvSpPr>
              <p:cNvPr id="37" name="object 34">
                <a:extLst>
                  <a:ext uri="{FF2B5EF4-FFF2-40B4-BE49-F238E27FC236}">
                    <a16:creationId xmlns:a16="http://schemas.microsoft.com/office/drawing/2014/main" id="{5A1EF17E-6A9F-214C-872E-1E3C176ADFD3}"/>
                  </a:ext>
                </a:extLst>
              </p:cNvPr>
              <p:cNvSpPr/>
              <p:nvPr/>
            </p:nvSpPr>
            <p:spPr>
              <a:xfrm>
                <a:off x="17146158" y="6145605"/>
                <a:ext cx="628650" cy="628650"/>
              </a:xfrm>
              <a:custGeom>
                <a:avLst/>
                <a:gdLst/>
                <a:ahLst/>
                <a:cxnLst/>
                <a:rect l="l" t="t" r="r" b="b"/>
                <a:pathLst>
                  <a:path w="628650" h="628650">
                    <a:moveTo>
                      <a:pt x="314126" y="0"/>
                    </a:moveTo>
                    <a:lnTo>
                      <a:pt x="267708" y="3406"/>
                    </a:lnTo>
                    <a:lnTo>
                      <a:pt x="223404" y="13300"/>
                    </a:lnTo>
                    <a:lnTo>
                      <a:pt x="181701" y="29196"/>
                    </a:lnTo>
                    <a:lnTo>
                      <a:pt x="143083" y="50609"/>
                    </a:lnTo>
                    <a:lnTo>
                      <a:pt x="108038" y="77051"/>
                    </a:lnTo>
                    <a:lnTo>
                      <a:pt x="77051" y="108038"/>
                    </a:lnTo>
                    <a:lnTo>
                      <a:pt x="50609" y="143083"/>
                    </a:lnTo>
                    <a:lnTo>
                      <a:pt x="29196" y="181701"/>
                    </a:lnTo>
                    <a:lnTo>
                      <a:pt x="13300" y="223404"/>
                    </a:lnTo>
                    <a:lnTo>
                      <a:pt x="3406" y="267708"/>
                    </a:lnTo>
                    <a:lnTo>
                      <a:pt x="0" y="314126"/>
                    </a:lnTo>
                    <a:lnTo>
                      <a:pt x="3406" y="360544"/>
                    </a:lnTo>
                    <a:lnTo>
                      <a:pt x="13300" y="404848"/>
                    </a:lnTo>
                    <a:lnTo>
                      <a:pt x="29196" y="446551"/>
                    </a:lnTo>
                    <a:lnTo>
                      <a:pt x="50609" y="485169"/>
                    </a:lnTo>
                    <a:lnTo>
                      <a:pt x="77051" y="520214"/>
                    </a:lnTo>
                    <a:lnTo>
                      <a:pt x="108038" y="551201"/>
                    </a:lnTo>
                    <a:lnTo>
                      <a:pt x="143083" y="577643"/>
                    </a:lnTo>
                    <a:lnTo>
                      <a:pt x="181701" y="599056"/>
                    </a:lnTo>
                    <a:lnTo>
                      <a:pt x="223404" y="614952"/>
                    </a:lnTo>
                    <a:lnTo>
                      <a:pt x="267708" y="624847"/>
                    </a:lnTo>
                    <a:lnTo>
                      <a:pt x="314126" y="628253"/>
                    </a:lnTo>
                    <a:lnTo>
                      <a:pt x="360544" y="624847"/>
                    </a:lnTo>
                    <a:lnTo>
                      <a:pt x="404848" y="614952"/>
                    </a:lnTo>
                    <a:lnTo>
                      <a:pt x="446551" y="599056"/>
                    </a:lnTo>
                    <a:lnTo>
                      <a:pt x="485169" y="577643"/>
                    </a:lnTo>
                    <a:lnTo>
                      <a:pt x="520214" y="551201"/>
                    </a:lnTo>
                    <a:lnTo>
                      <a:pt x="551201" y="520214"/>
                    </a:lnTo>
                    <a:lnTo>
                      <a:pt x="577643" y="485169"/>
                    </a:lnTo>
                    <a:lnTo>
                      <a:pt x="599056" y="446551"/>
                    </a:lnTo>
                    <a:lnTo>
                      <a:pt x="614952" y="404848"/>
                    </a:lnTo>
                    <a:lnTo>
                      <a:pt x="624847" y="360544"/>
                    </a:lnTo>
                    <a:lnTo>
                      <a:pt x="628253" y="314126"/>
                    </a:lnTo>
                    <a:lnTo>
                      <a:pt x="624847" y="267708"/>
                    </a:lnTo>
                    <a:lnTo>
                      <a:pt x="614952" y="223404"/>
                    </a:lnTo>
                    <a:lnTo>
                      <a:pt x="599056" y="181701"/>
                    </a:lnTo>
                    <a:lnTo>
                      <a:pt x="577643" y="143083"/>
                    </a:lnTo>
                    <a:lnTo>
                      <a:pt x="551201" y="108038"/>
                    </a:lnTo>
                    <a:lnTo>
                      <a:pt x="520214" y="77051"/>
                    </a:lnTo>
                    <a:lnTo>
                      <a:pt x="485169" y="50609"/>
                    </a:lnTo>
                    <a:lnTo>
                      <a:pt x="446551" y="29196"/>
                    </a:lnTo>
                    <a:lnTo>
                      <a:pt x="404848" y="13300"/>
                    </a:lnTo>
                    <a:lnTo>
                      <a:pt x="360544" y="3406"/>
                    </a:lnTo>
                    <a:lnTo>
                      <a:pt x="314126" y="0"/>
                    </a:lnTo>
                    <a:close/>
                  </a:path>
                </a:pathLst>
              </a:custGeom>
              <a:solidFill>
                <a:srgbClr val="FF6012"/>
              </a:solidFill>
            </p:spPr>
            <p:txBody>
              <a:bodyPr wrap="square" lIns="0" tIns="0" rIns="0" bIns="0" rtlCol="0"/>
              <a:lstStyle/>
              <a:p>
                <a:endParaRPr sz="1092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object 35">
                <a:extLst>
                  <a:ext uri="{FF2B5EF4-FFF2-40B4-BE49-F238E27FC236}">
                    <a16:creationId xmlns:a16="http://schemas.microsoft.com/office/drawing/2014/main" id="{FFD024CC-7C64-314D-9D18-A7F7C70EC310}"/>
                  </a:ext>
                </a:extLst>
              </p:cNvPr>
              <p:cNvSpPr/>
              <p:nvPr/>
            </p:nvSpPr>
            <p:spPr>
              <a:xfrm>
                <a:off x="17283090" y="6282493"/>
                <a:ext cx="354965" cy="354965"/>
              </a:xfrm>
              <a:custGeom>
                <a:avLst/>
                <a:gdLst/>
                <a:ahLst/>
                <a:cxnLst/>
                <a:rect l="l" t="t" r="r" b="b"/>
                <a:pathLst>
                  <a:path w="354965" h="354965">
                    <a:moveTo>
                      <a:pt x="177194" y="0"/>
                    </a:moveTo>
                    <a:lnTo>
                      <a:pt x="129693" y="212"/>
                    </a:lnTo>
                    <a:lnTo>
                      <a:pt x="91025" y="2102"/>
                    </a:lnTo>
                    <a:lnTo>
                      <a:pt x="52657" y="13023"/>
                    </a:lnTo>
                    <a:lnTo>
                      <a:pt x="22968" y="37200"/>
                    </a:lnTo>
                    <a:lnTo>
                      <a:pt x="3818" y="79805"/>
                    </a:lnTo>
                    <a:lnTo>
                      <a:pt x="165" y="129743"/>
                    </a:lnTo>
                    <a:lnTo>
                      <a:pt x="0" y="148174"/>
                    </a:lnTo>
                    <a:lnTo>
                      <a:pt x="0" y="206307"/>
                    </a:lnTo>
                    <a:lnTo>
                      <a:pt x="1021" y="250316"/>
                    </a:lnTo>
                    <a:lnTo>
                      <a:pt x="9262" y="293341"/>
                    </a:lnTo>
                    <a:lnTo>
                      <a:pt x="37124" y="331448"/>
                    </a:lnTo>
                    <a:lnTo>
                      <a:pt x="79762" y="350617"/>
                    </a:lnTo>
                    <a:lnTo>
                      <a:pt x="129693" y="354273"/>
                    </a:lnTo>
                    <a:lnTo>
                      <a:pt x="177194" y="354481"/>
                    </a:lnTo>
                    <a:lnTo>
                      <a:pt x="224699" y="354273"/>
                    </a:lnTo>
                    <a:lnTo>
                      <a:pt x="263367" y="352380"/>
                    </a:lnTo>
                    <a:lnTo>
                      <a:pt x="301733" y="341460"/>
                    </a:lnTo>
                    <a:lnTo>
                      <a:pt x="326666" y="322545"/>
                    </a:lnTo>
                    <a:lnTo>
                      <a:pt x="177194" y="322545"/>
                    </a:lnTo>
                    <a:lnTo>
                      <a:pt x="130640" y="322350"/>
                    </a:lnTo>
                    <a:lnTo>
                      <a:pt x="84981" y="319079"/>
                    </a:lnTo>
                    <a:lnTo>
                      <a:pt x="46088" y="295949"/>
                    </a:lnTo>
                    <a:lnTo>
                      <a:pt x="32926" y="248861"/>
                    </a:lnTo>
                    <a:lnTo>
                      <a:pt x="31937" y="206307"/>
                    </a:lnTo>
                    <a:lnTo>
                      <a:pt x="31937" y="148174"/>
                    </a:lnTo>
                    <a:lnTo>
                      <a:pt x="32090" y="130691"/>
                    </a:lnTo>
                    <a:lnTo>
                      <a:pt x="35362" y="85024"/>
                    </a:lnTo>
                    <a:lnTo>
                      <a:pt x="58486" y="46124"/>
                    </a:lnTo>
                    <a:lnTo>
                      <a:pt x="105573" y="32962"/>
                    </a:lnTo>
                    <a:lnTo>
                      <a:pt x="326666" y="31936"/>
                    </a:lnTo>
                    <a:lnTo>
                      <a:pt x="324687" y="29747"/>
                    </a:lnTo>
                    <a:lnTo>
                      <a:pt x="284468" y="6295"/>
                    </a:lnTo>
                    <a:lnTo>
                      <a:pt x="237649" y="538"/>
                    </a:lnTo>
                    <a:lnTo>
                      <a:pt x="224699" y="212"/>
                    </a:lnTo>
                    <a:lnTo>
                      <a:pt x="177194" y="0"/>
                    </a:lnTo>
                    <a:close/>
                  </a:path>
                  <a:path w="354965" h="354965">
                    <a:moveTo>
                      <a:pt x="326666" y="31936"/>
                    </a:moveTo>
                    <a:lnTo>
                      <a:pt x="177194" y="31936"/>
                    </a:lnTo>
                    <a:lnTo>
                      <a:pt x="223748" y="32127"/>
                    </a:lnTo>
                    <a:lnTo>
                      <a:pt x="236399" y="32439"/>
                    </a:lnTo>
                    <a:lnTo>
                      <a:pt x="276380" y="37200"/>
                    </a:lnTo>
                    <a:lnTo>
                      <a:pt x="308310" y="58532"/>
                    </a:lnTo>
                    <a:lnTo>
                      <a:pt x="321462" y="105619"/>
                    </a:lnTo>
                    <a:lnTo>
                      <a:pt x="322453" y="148174"/>
                    </a:lnTo>
                    <a:lnTo>
                      <a:pt x="322453" y="206307"/>
                    </a:lnTo>
                    <a:lnTo>
                      <a:pt x="321462" y="248861"/>
                    </a:lnTo>
                    <a:lnTo>
                      <a:pt x="312153" y="290043"/>
                    </a:lnTo>
                    <a:lnTo>
                      <a:pt x="281725" y="315414"/>
                    </a:lnTo>
                    <a:lnTo>
                      <a:pt x="236401" y="322037"/>
                    </a:lnTo>
                    <a:lnTo>
                      <a:pt x="177194" y="322545"/>
                    </a:lnTo>
                    <a:lnTo>
                      <a:pt x="326666" y="322545"/>
                    </a:lnTo>
                    <a:lnTo>
                      <a:pt x="348148" y="284515"/>
                    </a:lnTo>
                    <a:lnTo>
                      <a:pt x="353896" y="237694"/>
                    </a:lnTo>
                    <a:lnTo>
                      <a:pt x="354389" y="206307"/>
                    </a:lnTo>
                    <a:lnTo>
                      <a:pt x="354389" y="148174"/>
                    </a:lnTo>
                    <a:lnTo>
                      <a:pt x="353367" y="104164"/>
                    </a:lnTo>
                    <a:lnTo>
                      <a:pt x="345137" y="61139"/>
                    </a:lnTo>
                    <a:lnTo>
                      <a:pt x="331401" y="37172"/>
                    </a:lnTo>
                    <a:lnTo>
                      <a:pt x="326666" y="3193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092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39" name="object 36">
                <a:extLst>
                  <a:ext uri="{FF2B5EF4-FFF2-40B4-BE49-F238E27FC236}">
                    <a16:creationId xmlns:a16="http://schemas.microsoft.com/office/drawing/2014/main" id="{CD5E6E16-C166-6448-9F90-7887551816D5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69271" y="6343848"/>
                <a:ext cx="206898" cy="206901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8204A2C-DDE7-0D47-A45D-744EB2CD5E9F}"/>
              </a:ext>
            </a:extLst>
          </p:cNvPr>
          <p:cNvSpPr txBox="1"/>
          <p:nvPr/>
        </p:nvSpPr>
        <p:spPr>
          <a:xfrm>
            <a:off x="9207143" y="3143543"/>
            <a:ext cx="2687806" cy="352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970" dirty="0">
                <a:latin typeface="Arial" panose="020B0604020202020204" pitchFamily="34" charset="0"/>
                <a:cs typeface="Arial" panose="020B0604020202020204" pitchFamily="34" charset="0"/>
              </a:rPr>
              <a:t>The information contained herein is the property of GlobalFoundries and/or its licensors.</a:t>
            </a:r>
          </a:p>
          <a:p>
            <a:pPr lvl="0"/>
            <a:endParaRPr lang="en-US" sz="97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70" dirty="0">
                <a:latin typeface="Arial" panose="020B0604020202020204" pitchFamily="34" charset="0"/>
                <a:cs typeface="Arial" panose="020B0604020202020204" pitchFamily="34" charset="0"/>
              </a:rPr>
              <a:t>This document is for informational purposes only, is current only as of the date of publication and is subject to change by GlobalFoundries at any time without notice.</a:t>
            </a:r>
          </a:p>
          <a:p>
            <a:pPr lvl="0"/>
            <a:endParaRPr lang="en-US" sz="97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70" dirty="0">
                <a:latin typeface="Arial" panose="020B0604020202020204" pitchFamily="34" charset="0"/>
                <a:cs typeface="Arial" panose="020B0604020202020204" pitchFamily="34" charset="0"/>
              </a:rPr>
              <a:t>GlobalFoundries, the GlobalFoundries logo and combinations thereof are trademarks of GlobalFoundries Inc. in the United States and/or other jurisdictions. Other product or service names are for identification only and may be trademarks or service marks of their respective owners.</a:t>
            </a:r>
          </a:p>
          <a:p>
            <a:pPr lvl="0"/>
            <a:endParaRPr lang="en-US" sz="97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970" dirty="0">
                <a:latin typeface="Arial" panose="020B0604020202020204" pitchFamily="34" charset="0"/>
                <a:cs typeface="Arial" panose="020B0604020202020204" pitchFamily="34" charset="0"/>
              </a:rPr>
              <a:t>© GlobalFoundries Inc. 2022. Unless otherwise indicated, all rights reserved. Do not copy or redistribute except as expressly permitted by GlobalFoundries.</a:t>
            </a:r>
          </a:p>
          <a:p>
            <a:pPr algn="l"/>
            <a:endParaRPr lang="en-US" sz="970" kern="0" dirty="0">
              <a:latin typeface="Arial" panose="020B0604020202020204" pitchFamily="34" charset="0"/>
            </a:endParaRPr>
          </a:p>
          <a:p>
            <a:pPr algn="l"/>
            <a:endParaRPr lang="en-US" sz="970" kern="0" dirty="0">
              <a:latin typeface="Arial" panose="020B0604020202020204" pitchFamily="34" charset="0"/>
            </a:endParaRP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DAB81BFC-67DE-4B3C-BF6E-B7C8A114E7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" y="5802749"/>
            <a:ext cx="3541493" cy="6909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483692-E4D5-49DC-A344-CA714F5F2731}"/>
              </a:ext>
            </a:extLst>
          </p:cNvPr>
          <p:cNvSpPr txBox="1"/>
          <p:nvPr/>
        </p:nvSpPr>
        <p:spPr>
          <a:xfrm>
            <a:off x="9207144" y="1782937"/>
            <a:ext cx="2480020" cy="540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911" kern="0" dirty="0">
                <a:solidFill>
                  <a:schemeClr val="bg2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385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9394017-23F6-5642-AC65-E5AE6911C8A8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BAB1D1D-2D62-BB42-8543-7198C1270D7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49" y="398497"/>
            <a:ext cx="10091683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04B7C5-27FD-4FD4-98F8-E284D38459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2" y="1306286"/>
            <a:ext cx="10091683" cy="4894495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07955" indent="-207955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1pPr>
            <a:lvl2pPr marL="450570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2pPr>
            <a:lvl3pPr marL="72784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3pPr>
            <a:lvl4pPr marL="1005118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4pPr>
            <a:lvl5pPr marL="128239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489531-9DC9-44A8-8B31-04EB0822C34E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No Bullet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9394017-23F6-5642-AC65-E5AE6911C8A8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BAB1D1D-2D62-BB42-8543-7198C1270D7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49" y="398497"/>
            <a:ext cx="10091683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5FB4047-8A9D-4F09-8CB5-BDCFC13FC004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04B7C5-27FD-4FD4-98F8-E284D38459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2" y="1306286"/>
            <a:ext cx="10091683" cy="4894495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0" indent="0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1pPr>
            <a:lvl2pPr marL="277274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2pPr>
            <a:lvl3pPr marL="554548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3pPr>
            <a:lvl4pPr marL="831822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4pPr>
            <a:lvl5pPr marL="1109095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22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9394017-23F6-5642-AC65-E5AE6911C8A8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BAB1D1D-2D62-BB42-8543-7198C1270D7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9049" y="398497"/>
            <a:ext cx="10091683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5FB4047-8A9D-4F09-8CB5-BDCFC13FC004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04B7C5-27FD-4FD4-98F8-E284D38459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2" y="1306286"/>
            <a:ext cx="10091683" cy="4894495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0" indent="0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1pPr>
            <a:lvl2pPr marL="277274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2pPr>
            <a:lvl3pPr marL="554548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3pPr>
            <a:lvl4pPr marL="831822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4pPr>
            <a:lvl5pPr marL="1109095" indent="0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32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9394017-23F6-5642-AC65-E5AE6911C8A8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5FB4047-8A9D-4F09-8CB5-BDCFC13FC004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04B7C5-27FD-4FD4-98F8-E284D38459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2" y="1716833"/>
            <a:ext cx="10091683" cy="4483948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07955" indent="-207955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1pPr>
            <a:lvl2pPr marL="450570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2pPr>
            <a:lvl3pPr marL="72784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3pPr>
            <a:lvl4pPr marL="1005118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4pPr>
            <a:lvl5pPr marL="128239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F9A65FE-3A45-4C55-8E88-CB2BE89D9A3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B0C46308-ED35-4BDF-AD87-599B630C46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201" y="1001457"/>
            <a:ext cx="9925337" cy="391236"/>
          </a:xfrm>
          <a:prstGeom prst="rect">
            <a:avLst/>
          </a:prstGeom>
        </p:spPr>
        <p:txBody>
          <a:bodyPr vert="horz" tIns="0" anchor="ctr" anchorCtr="0">
            <a:noAutofit/>
          </a:bodyPr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9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D6598CB0-0EB1-4436-B696-B40BDA862E74}"/>
              </a:ext>
            </a:extLst>
          </p:cNvPr>
          <p:cNvSpPr/>
          <p:nvPr/>
        </p:nvSpPr>
        <p:spPr>
          <a:xfrm>
            <a:off x="11643558" y="2"/>
            <a:ext cx="548755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 dirty="0">
              <a:latin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C7574D-61F2-49F9-A86F-82212C44874A}"/>
              </a:ext>
            </a:extLst>
          </p:cNvPr>
          <p:cNvSpPr txBox="1">
            <a:spLocks/>
          </p:cNvSpPr>
          <p:nvPr/>
        </p:nvSpPr>
        <p:spPr>
          <a:xfrm>
            <a:off x="8981006" y="6386296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01D83B6-9C90-4A86-A52B-4557EABD51D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4201" y="403368"/>
            <a:ext cx="9925337" cy="567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3600" baseline="0">
                <a:solidFill>
                  <a:srgbClr val="1C1B1A"/>
                </a:solidFill>
                <a:latin typeface="Arial Black" panose="020B0A040201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 dirty="0"/>
              <a:t>Click to edit master title style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29EABC62-7561-4012-BA81-0E0820E45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201" y="1001457"/>
            <a:ext cx="9925337" cy="391236"/>
          </a:xfrm>
          <a:prstGeom prst="rect">
            <a:avLst/>
          </a:prstGeom>
        </p:spPr>
        <p:txBody>
          <a:bodyPr vert="horz" tIns="0" anchor="ctr" anchorCtr="0">
            <a:noAutofit/>
          </a:bodyPr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7161F39-169A-432A-9FBA-1012BDECF1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202" y="1716833"/>
            <a:ext cx="10091683" cy="4483948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07955" indent="-207955">
              <a:lnSpc>
                <a:spcPct val="130000"/>
              </a:lnSpc>
              <a:spcBef>
                <a:spcPts val="2007"/>
              </a:spcBef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1pPr>
            <a:lvl2pPr marL="450570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2pPr>
            <a:lvl3pPr marL="727844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3pPr>
            <a:lvl4pPr marL="1005118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4pPr>
            <a:lvl5pPr marL="1282391" indent="-173296">
              <a:lnSpc>
                <a:spcPct val="130000"/>
              </a:lnSpc>
              <a:buClr>
                <a:schemeClr val="accent5"/>
              </a:buClr>
              <a:buSzPct val="135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86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433D690E-73C2-E543-AECD-261C959F30DA}"/>
              </a:ext>
            </a:extLst>
          </p:cNvPr>
          <p:cNvGrpSpPr/>
          <p:nvPr/>
        </p:nvGrpSpPr>
        <p:grpSpPr>
          <a:xfrm>
            <a:off x="1" y="158"/>
            <a:ext cx="4487087" cy="6857230"/>
            <a:chOff x="0" y="261"/>
            <a:chExt cx="7399020" cy="1130808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1CE06DC-AF9D-6940-AB04-89308B41256D}"/>
                </a:ext>
              </a:extLst>
            </p:cNvPr>
            <p:cNvSpPr/>
            <p:nvPr/>
          </p:nvSpPr>
          <p:spPr>
            <a:xfrm>
              <a:off x="0" y="261"/>
              <a:ext cx="6873240" cy="11308080"/>
            </a:xfrm>
            <a:custGeom>
              <a:avLst/>
              <a:gdLst/>
              <a:ahLst/>
              <a:cxnLst/>
              <a:rect l="l" t="t" r="r" b="b"/>
              <a:pathLst>
                <a:path w="6873240" h="11308080">
                  <a:moveTo>
                    <a:pt x="6872775" y="0"/>
                  </a:moveTo>
                  <a:lnTo>
                    <a:pt x="0" y="0"/>
                  </a:lnTo>
                  <a:lnTo>
                    <a:pt x="0" y="11308032"/>
                  </a:lnTo>
                  <a:lnTo>
                    <a:pt x="6872775" y="11308032"/>
                  </a:lnTo>
                  <a:lnTo>
                    <a:pt x="6872775" y="0"/>
                  </a:lnTo>
                  <a:close/>
                </a:path>
              </a:pathLst>
            </a:custGeom>
            <a:solidFill>
              <a:srgbClr val="FFDC34"/>
            </a:solidFill>
          </p:spPr>
          <p:txBody>
            <a:bodyPr wrap="square" lIns="0" tIns="0" rIns="0" bIns="0" rtlCol="0"/>
            <a:lstStyle/>
            <a:p>
              <a:endParaRPr sz="1092" dirty="0">
                <a:latin typeface="Arial" panose="020B0604020202020204" pitchFamily="34" charset="0"/>
              </a:endParaRPr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8DA929D-0FD4-4742-8E23-891163AED921}"/>
                </a:ext>
              </a:extLst>
            </p:cNvPr>
            <p:cNvSpPr/>
            <p:nvPr/>
          </p:nvSpPr>
          <p:spPr>
            <a:xfrm>
              <a:off x="6347041" y="4459979"/>
              <a:ext cx="1051560" cy="2350135"/>
            </a:xfrm>
            <a:custGeom>
              <a:avLst/>
              <a:gdLst/>
              <a:ahLst/>
              <a:cxnLst/>
              <a:rect l="l" t="t" r="r" b="b"/>
              <a:pathLst>
                <a:path w="1051559" h="2350134">
                  <a:moveTo>
                    <a:pt x="1046365" y="1303375"/>
                  </a:moveTo>
                  <a:lnTo>
                    <a:pt x="0" y="1303375"/>
                  </a:lnTo>
                  <a:lnTo>
                    <a:pt x="0" y="2349728"/>
                  </a:lnTo>
                  <a:lnTo>
                    <a:pt x="1046365" y="2349728"/>
                  </a:lnTo>
                  <a:lnTo>
                    <a:pt x="1046365" y="1303375"/>
                  </a:lnTo>
                  <a:close/>
                </a:path>
                <a:path w="1051559" h="2350134">
                  <a:moveTo>
                    <a:pt x="1051458" y="0"/>
                  </a:moveTo>
                  <a:lnTo>
                    <a:pt x="0" y="0"/>
                  </a:lnTo>
                  <a:lnTo>
                    <a:pt x="0" y="1051509"/>
                  </a:lnTo>
                  <a:lnTo>
                    <a:pt x="1051458" y="1051509"/>
                  </a:lnTo>
                  <a:lnTo>
                    <a:pt x="1051458" y="0"/>
                  </a:lnTo>
                  <a:close/>
                </a:path>
              </a:pathLst>
            </a:custGeom>
            <a:solidFill>
              <a:srgbClr val="FF6012"/>
            </a:solidFill>
          </p:spPr>
          <p:txBody>
            <a:bodyPr wrap="square" lIns="0" tIns="0" rIns="0" bIns="0" rtlCol="0"/>
            <a:lstStyle/>
            <a:p>
              <a:endParaRPr sz="1092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029FD0-A527-4C46-8DD7-528E1B9240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3147" y="2073319"/>
            <a:ext cx="6200188" cy="2687558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lnSpc>
                <a:spcPct val="100000"/>
              </a:lnSpc>
              <a:defRPr sz="4400" baseline="0">
                <a:solidFill>
                  <a:schemeClr val="bg2"/>
                </a:solidFill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E18560-AB31-4A05-95DD-3BA00AA98AF5}"/>
              </a:ext>
            </a:extLst>
          </p:cNvPr>
          <p:cNvSpPr txBox="1">
            <a:spLocks/>
          </p:cNvSpPr>
          <p:nvPr/>
        </p:nvSpPr>
        <p:spPr>
          <a:xfrm>
            <a:off x="8981006" y="6396128"/>
            <a:ext cx="298265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2022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34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eaLnBrk="1" hangingPunct="1">
        <a:defRPr sz="8000" baseline="0">
          <a:latin typeface="+mj-lt"/>
          <a:ea typeface="+mj-ea"/>
          <a:cs typeface="+mj-cs"/>
        </a:defRPr>
      </a:lvl1pPr>
    </p:titleStyle>
    <p:bodyStyle>
      <a:lvl1pPr marL="0" eaLnBrk="1" hangingPunct="1">
        <a:lnSpc>
          <a:spcPct val="130000"/>
        </a:lnSpc>
        <a:defRPr sz="1213" baseline="0">
          <a:latin typeface="Arial" panose="020B0604020202020204" pitchFamily="34" charset="0"/>
          <a:ea typeface="+mn-ea"/>
          <a:cs typeface="+mn-cs"/>
        </a:defRPr>
      </a:lvl1pPr>
      <a:lvl2pPr marL="277274" eaLnBrk="1" hangingPunct="1">
        <a:defRPr>
          <a:latin typeface="+mn-lt"/>
          <a:ea typeface="+mn-ea"/>
          <a:cs typeface="+mn-cs"/>
        </a:defRPr>
      </a:lvl2pPr>
      <a:lvl3pPr marL="554547" eaLnBrk="1" hangingPunct="1">
        <a:defRPr>
          <a:latin typeface="+mn-lt"/>
          <a:ea typeface="+mn-ea"/>
          <a:cs typeface="+mn-cs"/>
        </a:defRPr>
      </a:lvl3pPr>
      <a:lvl4pPr marL="831821" eaLnBrk="1" hangingPunct="1">
        <a:defRPr>
          <a:latin typeface="+mn-lt"/>
          <a:ea typeface="+mn-ea"/>
          <a:cs typeface="+mn-cs"/>
        </a:defRPr>
      </a:lvl4pPr>
      <a:lvl5pPr marL="1109095" eaLnBrk="1" hangingPunct="1">
        <a:defRPr>
          <a:latin typeface="+mn-lt"/>
          <a:ea typeface="+mn-ea"/>
          <a:cs typeface="+mn-cs"/>
        </a:defRPr>
      </a:lvl5pPr>
      <a:lvl6pPr marL="1386369" eaLnBrk="1" hangingPunct="1">
        <a:defRPr>
          <a:latin typeface="+mn-lt"/>
          <a:ea typeface="+mn-ea"/>
          <a:cs typeface="+mn-cs"/>
        </a:defRPr>
      </a:lvl6pPr>
      <a:lvl7pPr marL="1663643" eaLnBrk="1" hangingPunct="1">
        <a:defRPr>
          <a:latin typeface="+mn-lt"/>
          <a:ea typeface="+mn-ea"/>
          <a:cs typeface="+mn-cs"/>
        </a:defRPr>
      </a:lvl7pPr>
      <a:lvl8pPr marL="1940917" eaLnBrk="1" hangingPunct="1">
        <a:defRPr>
          <a:latin typeface="+mn-lt"/>
          <a:ea typeface="+mn-ea"/>
          <a:cs typeface="+mn-cs"/>
        </a:defRPr>
      </a:lvl8pPr>
      <a:lvl9pPr marL="2218191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74" eaLnBrk="1" hangingPunct="1">
        <a:defRPr>
          <a:latin typeface="+mn-lt"/>
          <a:ea typeface="+mn-ea"/>
          <a:cs typeface="+mn-cs"/>
        </a:defRPr>
      </a:lvl2pPr>
      <a:lvl3pPr marL="554547" eaLnBrk="1" hangingPunct="1">
        <a:defRPr>
          <a:latin typeface="+mn-lt"/>
          <a:ea typeface="+mn-ea"/>
          <a:cs typeface="+mn-cs"/>
        </a:defRPr>
      </a:lvl3pPr>
      <a:lvl4pPr marL="831821" eaLnBrk="1" hangingPunct="1">
        <a:defRPr>
          <a:latin typeface="+mn-lt"/>
          <a:ea typeface="+mn-ea"/>
          <a:cs typeface="+mn-cs"/>
        </a:defRPr>
      </a:lvl4pPr>
      <a:lvl5pPr marL="1109095" eaLnBrk="1" hangingPunct="1">
        <a:defRPr>
          <a:latin typeface="+mn-lt"/>
          <a:ea typeface="+mn-ea"/>
          <a:cs typeface="+mn-cs"/>
        </a:defRPr>
      </a:lvl5pPr>
      <a:lvl6pPr marL="1386369" eaLnBrk="1" hangingPunct="1">
        <a:defRPr>
          <a:latin typeface="+mn-lt"/>
          <a:ea typeface="+mn-ea"/>
          <a:cs typeface="+mn-cs"/>
        </a:defRPr>
      </a:lvl6pPr>
      <a:lvl7pPr marL="1663643" eaLnBrk="1" hangingPunct="1">
        <a:defRPr>
          <a:latin typeface="+mn-lt"/>
          <a:ea typeface="+mn-ea"/>
          <a:cs typeface="+mn-cs"/>
        </a:defRPr>
      </a:lvl7pPr>
      <a:lvl8pPr marL="1940917" eaLnBrk="1" hangingPunct="1">
        <a:defRPr>
          <a:latin typeface="+mn-lt"/>
          <a:ea typeface="+mn-ea"/>
          <a:cs typeface="+mn-cs"/>
        </a:defRPr>
      </a:lvl8pPr>
      <a:lvl9pPr marL="2218191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evek18/ames-hous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4F251-5055-3183-F998-DE5F5B83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 and Motivation</a:t>
            </a:r>
          </a:p>
          <a:p>
            <a:r>
              <a:rPr lang="en-US" dirty="0">
                <a:solidFill>
                  <a:srgbClr val="7030A0"/>
                </a:solidFill>
              </a:rPr>
              <a:t>Data Pre-processing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Feature Importance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Model Selection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Feature Selection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A4AD-C854-6FDA-5DF4-CF1B8479B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80" y="956869"/>
            <a:ext cx="4292456" cy="3711309"/>
          </a:xfrm>
        </p:spPr>
        <p:txBody>
          <a:bodyPr anchor="ctr">
            <a:normAutofit/>
          </a:bodyPr>
          <a:lstStyle/>
          <a:p>
            <a:r>
              <a:rPr lang="en-US" dirty="0"/>
              <a:t>Ames housing</a:t>
            </a:r>
          </a:p>
        </p:txBody>
      </p:sp>
    </p:spTree>
    <p:extLst>
      <p:ext uri="{BB962C8B-B14F-4D97-AF65-F5344CB8AC3E}">
        <p14:creationId xmlns:p14="http://schemas.microsoft.com/office/powerpoint/2010/main" val="198280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318F79-5FA3-D85A-22BF-0445ED60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165" y="0"/>
            <a:ext cx="3122835" cy="3160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86A82-A0BF-1325-594E-3E6D77BE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2000" cy="567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C0DB1-CE31-B233-436D-62178CDC3F8C}"/>
              </a:ext>
            </a:extLst>
          </p:cNvPr>
          <p:cNvSpPr/>
          <p:nvPr/>
        </p:nvSpPr>
        <p:spPr>
          <a:xfrm>
            <a:off x="9092698" y="2620534"/>
            <a:ext cx="3122835" cy="454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302C7-978C-1896-BC9C-6BFB18E12745}"/>
              </a:ext>
            </a:extLst>
          </p:cNvPr>
          <p:cNvSpPr txBox="1"/>
          <p:nvPr/>
        </p:nvSpPr>
        <p:spPr>
          <a:xfrm>
            <a:off x="0" y="710005"/>
            <a:ext cx="4378362" cy="59400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Each model used the following: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on hyperparameters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2-fold CV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2 jobs (improve calc time)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Score = R^2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': [0]</a:t>
            </a:r>
          </a:p>
          <a:p>
            <a:pPr algn="l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MLR </a:t>
            </a:r>
            <a:r>
              <a:rPr lang="en-US" sz="20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Hyperparms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</a:p>
          <a:p>
            <a:pPr algn="l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Lasso/Ridge </a:t>
            </a:r>
            <a:r>
              <a:rPr lang="en-US" sz="20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Hyperparms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'alpha': range(0,100,10)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'normalize': [False, True]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tol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': [1e-1]</a:t>
            </a:r>
          </a:p>
          <a:p>
            <a:pPr algn="l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Elastic </a:t>
            </a:r>
            <a:r>
              <a:rPr lang="en-US" sz="20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Hyperparms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'l1_ratio':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(0,1,11)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'alpha': range(0,100,10)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'normalize': [False, True]</a:t>
            </a:r>
          </a:p>
          <a:p>
            <a:pPr algn="l"/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D3B85-9BF0-6F54-4EE8-ECBD718DECA5}"/>
              </a:ext>
            </a:extLst>
          </p:cNvPr>
          <p:cNvSpPr txBox="1"/>
          <p:nvPr/>
        </p:nvSpPr>
        <p:spPr>
          <a:xfrm>
            <a:off x="4100456" y="710005"/>
            <a:ext cx="4505661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RF: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': range(10,150,10)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': range(1,100,10)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'max_samples’: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(0,1,11)</a:t>
            </a:r>
          </a:p>
          <a:p>
            <a:pPr algn="l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GB: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(0,1,11),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': range(100,300,25)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'subsample':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(0,1,11)</a:t>
            </a:r>
          </a:p>
          <a:p>
            <a:pPr algn="l"/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B8C1E-7118-91F9-9AB7-E6FBFE17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338" y="3429000"/>
            <a:ext cx="4442845" cy="329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49CDF3-642D-99C0-CD39-5B5C36F0F063}"/>
              </a:ext>
            </a:extLst>
          </p:cNvPr>
          <p:cNvSpPr txBox="1"/>
          <p:nvPr/>
        </p:nvSpPr>
        <p:spPr>
          <a:xfrm>
            <a:off x="4100456" y="4570357"/>
            <a:ext cx="3646842" cy="70788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GB is best predictive algo. with &lt;2% error on sale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EF80C-B16D-7516-78AF-05C010CE4393}"/>
              </a:ext>
            </a:extLst>
          </p:cNvPr>
          <p:cNvSpPr txBox="1"/>
          <p:nvPr/>
        </p:nvSpPr>
        <p:spPr>
          <a:xfrm>
            <a:off x="9045632" y="0"/>
            <a:ext cx="72567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85A0F-8463-118D-8BC6-295295B24662}"/>
              </a:ext>
            </a:extLst>
          </p:cNvPr>
          <p:cNvSpPr txBox="1"/>
          <p:nvPr/>
        </p:nvSpPr>
        <p:spPr>
          <a:xfrm>
            <a:off x="7973680" y="3319613"/>
            <a:ext cx="72567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2:</a:t>
            </a:r>
          </a:p>
        </p:txBody>
      </p:sp>
    </p:spTree>
    <p:extLst>
      <p:ext uri="{BB962C8B-B14F-4D97-AF65-F5344CB8AC3E}">
        <p14:creationId xmlns:p14="http://schemas.microsoft.com/office/powerpoint/2010/main" val="164622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4F251-5055-3183-F998-DE5F5B83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 and Motivation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Pre-processing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Importance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 Selection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Feature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A4AD-C854-6FDA-5DF4-CF1B8479B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80" y="956869"/>
            <a:ext cx="4292456" cy="3711309"/>
          </a:xfrm>
        </p:spPr>
        <p:txBody>
          <a:bodyPr anchor="ctr">
            <a:normAutofit/>
          </a:bodyPr>
          <a:lstStyle/>
          <a:p>
            <a:r>
              <a:rPr lang="en-US" dirty="0"/>
              <a:t>Ames housing</a:t>
            </a:r>
          </a:p>
        </p:txBody>
      </p:sp>
    </p:spTree>
    <p:extLst>
      <p:ext uri="{BB962C8B-B14F-4D97-AF65-F5344CB8AC3E}">
        <p14:creationId xmlns:p14="http://schemas.microsoft.com/office/powerpoint/2010/main" val="34899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A82-A0BF-1325-594E-3E6D77BE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2000" cy="567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Feature Selection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F31BF-077D-688A-FA40-BFC631C5A5EF}"/>
              </a:ext>
            </a:extLst>
          </p:cNvPr>
          <p:cNvSpPr txBox="1"/>
          <p:nvPr/>
        </p:nvSpPr>
        <p:spPr>
          <a:xfrm>
            <a:off x="0" y="720762"/>
            <a:ext cx="5744584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The top 15 features were selected according to the GB “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15 models were created with increasing # of features and the Test/Trains coef. Of determination are shown in Fig.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With 15 features we achieve ~97% (96.98) R^2 which is comparable to RF and only ~2% lower than GB w/ all 81 features.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AB725-A8B7-BE54-EDBF-1338067568CE}"/>
              </a:ext>
            </a:extLst>
          </p:cNvPr>
          <p:cNvGrpSpPr/>
          <p:nvPr/>
        </p:nvGrpSpPr>
        <p:grpSpPr>
          <a:xfrm>
            <a:off x="5862918" y="12004"/>
            <a:ext cx="6329082" cy="4461484"/>
            <a:chOff x="5862918" y="12004"/>
            <a:chExt cx="6329082" cy="44614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4D502B-6E4F-0F31-7729-8FCDECBD2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918" y="12004"/>
              <a:ext cx="6329082" cy="4461484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52EC3D-ABE0-F4C8-8C5C-887149D10685}"/>
                </a:ext>
              </a:extLst>
            </p:cNvPr>
            <p:cNvCxnSpPr/>
            <p:nvPr/>
          </p:nvCxnSpPr>
          <p:spPr>
            <a:xfrm>
              <a:off x="6745045" y="1043492"/>
              <a:ext cx="30013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AEF54F-FFD6-B9A8-6633-D50EB49E44BE}"/>
                </a:ext>
              </a:extLst>
            </p:cNvPr>
            <p:cNvCxnSpPr>
              <a:cxnSpLocks/>
            </p:cNvCxnSpPr>
            <p:nvPr/>
          </p:nvCxnSpPr>
          <p:spPr>
            <a:xfrm>
              <a:off x="9100970" y="1043492"/>
              <a:ext cx="0" cy="288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05369A-1A49-F80A-E638-69151CCC269B}"/>
              </a:ext>
            </a:extLst>
          </p:cNvPr>
          <p:cNvSpPr txBox="1"/>
          <p:nvPr/>
        </p:nvSpPr>
        <p:spPr>
          <a:xfrm>
            <a:off x="7272169" y="142708"/>
            <a:ext cx="9144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274825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4F251-5055-3183-F998-DE5F5B83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 and Motivation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Pre-processing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Importance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A4AD-C854-6FDA-5DF4-CF1B8479B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80" y="956869"/>
            <a:ext cx="4292456" cy="3711309"/>
          </a:xfrm>
        </p:spPr>
        <p:txBody>
          <a:bodyPr anchor="ctr">
            <a:normAutofit/>
          </a:bodyPr>
          <a:lstStyle/>
          <a:p>
            <a:r>
              <a:rPr lang="en-US" dirty="0"/>
              <a:t>Ames housing</a:t>
            </a:r>
          </a:p>
        </p:txBody>
      </p:sp>
    </p:spTree>
    <p:extLst>
      <p:ext uri="{BB962C8B-B14F-4D97-AF65-F5344CB8AC3E}">
        <p14:creationId xmlns:p14="http://schemas.microsoft.com/office/powerpoint/2010/main" val="11146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A82-A0BF-1325-594E-3E6D77BE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2000" cy="567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Conclusions and 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46E90-7E70-7DD3-1BAD-BBFE55259269}"/>
              </a:ext>
            </a:extLst>
          </p:cNvPr>
          <p:cNvSpPr txBox="1"/>
          <p:nvPr/>
        </p:nvSpPr>
        <p:spPr>
          <a:xfrm>
            <a:off x="1" y="579300"/>
            <a:ext cx="6096000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Top three features affecting home purchases in Ames: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OverallQuality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LivingAreaSF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Basement SF</a:t>
            </a:r>
          </a:p>
          <a:p>
            <a:pPr algn="l"/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Top 15 will 97% accuracy, you only need to measure these to get predictions.</a:t>
            </a:r>
          </a:p>
          <a:p>
            <a:pPr algn="l"/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Gradient boosting was the best algo for predictive means. </a:t>
            </a:r>
          </a:p>
          <a:p>
            <a:pPr algn="l"/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Normalizing skewed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More models (Neural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Newtorks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, SVM…)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Create an interface</a:t>
            </a:r>
          </a:p>
          <a:p>
            <a:pPr marL="620042" lvl="1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Map of predicted home prices by area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Web scraping home values</a:t>
            </a:r>
          </a:p>
        </p:txBody>
      </p:sp>
    </p:spTree>
    <p:extLst>
      <p:ext uri="{BB962C8B-B14F-4D97-AF65-F5344CB8AC3E}">
        <p14:creationId xmlns:p14="http://schemas.microsoft.com/office/powerpoint/2010/main" val="63205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E5F-0D14-CC27-23DB-B8178C93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178FB-D321-7A75-57DC-2D187FAF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001"/>
            <a:ext cx="4252328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4F251-5055-3183-F998-DE5F5B83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 and Motivation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Pre-processing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Importance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A4AD-C854-6FDA-5DF4-CF1B8479B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80" y="956869"/>
            <a:ext cx="4292456" cy="3711309"/>
          </a:xfrm>
        </p:spPr>
        <p:txBody>
          <a:bodyPr anchor="ctr">
            <a:normAutofit/>
          </a:bodyPr>
          <a:lstStyle/>
          <a:p>
            <a:r>
              <a:rPr lang="en-US" dirty="0"/>
              <a:t>Ames housing</a:t>
            </a:r>
          </a:p>
        </p:txBody>
      </p:sp>
    </p:spTree>
    <p:extLst>
      <p:ext uri="{BB962C8B-B14F-4D97-AF65-F5344CB8AC3E}">
        <p14:creationId xmlns:p14="http://schemas.microsoft.com/office/powerpoint/2010/main" val="6842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A82-A0BF-1325-594E-3E6D77BE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2000" cy="567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Intro: Data and Ames </a:t>
            </a:r>
            <a:r>
              <a:rPr lang="en-US" sz="3200" dirty="0" err="1">
                <a:solidFill>
                  <a:srgbClr val="FF0000"/>
                </a:solidFill>
              </a:rPr>
              <a:t>Backgruond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16FF6-855F-B503-0EC5-DF7F1B32C51A}"/>
              </a:ext>
            </a:extLst>
          </p:cNvPr>
          <p:cNvSpPr txBox="1"/>
          <p:nvPr/>
        </p:nvSpPr>
        <p:spPr>
          <a:xfrm>
            <a:off x="0" y="806245"/>
            <a:ext cx="633197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Ames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Population: ~66,427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ISU: ~31,000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Density: ~2,500 people/(sq. mi)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	     *(Manhattan ~72k/sq. mi. ; 28x larger)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USDA, USDOE Lab (within ISA).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largest city in Iowa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6C9DC-97CF-1675-9355-9D2AE7ED84E9}"/>
              </a:ext>
            </a:extLst>
          </p:cNvPr>
          <p:cNvSpPr txBox="1"/>
          <p:nvPr/>
        </p:nvSpPr>
        <p:spPr>
          <a:xfrm>
            <a:off x="0" y="3200400"/>
            <a:ext cx="4948518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Data Set: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Kaggle Competition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~4years ago.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2580 rows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81 columns: </a:t>
            </a:r>
          </a:p>
          <a:p>
            <a:pPr marL="620042" lvl="1" indent="-342900"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38 Num.</a:t>
            </a:r>
          </a:p>
          <a:p>
            <a:pPr marL="897184" lvl="2" indent="-342900">
              <a:buFont typeface="Wingdings" panose="05000000000000000000" pitchFamily="2" charset="2"/>
              <a:buChar char="v"/>
            </a:pP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GarageYrBlt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(~5% missing)</a:t>
            </a:r>
          </a:p>
          <a:p>
            <a:pPr marL="620042" lvl="1" indent="-342900"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43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Categ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97184" lvl="2" indent="-342900">
              <a:buFont typeface="Wingdings" panose="05000000000000000000" pitchFamily="2" charset="2"/>
              <a:buChar char="v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&gt;80% missing: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PoolQC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MiscFeat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3"/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Alley, Fence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2A99A-6812-ADE2-17CF-D5FFE9D60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984" y="598304"/>
            <a:ext cx="3726426" cy="2583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71456-D1A9-8F91-2613-3E35E17E3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13" y="3200400"/>
            <a:ext cx="3265869" cy="2939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28982-D920-10A1-6037-338C2B06E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182" y="3279717"/>
            <a:ext cx="3265869" cy="2777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6D07C-2D05-6E3F-5EFD-C3A664C70A65}"/>
              </a:ext>
            </a:extLst>
          </p:cNvPr>
          <p:cNvSpPr txBox="1"/>
          <p:nvPr/>
        </p:nvSpPr>
        <p:spPr>
          <a:xfrm>
            <a:off x="375796" y="6051755"/>
            <a:ext cx="494851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What are the most important features for home buyers in a College Town?</a:t>
            </a:r>
          </a:p>
        </p:txBody>
      </p:sp>
    </p:spTree>
    <p:extLst>
      <p:ext uri="{BB962C8B-B14F-4D97-AF65-F5344CB8AC3E}">
        <p14:creationId xmlns:p14="http://schemas.microsoft.com/office/powerpoint/2010/main" val="208051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4F251-5055-3183-F998-DE5F5B83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 and Motivation</a:t>
            </a:r>
          </a:p>
          <a:p>
            <a:r>
              <a:rPr lang="en-US" dirty="0">
                <a:solidFill>
                  <a:srgbClr val="7030A0"/>
                </a:solidFill>
              </a:rPr>
              <a:t>Data Pre-processing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Importance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A4AD-C854-6FDA-5DF4-CF1B8479B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80" y="956869"/>
            <a:ext cx="4292456" cy="3711309"/>
          </a:xfrm>
        </p:spPr>
        <p:txBody>
          <a:bodyPr anchor="ctr">
            <a:normAutofit/>
          </a:bodyPr>
          <a:lstStyle/>
          <a:p>
            <a:r>
              <a:rPr lang="en-US" dirty="0"/>
              <a:t>Ames housing</a:t>
            </a:r>
          </a:p>
        </p:txBody>
      </p:sp>
    </p:spTree>
    <p:extLst>
      <p:ext uri="{BB962C8B-B14F-4D97-AF65-F5344CB8AC3E}">
        <p14:creationId xmlns:p14="http://schemas.microsoft.com/office/powerpoint/2010/main" val="27600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A82-A0BF-1325-594E-3E6D77BE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83"/>
            <a:ext cx="12192000" cy="567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Prep.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77864-A73A-4193-F319-656FA2F7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34" y="-7059"/>
            <a:ext cx="5151566" cy="1790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6B8EA-3034-F13C-A99B-5CD423BA1F7F}"/>
              </a:ext>
            </a:extLst>
          </p:cNvPr>
          <p:cNvSpPr txBox="1"/>
          <p:nvPr/>
        </p:nvSpPr>
        <p:spPr>
          <a:xfrm>
            <a:off x="0" y="968188"/>
            <a:ext cx="5271247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Dummification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: Categorical goes from 43 -&gt; 255 (Fig. 1)</a:t>
            </a:r>
          </a:p>
          <a:p>
            <a:pPr marL="620042" lvl="1" indent="-342900"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Resulting matrix: 2580x255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Numerical feature: Filled NA’s with mean of each column (615 values filled – Fig. 2).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Used “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” from </a:t>
            </a:r>
            <a:r>
              <a:rPr lang="en-US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to split into 40% Test and 60% Train.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F6568-0EDE-7536-DD3B-E46BCD19131E}"/>
              </a:ext>
            </a:extLst>
          </p:cNvPr>
          <p:cNvSpPr txBox="1"/>
          <p:nvPr/>
        </p:nvSpPr>
        <p:spPr>
          <a:xfrm>
            <a:off x="6096000" y="0"/>
            <a:ext cx="914400" cy="3396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3554-2EC6-6FF1-4A5C-8F0041932DAD}"/>
              </a:ext>
            </a:extLst>
          </p:cNvPr>
          <p:cNvSpPr txBox="1"/>
          <p:nvPr/>
        </p:nvSpPr>
        <p:spPr>
          <a:xfrm>
            <a:off x="7087053" y="1803979"/>
            <a:ext cx="914400" cy="3396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EBD2EA-AB79-6B6E-99A0-8DA918139079}"/>
              </a:ext>
            </a:extLst>
          </p:cNvPr>
          <p:cNvGrpSpPr/>
          <p:nvPr/>
        </p:nvGrpSpPr>
        <p:grpSpPr>
          <a:xfrm>
            <a:off x="5932443" y="1657397"/>
            <a:ext cx="4138019" cy="3881111"/>
            <a:chOff x="6920755" y="1836421"/>
            <a:chExt cx="4138019" cy="388111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B0366C-2CA1-FA92-1BA3-4831EB279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755" y="1937684"/>
              <a:ext cx="4138019" cy="37798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14A0E3-4623-13D8-D231-D7F8D8D5C6A6}"/>
                </a:ext>
              </a:extLst>
            </p:cNvPr>
            <p:cNvSpPr txBox="1"/>
            <p:nvPr/>
          </p:nvSpPr>
          <p:spPr>
            <a:xfrm>
              <a:off x="7087053" y="1836421"/>
              <a:ext cx="914400" cy="33963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kern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Fig. </a:t>
              </a:r>
              <a:r>
                <a:rPr lang="en-US" sz="1600" b="1" ker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8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4F251-5055-3183-F998-DE5F5B83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 and Motivation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Pre-processing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Feature Importance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A4AD-C854-6FDA-5DF4-CF1B8479B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80" y="956869"/>
            <a:ext cx="4292456" cy="3711309"/>
          </a:xfrm>
        </p:spPr>
        <p:txBody>
          <a:bodyPr anchor="ctr">
            <a:normAutofit/>
          </a:bodyPr>
          <a:lstStyle/>
          <a:p>
            <a:r>
              <a:rPr lang="en-US" dirty="0"/>
              <a:t>Ames housing</a:t>
            </a:r>
          </a:p>
        </p:txBody>
      </p:sp>
    </p:spTree>
    <p:extLst>
      <p:ext uri="{BB962C8B-B14F-4D97-AF65-F5344CB8AC3E}">
        <p14:creationId xmlns:p14="http://schemas.microsoft.com/office/powerpoint/2010/main" val="213366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A82-A0BF-1325-594E-3E6D77BE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2000" cy="567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Feature Importance: Linear vs MI vs RF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185A85-9C33-C6CF-9BEC-846929CB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44" y="685989"/>
            <a:ext cx="3765356" cy="3328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55866-E8CD-E432-15A8-169A6087A6B4}"/>
              </a:ext>
            </a:extLst>
          </p:cNvPr>
          <p:cNvSpPr txBox="1"/>
          <p:nvPr/>
        </p:nvSpPr>
        <p:spPr>
          <a:xfrm>
            <a:off x="0" y="849854"/>
            <a:ext cx="4497996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Using a linear regressions p-values we see that the top 3 features are “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”,“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TotalBsmSF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 and “1stFlSF” (Fig. 1).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However when using a nonlinear method (Fig. 2) such as mutual information (MI) we see that top 3 change: “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”,”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”,”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GarageArea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Since MI doesn’t agree with FI, some degree of non-linearity is important for the price of homes in Ames. .Using an RF feature importance seems to be the most accurate and captures all the 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dependancies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 due to its non-linear nature (Fig. 3).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 Top 3 by RF Feat. Importance:</a:t>
            </a:r>
          </a:p>
          <a:p>
            <a:pPr marL="620042" lvl="1" indent="-342900" algn="just">
              <a:buFont typeface="+mj-lt"/>
              <a:buAutoNum type="arabicPeriod"/>
            </a:pP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endParaRPr lang="en-US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0042" lvl="1" indent="-342900" algn="just">
              <a:buFont typeface="+mj-lt"/>
              <a:buAutoNum type="arabicPeriod"/>
            </a:pP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endParaRPr lang="en-US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0042" lvl="1" indent="-342900" algn="just">
              <a:buFont typeface="+mj-lt"/>
              <a:buAutoNum type="arabicPeriod"/>
            </a:pP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TotalBsmSF</a:t>
            </a:r>
            <a:endParaRPr lang="en-US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E148A2-51D8-D41F-E75B-AC44DB830E1D}"/>
              </a:ext>
            </a:extLst>
          </p:cNvPr>
          <p:cNvGrpSpPr/>
          <p:nvPr/>
        </p:nvGrpSpPr>
        <p:grpSpPr>
          <a:xfrm>
            <a:off x="4464245" y="579300"/>
            <a:ext cx="3765356" cy="3419275"/>
            <a:chOff x="4464245" y="579300"/>
            <a:chExt cx="3765356" cy="34192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95FC37-F698-5B89-A882-B76A71F1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4245" y="579300"/>
              <a:ext cx="3765356" cy="3419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9EF80C-B16D-7516-78AF-05C010CE4393}"/>
                </a:ext>
              </a:extLst>
            </p:cNvPr>
            <p:cNvSpPr txBox="1"/>
            <p:nvPr/>
          </p:nvSpPr>
          <p:spPr>
            <a:xfrm>
              <a:off x="4859342" y="624149"/>
              <a:ext cx="648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Fig. 1: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1FB6D6-08CB-5211-D888-CF0ADBDF8D53}"/>
              </a:ext>
            </a:extLst>
          </p:cNvPr>
          <p:cNvSpPr txBox="1"/>
          <p:nvPr/>
        </p:nvSpPr>
        <p:spPr>
          <a:xfrm>
            <a:off x="8607186" y="688493"/>
            <a:ext cx="644394" cy="277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kern="0" dirty="0">
                <a:latin typeface="Arial" panose="020B0604020202020204" pitchFamily="34" charset="0"/>
                <a:cs typeface="Arial" panose="020B0604020202020204" pitchFamily="34" charset="0"/>
              </a:rPr>
              <a:t>Fig. 2: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C25614-4566-807F-C339-E75E574682AB}"/>
              </a:ext>
            </a:extLst>
          </p:cNvPr>
          <p:cNvGrpSpPr/>
          <p:nvPr/>
        </p:nvGrpSpPr>
        <p:grpSpPr>
          <a:xfrm>
            <a:off x="6177646" y="3987817"/>
            <a:ext cx="4497996" cy="2870183"/>
            <a:chOff x="6177646" y="3987817"/>
            <a:chExt cx="4497996" cy="28701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A1CAB4-5E7B-1DE3-9C07-962B3273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7646" y="4019459"/>
              <a:ext cx="4497996" cy="283854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625A1B-BFFE-EF0D-FA17-49E47AA6CC0F}"/>
                </a:ext>
              </a:extLst>
            </p:cNvPr>
            <p:cNvSpPr txBox="1"/>
            <p:nvPr/>
          </p:nvSpPr>
          <p:spPr>
            <a:xfrm>
              <a:off x="6504430" y="3987817"/>
              <a:ext cx="685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Fig. 3: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077570-F647-3141-DE1A-BFB22C49CDA5}"/>
              </a:ext>
            </a:extLst>
          </p:cNvPr>
          <p:cNvGrpSpPr/>
          <p:nvPr/>
        </p:nvGrpSpPr>
        <p:grpSpPr>
          <a:xfrm>
            <a:off x="8426644" y="681010"/>
            <a:ext cx="3765356" cy="3328491"/>
            <a:chOff x="8426644" y="681010"/>
            <a:chExt cx="3765356" cy="332849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D4A2C7-C08E-1D5A-D1B1-D3389982F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6644" y="681010"/>
              <a:ext cx="3765356" cy="33284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864D51-E874-3C05-15F2-96B58212FBEB}"/>
                </a:ext>
              </a:extLst>
            </p:cNvPr>
            <p:cNvSpPr txBox="1"/>
            <p:nvPr/>
          </p:nvSpPr>
          <p:spPr>
            <a:xfrm>
              <a:off x="8607186" y="683514"/>
              <a:ext cx="644394" cy="27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Fig.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4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A82-A0BF-1325-594E-3E6D77BE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2000" cy="567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Feature Importance: Test vs Train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EF3C64-EAA9-25C2-F9C6-1CAF8E8365CB}"/>
              </a:ext>
            </a:extLst>
          </p:cNvPr>
          <p:cNvGrpSpPr/>
          <p:nvPr/>
        </p:nvGrpSpPr>
        <p:grpSpPr>
          <a:xfrm>
            <a:off x="0" y="851948"/>
            <a:ext cx="5819887" cy="4763685"/>
            <a:chOff x="0" y="851948"/>
            <a:chExt cx="5819887" cy="47636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5011F8-3137-BA90-671F-F496E6E6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51948"/>
              <a:ext cx="5819887" cy="476368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88A5-4B95-E027-7357-0FA87AC1ECEB}"/>
                </a:ext>
              </a:extLst>
            </p:cNvPr>
            <p:cNvSpPr/>
            <p:nvPr/>
          </p:nvSpPr>
          <p:spPr>
            <a:xfrm>
              <a:off x="1204855" y="2398955"/>
              <a:ext cx="1699709" cy="29691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2F9B86-9A91-2456-D9A9-7E1369331936}"/>
                </a:ext>
              </a:extLst>
            </p:cNvPr>
            <p:cNvSpPr/>
            <p:nvPr/>
          </p:nvSpPr>
          <p:spPr>
            <a:xfrm>
              <a:off x="3906812" y="2400743"/>
              <a:ext cx="1699709" cy="29691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B24DEA-E8AF-52A2-1D3E-1FC2A301E579}"/>
              </a:ext>
            </a:extLst>
          </p:cNvPr>
          <p:cNvGrpSpPr/>
          <p:nvPr/>
        </p:nvGrpSpPr>
        <p:grpSpPr>
          <a:xfrm>
            <a:off x="6372115" y="758036"/>
            <a:ext cx="5622661" cy="4800085"/>
            <a:chOff x="6372115" y="758036"/>
            <a:chExt cx="5622661" cy="48000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C56C17-1527-EE7E-8DFA-B878F9671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115" y="758036"/>
              <a:ext cx="5622661" cy="480008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B7EA8E-1101-D14E-F3B8-2FAE45FA85EF}"/>
                </a:ext>
              </a:extLst>
            </p:cNvPr>
            <p:cNvSpPr/>
            <p:nvPr/>
          </p:nvSpPr>
          <p:spPr>
            <a:xfrm>
              <a:off x="7921212" y="3689873"/>
              <a:ext cx="1244303" cy="1638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45B830-F529-5709-0851-87D9C96165B2}"/>
                </a:ext>
              </a:extLst>
            </p:cNvPr>
            <p:cNvSpPr/>
            <p:nvPr/>
          </p:nvSpPr>
          <p:spPr>
            <a:xfrm>
              <a:off x="10537121" y="3691662"/>
              <a:ext cx="1244303" cy="1638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5400EA-D7C6-2108-B7C2-B5FFA8C344D1}"/>
              </a:ext>
            </a:extLst>
          </p:cNvPr>
          <p:cNvSpPr txBox="1"/>
          <p:nvPr/>
        </p:nvSpPr>
        <p:spPr>
          <a:xfrm>
            <a:off x="2560320" y="5615633"/>
            <a:ext cx="594897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Feature Importance is slightly diff. w/ Train and Test models, however its generally recommended to use the Training feature importance*</a:t>
            </a:r>
          </a:p>
        </p:txBody>
      </p:sp>
    </p:spTree>
    <p:extLst>
      <p:ext uri="{BB962C8B-B14F-4D97-AF65-F5344CB8AC3E}">
        <p14:creationId xmlns:p14="http://schemas.microsoft.com/office/powerpoint/2010/main" val="101796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4F251-5055-3183-F998-DE5F5B831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 and Motivation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Pre-processing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Importance</a:t>
            </a:r>
          </a:p>
          <a:p>
            <a:pPr marL="457200" indent="-457200"/>
            <a:r>
              <a:rPr lang="en-US" dirty="0">
                <a:solidFill>
                  <a:srgbClr val="7030A0"/>
                </a:solidFill>
              </a:rPr>
              <a:t>Model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 Selection</a:t>
            </a:r>
          </a:p>
          <a:p>
            <a:pPr marL="457200" indent="-45720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A4AD-C854-6FDA-5DF4-CF1B8479B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080" y="956869"/>
            <a:ext cx="4292456" cy="3711309"/>
          </a:xfrm>
        </p:spPr>
        <p:txBody>
          <a:bodyPr anchor="ctr">
            <a:normAutofit/>
          </a:bodyPr>
          <a:lstStyle/>
          <a:p>
            <a:r>
              <a:rPr lang="en-US" dirty="0"/>
              <a:t>Ames housing</a:t>
            </a:r>
          </a:p>
        </p:txBody>
      </p:sp>
    </p:spTree>
    <p:extLst>
      <p:ext uri="{BB962C8B-B14F-4D97-AF65-F5344CB8AC3E}">
        <p14:creationId xmlns:p14="http://schemas.microsoft.com/office/powerpoint/2010/main" val="920470739"/>
      </p:ext>
    </p:extLst>
  </p:cSld>
  <p:clrMapOvr>
    <a:masterClrMapping/>
  </p:clrMapOvr>
</p:sld>
</file>

<file path=ppt/theme/theme1.xml><?xml version="1.0" encoding="utf-8"?>
<a:theme xmlns:a="http://schemas.openxmlformats.org/drawingml/2006/main" name="GF Light 2021">
  <a:themeElements>
    <a:clrScheme name="GlobalFoundries">
      <a:dk1>
        <a:srgbClr val="000000"/>
      </a:dk1>
      <a:lt1>
        <a:srgbClr val="FFFFFF"/>
      </a:lt1>
      <a:dk2>
        <a:srgbClr val="000000"/>
      </a:dk2>
      <a:lt2>
        <a:srgbClr val="43007A"/>
      </a:lt2>
      <a:accent1>
        <a:srgbClr val="762BB3"/>
      </a:accent1>
      <a:accent2>
        <a:srgbClr val="B3430C"/>
      </a:accent2>
      <a:accent3>
        <a:srgbClr val="47CBC4"/>
      </a:accent3>
      <a:accent4>
        <a:srgbClr val="FFDB31"/>
      </a:accent4>
      <a:accent5>
        <a:srgbClr val="FF6010"/>
      </a:accent5>
      <a:accent6>
        <a:srgbClr val="47CBC4"/>
      </a:accent6>
      <a:hlink>
        <a:srgbClr val="B676ED"/>
      </a:hlink>
      <a:folHlink>
        <a:srgbClr val="FF601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defRPr sz="2000" kern="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D9E02F1-D1B6-45DC-B697-E6A9DC8DCF91}" vid="{938321D8-3246-4A1B-A3DB-D040E89D41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2022_Public_Template</Template>
  <TotalTime>4473</TotalTime>
  <Words>1054</Words>
  <Application>Microsoft Office PowerPoint</Application>
  <PresentationFormat>Widescreen</PresentationFormat>
  <Paragraphs>155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Arial Black</vt:lpstr>
      <vt:lpstr>Calibri</vt:lpstr>
      <vt:lpstr>Helvetica Neue</vt:lpstr>
      <vt:lpstr>Wingdings</vt:lpstr>
      <vt:lpstr>GF Light 2021</vt:lpstr>
      <vt:lpstr>PowerPoint Presentation</vt:lpstr>
      <vt:lpstr>PowerPoint Presentation</vt:lpstr>
      <vt:lpstr>Intro: Data and Ames Backgruond</vt:lpstr>
      <vt:lpstr>PowerPoint Presentation</vt:lpstr>
      <vt:lpstr>Data Prep.</vt:lpstr>
      <vt:lpstr>PowerPoint Presentation</vt:lpstr>
      <vt:lpstr>Feature Importance: Linear vs MI vs RF</vt:lpstr>
      <vt:lpstr>Feature Importance: Test vs Train</vt:lpstr>
      <vt:lpstr>PowerPoint Presentation</vt:lpstr>
      <vt:lpstr>Model </vt:lpstr>
      <vt:lpstr>PowerPoint Presentation</vt:lpstr>
      <vt:lpstr>Feature Selection </vt:lpstr>
      <vt:lpstr>PowerPoint Presentation</vt:lpstr>
      <vt:lpstr>Conclusions and Future Work</vt:lpstr>
      <vt:lpstr>PowerPoint Presentation</vt:lpstr>
    </vt:vector>
  </TitlesOfParts>
  <Company>GLOBALFOUNDRIES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Calderon, Brian</dc:creator>
  <cp:lastModifiedBy>B C</cp:lastModifiedBy>
  <cp:revision>1</cp:revision>
  <dcterms:created xsi:type="dcterms:W3CDTF">2022-09-23T01:40:07Z</dcterms:created>
  <dcterms:modified xsi:type="dcterms:W3CDTF">2024-06-07T23:48:54Z</dcterms:modified>
</cp:coreProperties>
</file>