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73" r:id="rId9"/>
    <p:sldId id="274" r:id="rId10"/>
    <p:sldId id="275" r:id="rId11"/>
    <p:sldId id="272" r:id="rId12"/>
    <p:sldId id="271" r:id="rId13"/>
    <p:sldId id="258" r:id="rId14"/>
    <p:sldId id="259" r:id="rId15"/>
    <p:sldId id="264" r:id="rId16"/>
    <p:sldId id="265" r:id="rId17"/>
    <p:sldId id="267" r:id="rId18"/>
    <p:sldId id="26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8" dt="2024-07-18T21:40:3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2517"/>
  </p:normalViewPr>
  <p:slideViewPr>
    <p:cSldViewPr snapToGrid="0">
      <p:cViewPr varScale="1">
        <p:scale>
          <a:sx n="118" d="100"/>
          <a:sy n="11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8T21:41:15.181" v="653" actId="14100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</pc:docChg>
  </pc:docChgLst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8T00:34:43.888" v="1323"/>
      <pc:docMkLst>
        <pc:docMk/>
      </pc:docMkLst>
      <pc:sldChg chg="delSp modSp mod delDesignElem">
        <pc:chgData name="Mike Saunders" userId="c0986ea9a2f2a984" providerId="LiveId" clId="{A88E1021-0D6E-4899-A132-129726DC3689}" dt="2024-07-17T23:58:03.217" v="1221" actId="20577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7T23:58:03.217" v="1221" actId="20577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7T23:05:54.270" v="261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7T23:05:54.270" v="261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7T23:30:03.863" v="67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7T23:13:26.385" v="529" actId="1035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7T23:10:51.337" v="428" actId="2057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7T23:11:03.460" v="433" actId="2057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7T23:56:08.563" v="1211" actId="14100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7T23:13:52.453" v="536" actId="2057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mod">
          <ac:chgData name="Mike Saunders" userId="c0986ea9a2f2a984" providerId="LiveId" clId="{A88E1021-0D6E-4899-A132-129726DC3689}" dt="2024-07-17T23:56:08.563" v="1211" actId="14100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7T23:14:03.716" v="540" actId="2057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mod">
          <ac:chgData name="Mike Saunders" userId="c0986ea9a2f2a984" providerId="LiveId" clId="{A88E1021-0D6E-4899-A132-129726DC3689}" dt="2024-07-17T23:56:42.334" v="1215" actId="1076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mod">
          <ac:chgData name="Mike Saunders" userId="c0986ea9a2f2a984" providerId="LiveId" clId="{A88E1021-0D6E-4899-A132-129726DC3689}" dt="2024-07-17T23:57:12.046" v="1219" actId="1076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Amasis MT Pro Black" panose="020F0502020204030204" pitchFamily="18" charset="0"/>
              </a:rPr>
              <a:t>Understanding the Impact of Temperature on Influenza Hospitalizations, With a Look at Population and Historical Temperature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seasons, graph, and look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-0.582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C1AB0-9313-08BA-D191-FFCEC26F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96924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83807-B68A-F374-F3E6-968D6E76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82015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916886" y="6498460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55276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-0.598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906B2-FED4-2ACF-0004-B126DC2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1990038"/>
            <a:ext cx="99057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344</Words>
  <Application>Microsoft Macintosh PowerPoint</Application>
  <PresentationFormat>Widescreen</PresentationFormat>
  <Paragraphs>66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Amasis MT Pro Black</vt:lpstr>
      <vt:lpstr>Aptos</vt:lpstr>
      <vt:lpstr>Aptos Display</vt:lpstr>
      <vt:lpstr>Arial</vt:lpstr>
      <vt:lpstr>Office Theme</vt:lpstr>
      <vt:lpstr>Understanding the Impact of Temperature on Influenza Hospitalizations, With a Look at Population and Historical Temperature Trends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Population Trends for Columbus, Cleveland, and Cincinnati</vt:lpstr>
      <vt:lpstr>Weekly Temperatures &amp; Population- Columbus</vt:lpstr>
      <vt:lpstr>Weekly Temperatures &amp; Population- Cincinnati</vt:lpstr>
      <vt:lpstr>Next Steps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Seasonal Average Temperature &amp; Seasonal Total Hospitalizations - Cleveland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Campbell, Brian</cp:lastModifiedBy>
  <cp:revision>1</cp:revision>
  <dcterms:created xsi:type="dcterms:W3CDTF">2024-07-17T22:47:49Z</dcterms:created>
  <dcterms:modified xsi:type="dcterms:W3CDTF">2024-07-18T21:41:26Z</dcterms:modified>
</cp:coreProperties>
</file>